
<file path=[Content_Types].xml><?xml version="1.0" encoding="utf-8"?>
<Types xmlns="http://schemas.openxmlformats.org/package/2006/content-types">
  <Default Extension="gif" ContentType="image/gif"/>
  <Default Extension="jpeg" ContentType="image/jpeg"/>
  <Default Extension="jpg" ContentType="image/jpeg"/>
  <Default Extension="mp3" ContentType="audio/m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3.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4.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86" r:id="rId3"/>
    <p:sldMasterId id="2147483712" r:id="rId4"/>
    <p:sldMasterId id="2147483724" r:id="rId5"/>
  </p:sldMasterIdLst>
  <p:notesMasterIdLst>
    <p:notesMasterId r:id="rId30"/>
  </p:notesMasterIdLst>
  <p:sldIdLst>
    <p:sldId id="257" r:id="rId6"/>
    <p:sldId id="268" r:id="rId7"/>
    <p:sldId id="269" r:id="rId8"/>
    <p:sldId id="256" r:id="rId9"/>
    <p:sldId id="267" r:id="rId10"/>
    <p:sldId id="260" r:id="rId11"/>
    <p:sldId id="262" r:id="rId12"/>
    <p:sldId id="493" r:id="rId13"/>
    <p:sldId id="492" r:id="rId14"/>
    <p:sldId id="491" r:id="rId15"/>
    <p:sldId id="490" r:id="rId16"/>
    <p:sldId id="489" r:id="rId17"/>
    <p:sldId id="259" r:id="rId18"/>
    <p:sldId id="263" r:id="rId19"/>
    <p:sldId id="261" r:id="rId20"/>
    <p:sldId id="258" r:id="rId21"/>
    <p:sldId id="494" r:id="rId22"/>
    <p:sldId id="349" r:id="rId23"/>
    <p:sldId id="348" r:id="rId24"/>
    <p:sldId id="350" r:id="rId25"/>
    <p:sldId id="495" r:id="rId26"/>
    <p:sldId id="264" r:id="rId27"/>
    <p:sldId id="266" r:id="rId28"/>
    <p:sldId id="496"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A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83" autoAdjust="0"/>
    <p:restoredTop sz="94628"/>
  </p:normalViewPr>
  <p:slideViewPr>
    <p:cSldViewPr snapToGrid="0">
      <p:cViewPr varScale="1">
        <p:scale>
          <a:sx n="65" d="100"/>
          <a:sy n="65" d="100"/>
        </p:scale>
        <p:origin x="85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notesMaster" Target="notesMasters/notesMaster1.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F660C4-F290-4992-8CA6-FDBB90D92A2C}" type="datetimeFigureOut">
              <a:rPr lang="en-US" smtClean="0"/>
              <a:t>8/16/2023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E68B9C-7C43-4F94-875B-0F096D0B378F}" type="slidenum">
              <a:rPr lang="en-US" smtClean="0"/>
              <a:t>‹#›</a:t>
            </a:fld>
            <a:endParaRPr lang="en-US"/>
          </a:p>
        </p:txBody>
      </p:sp>
    </p:spTree>
    <p:extLst>
      <p:ext uri="{BB962C8B-B14F-4D97-AF65-F5344CB8AC3E}">
        <p14:creationId xmlns:p14="http://schemas.microsoft.com/office/powerpoint/2010/main" val="2964404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GV Click </a:t>
            </a:r>
            <a:r>
              <a:rPr lang="en-US" dirty="0" err="1"/>
              <a:t>vào</a:t>
            </a:r>
            <a:r>
              <a:rPr lang="en-US" dirty="0"/>
              <a:t> PLAY </a:t>
            </a:r>
            <a:r>
              <a:rPr lang="en-US" dirty="0" err="1"/>
              <a:t>để</a:t>
            </a:r>
            <a:r>
              <a:rPr lang="en-US" dirty="0"/>
              <a:t> </a:t>
            </a:r>
            <a:r>
              <a:rPr lang="en-US" dirty="0" err="1"/>
              <a:t>bắt</a:t>
            </a:r>
            <a:r>
              <a:rPr lang="en-US" dirty="0"/>
              <a:t> </a:t>
            </a:r>
            <a:r>
              <a:rPr lang="en-US" dirty="0" err="1"/>
              <a:t>đầu</a:t>
            </a:r>
            <a:r>
              <a:rPr lang="en-US" dirty="0"/>
              <a:t> </a:t>
            </a:r>
            <a:r>
              <a:rPr lang="en-US" dirty="0" err="1"/>
              <a:t>trò</a:t>
            </a:r>
            <a:r>
              <a:rPr lang="en-US" dirty="0"/>
              <a:t> </a:t>
            </a:r>
            <a:r>
              <a:rPr lang="en-US" dirty="0" err="1"/>
              <a:t>chơi</a:t>
            </a:r>
            <a:endParaRPr lang="en-US" dirty="0"/>
          </a:p>
        </p:txBody>
      </p:sp>
      <p:sp>
        <p:nvSpPr>
          <p:cNvPr id="4" name="Slide Number Placeholder 3"/>
          <p:cNvSpPr>
            <a:spLocks noGrp="1"/>
          </p:cNvSpPr>
          <p:nvPr>
            <p:ph type="sldNum" sz="quarter" idx="5"/>
          </p:nvPr>
        </p:nvSpPr>
        <p:spPr/>
        <p:txBody>
          <a:bodyPr/>
          <a:lstStyle/>
          <a:p>
            <a:fld id="{F1E68B9C-7C43-4F94-875B-0F096D0B378F}" type="slidenum">
              <a:rPr lang="en-US" smtClean="0"/>
              <a:t>17</a:t>
            </a:fld>
            <a:endParaRPr lang="en-US"/>
          </a:p>
        </p:txBody>
      </p:sp>
    </p:spTree>
    <p:extLst>
      <p:ext uri="{BB962C8B-B14F-4D97-AF65-F5344CB8AC3E}">
        <p14:creationId xmlns:p14="http://schemas.microsoft.com/office/powerpoint/2010/main" val="24721503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GV click </a:t>
            </a:r>
            <a:r>
              <a:rPr lang="en-US" dirty="0" err="1"/>
              <a:t>vào</a:t>
            </a:r>
            <a:r>
              <a:rPr lang="en-US" dirty="0"/>
              <a:t> </a:t>
            </a:r>
            <a:r>
              <a:rPr lang="en-US" dirty="0" err="1"/>
              <a:t>đồng</a:t>
            </a:r>
            <a:r>
              <a:rPr lang="en-US" dirty="0"/>
              <a:t> </a:t>
            </a:r>
            <a:r>
              <a:rPr lang="en-US" dirty="0" err="1"/>
              <a:t>hồ</a:t>
            </a:r>
            <a:r>
              <a:rPr lang="en-US" dirty="0"/>
              <a:t> </a:t>
            </a:r>
            <a:r>
              <a:rPr lang="en-US" dirty="0" err="1"/>
              <a:t>để</a:t>
            </a:r>
            <a:r>
              <a:rPr lang="en-US" dirty="0"/>
              <a:t> </a:t>
            </a:r>
            <a:r>
              <a:rPr lang="en-US" dirty="0" err="1"/>
              <a:t>đếm</a:t>
            </a:r>
            <a:r>
              <a:rPr lang="en-US" dirty="0"/>
              <a:t> </a:t>
            </a:r>
            <a:r>
              <a:rPr lang="en-US" dirty="0" err="1"/>
              <a:t>giờ</a:t>
            </a:r>
            <a:endParaRPr lang="en-US" dirty="0"/>
          </a:p>
          <a:p>
            <a:pPr marL="171450" indent="-171450">
              <a:buFontTx/>
              <a:buChar char="-"/>
            </a:pPr>
            <a:r>
              <a:rPr lang="en-US" dirty="0"/>
              <a:t>GV click </a:t>
            </a:r>
            <a:r>
              <a:rPr lang="en-US" dirty="0" err="1"/>
              <a:t>vào</a:t>
            </a:r>
            <a:r>
              <a:rPr lang="en-US" dirty="0"/>
              <a:t> </a:t>
            </a:r>
            <a:r>
              <a:rPr lang="en-US" dirty="0" err="1"/>
              <a:t>ô</a:t>
            </a:r>
            <a:r>
              <a:rPr lang="en-US" dirty="0"/>
              <a:t> </a:t>
            </a:r>
            <a:r>
              <a:rPr lang="en-US" dirty="0" err="1"/>
              <a:t>đáp</a:t>
            </a:r>
            <a:r>
              <a:rPr lang="en-US" dirty="0"/>
              <a:t> </a:t>
            </a:r>
            <a:r>
              <a:rPr lang="en-US" dirty="0" err="1"/>
              <a:t>án</a:t>
            </a:r>
            <a:r>
              <a:rPr lang="en-US" dirty="0"/>
              <a:t> </a:t>
            </a:r>
            <a:r>
              <a:rPr lang="en-US" dirty="0" err="1"/>
              <a:t>để</a:t>
            </a:r>
            <a:r>
              <a:rPr lang="en-US" dirty="0"/>
              <a:t> </a:t>
            </a:r>
            <a:r>
              <a:rPr lang="en-US" dirty="0" err="1"/>
              <a:t>chọn</a:t>
            </a:r>
            <a:r>
              <a:rPr lang="en-US" dirty="0"/>
              <a:t> </a:t>
            </a:r>
            <a:r>
              <a:rPr lang="en-US" dirty="0" err="1"/>
              <a:t>đáp</a:t>
            </a:r>
            <a:r>
              <a:rPr lang="en-US" dirty="0"/>
              <a:t> </a:t>
            </a:r>
            <a:r>
              <a:rPr lang="en-US" dirty="0" err="1"/>
              <a:t>án</a:t>
            </a:r>
            <a:r>
              <a:rPr lang="en-US" dirty="0"/>
              <a:t> </a:t>
            </a:r>
            <a:r>
              <a:rPr lang="en-US" dirty="0" err="1"/>
              <a:t>đúng</a:t>
            </a:r>
            <a:endParaRPr lang="en-US" dirty="0"/>
          </a:p>
          <a:p>
            <a:pPr marL="171450" indent="-171450">
              <a:buFontTx/>
              <a:buChar char="-"/>
            </a:pPr>
            <a:r>
              <a:rPr lang="en-US" dirty="0"/>
              <a:t>GV click </a:t>
            </a:r>
            <a:r>
              <a:rPr lang="en-US" dirty="0" err="1"/>
              <a:t>vào</a:t>
            </a:r>
            <a:r>
              <a:rPr lang="en-US" dirty="0"/>
              <a:t> </a:t>
            </a:r>
            <a:r>
              <a:rPr lang="en-US" dirty="0" err="1"/>
              <a:t>mũi</a:t>
            </a:r>
            <a:r>
              <a:rPr lang="en-US" dirty="0"/>
              <a:t> </a:t>
            </a:r>
            <a:r>
              <a:rPr lang="en-US" dirty="0" err="1"/>
              <a:t>tên</a:t>
            </a:r>
            <a:r>
              <a:rPr lang="en-US" dirty="0"/>
              <a:t> </a:t>
            </a:r>
            <a:r>
              <a:rPr lang="en-US" dirty="0" err="1"/>
              <a:t>bên</a:t>
            </a:r>
            <a:r>
              <a:rPr lang="en-US" dirty="0"/>
              <a:t> </a:t>
            </a:r>
            <a:r>
              <a:rPr lang="en-US" dirty="0" err="1"/>
              <a:t>phải</a:t>
            </a:r>
            <a:r>
              <a:rPr lang="en-US" dirty="0"/>
              <a:t> </a:t>
            </a:r>
            <a:r>
              <a:rPr lang="en-US" dirty="0" err="1"/>
              <a:t>để</a:t>
            </a:r>
            <a:r>
              <a:rPr lang="en-US" dirty="0"/>
              <a:t> </a:t>
            </a:r>
            <a:r>
              <a:rPr lang="en-US" dirty="0" err="1"/>
              <a:t>chuyển</a:t>
            </a:r>
            <a:r>
              <a:rPr lang="en-US" dirty="0"/>
              <a:t> slide </a:t>
            </a:r>
            <a:r>
              <a:rPr lang="en-US" dirty="0" err="1"/>
              <a:t>sau</a:t>
            </a:r>
            <a:endParaRPr lang="en-US" dirty="0"/>
          </a:p>
        </p:txBody>
      </p:sp>
      <p:sp>
        <p:nvSpPr>
          <p:cNvPr id="4" name="Slide Number Placeholder 3"/>
          <p:cNvSpPr>
            <a:spLocks noGrp="1"/>
          </p:cNvSpPr>
          <p:nvPr>
            <p:ph type="sldNum" sz="quarter" idx="5"/>
          </p:nvPr>
        </p:nvSpPr>
        <p:spPr/>
        <p:txBody>
          <a:bodyPr/>
          <a:lstStyle/>
          <a:p>
            <a:fld id="{F1E68B9C-7C43-4F94-875B-0F096D0B378F}" type="slidenum">
              <a:rPr lang="en-US" smtClean="0"/>
              <a:t>18</a:t>
            </a:fld>
            <a:endParaRPr lang="en-US"/>
          </a:p>
        </p:txBody>
      </p:sp>
    </p:spTree>
    <p:extLst>
      <p:ext uri="{BB962C8B-B14F-4D97-AF65-F5344CB8AC3E}">
        <p14:creationId xmlns:p14="http://schemas.microsoft.com/office/powerpoint/2010/main" val="40931209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GV click </a:t>
            </a:r>
            <a:r>
              <a:rPr lang="en-US" dirty="0" err="1"/>
              <a:t>vào</a:t>
            </a:r>
            <a:r>
              <a:rPr lang="en-US" dirty="0"/>
              <a:t> </a:t>
            </a:r>
            <a:r>
              <a:rPr lang="en-US" dirty="0" err="1"/>
              <a:t>đồng</a:t>
            </a:r>
            <a:r>
              <a:rPr lang="en-US" dirty="0"/>
              <a:t> </a:t>
            </a:r>
            <a:r>
              <a:rPr lang="en-US" dirty="0" err="1"/>
              <a:t>hồ</a:t>
            </a:r>
            <a:r>
              <a:rPr lang="en-US" dirty="0"/>
              <a:t> </a:t>
            </a:r>
            <a:r>
              <a:rPr lang="en-US" dirty="0" err="1"/>
              <a:t>để</a:t>
            </a:r>
            <a:r>
              <a:rPr lang="en-US" dirty="0"/>
              <a:t> </a:t>
            </a:r>
            <a:r>
              <a:rPr lang="en-US" dirty="0" err="1"/>
              <a:t>đếm</a:t>
            </a:r>
            <a:r>
              <a:rPr lang="en-US" dirty="0"/>
              <a:t> </a:t>
            </a:r>
            <a:r>
              <a:rPr lang="en-US" dirty="0" err="1"/>
              <a:t>giờ</a:t>
            </a:r>
            <a:endParaRPr lang="en-US" dirty="0"/>
          </a:p>
          <a:p>
            <a:pPr marL="171450" indent="-171450">
              <a:buFontTx/>
              <a:buChar char="-"/>
            </a:pPr>
            <a:r>
              <a:rPr lang="en-US" dirty="0"/>
              <a:t>GV click </a:t>
            </a:r>
            <a:r>
              <a:rPr lang="en-US" dirty="0" err="1"/>
              <a:t>vào</a:t>
            </a:r>
            <a:r>
              <a:rPr lang="en-US" dirty="0"/>
              <a:t> </a:t>
            </a:r>
            <a:r>
              <a:rPr lang="en-US" dirty="0" err="1"/>
              <a:t>ô</a:t>
            </a:r>
            <a:r>
              <a:rPr lang="en-US" dirty="0"/>
              <a:t> </a:t>
            </a:r>
            <a:r>
              <a:rPr lang="en-US" dirty="0" err="1"/>
              <a:t>đáp</a:t>
            </a:r>
            <a:r>
              <a:rPr lang="en-US" dirty="0"/>
              <a:t> </a:t>
            </a:r>
            <a:r>
              <a:rPr lang="en-US" dirty="0" err="1"/>
              <a:t>án</a:t>
            </a:r>
            <a:r>
              <a:rPr lang="en-US" dirty="0"/>
              <a:t> </a:t>
            </a:r>
            <a:r>
              <a:rPr lang="en-US" dirty="0" err="1"/>
              <a:t>để</a:t>
            </a:r>
            <a:r>
              <a:rPr lang="en-US" dirty="0"/>
              <a:t> </a:t>
            </a:r>
            <a:r>
              <a:rPr lang="en-US" dirty="0" err="1"/>
              <a:t>chọn</a:t>
            </a:r>
            <a:r>
              <a:rPr lang="en-US" dirty="0"/>
              <a:t> </a:t>
            </a:r>
            <a:r>
              <a:rPr lang="en-US" dirty="0" err="1"/>
              <a:t>đáp</a:t>
            </a:r>
            <a:r>
              <a:rPr lang="en-US" dirty="0"/>
              <a:t> </a:t>
            </a:r>
            <a:r>
              <a:rPr lang="en-US" dirty="0" err="1"/>
              <a:t>án</a:t>
            </a:r>
            <a:r>
              <a:rPr lang="en-US" dirty="0"/>
              <a:t> </a:t>
            </a:r>
            <a:r>
              <a:rPr lang="en-US" dirty="0" err="1"/>
              <a:t>đúng</a:t>
            </a:r>
            <a:endParaRPr lang="en-US" dirty="0"/>
          </a:p>
          <a:p>
            <a:pPr marL="171450" indent="-171450">
              <a:buFontTx/>
              <a:buChar char="-"/>
            </a:pPr>
            <a:r>
              <a:rPr lang="en-US" dirty="0"/>
              <a:t>GV click </a:t>
            </a:r>
            <a:r>
              <a:rPr lang="en-US" dirty="0" err="1"/>
              <a:t>vào</a:t>
            </a:r>
            <a:r>
              <a:rPr lang="en-US" dirty="0"/>
              <a:t> </a:t>
            </a:r>
            <a:r>
              <a:rPr lang="en-US" dirty="0" err="1"/>
              <a:t>mũi</a:t>
            </a:r>
            <a:r>
              <a:rPr lang="en-US" dirty="0"/>
              <a:t> </a:t>
            </a:r>
            <a:r>
              <a:rPr lang="en-US" dirty="0" err="1"/>
              <a:t>tên</a:t>
            </a:r>
            <a:r>
              <a:rPr lang="en-US" dirty="0"/>
              <a:t> </a:t>
            </a:r>
            <a:r>
              <a:rPr lang="en-US" dirty="0" err="1"/>
              <a:t>bên</a:t>
            </a:r>
            <a:r>
              <a:rPr lang="en-US" dirty="0"/>
              <a:t> </a:t>
            </a:r>
            <a:r>
              <a:rPr lang="en-US" dirty="0" err="1"/>
              <a:t>phải</a:t>
            </a:r>
            <a:r>
              <a:rPr lang="en-US" dirty="0"/>
              <a:t> </a:t>
            </a:r>
            <a:r>
              <a:rPr lang="en-US" dirty="0" err="1"/>
              <a:t>để</a:t>
            </a:r>
            <a:r>
              <a:rPr lang="en-US" dirty="0"/>
              <a:t> </a:t>
            </a:r>
            <a:r>
              <a:rPr lang="en-US" dirty="0" err="1"/>
              <a:t>chuyển</a:t>
            </a:r>
            <a:r>
              <a:rPr lang="en-US" dirty="0"/>
              <a:t> slide </a:t>
            </a:r>
            <a:r>
              <a:rPr lang="en-US" dirty="0" err="1"/>
              <a:t>sau</a:t>
            </a:r>
            <a:endParaRPr lang="en-US" dirty="0"/>
          </a:p>
          <a:p>
            <a:endParaRPr lang="en-US" dirty="0"/>
          </a:p>
        </p:txBody>
      </p:sp>
      <p:sp>
        <p:nvSpPr>
          <p:cNvPr id="4" name="Slide Number Placeholder 3"/>
          <p:cNvSpPr>
            <a:spLocks noGrp="1"/>
          </p:cNvSpPr>
          <p:nvPr>
            <p:ph type="sldNum" sz="quarter" idx="5"/>
          </p:nvPr>
        </p:nvSpPr>
        <p:spPr/>
        <p:txBody>
          <a:bodyPr/>
          <a:lstStyle/>
          <a:p>
            <a:fld id="{F1E68B9C-7C43-4F94-875B-0F096D0B378F}" type="slidenum">
              <a:rPr lang="en-US" smtClean="0"/>
              <a:t>19</a:t>
            </a:fld>
            <a:endParaRPr lang="en-US"/>
          </a:p>
        </p:txBody>
      </p:sp>
    </p:spTree>
    <p:extLst>
      <p:ext uri="{BB962C8B-B14F-4D97-AF65-F5344CB8AC3E}">
        <p14:creationId xmlns:p14="http://schemas.microsoft.com/office/powerpoint/2010/main" val="19251582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GV click </a:t>
            </a:r>
            <a:r>
              <a:rPr lang="en-US" dirty="0" err="1"/>
              <a:t>vào</a:t>
            </a:r>
            <a:r>
              <a:rPr lang="en-US" dirty="0"/>
              <a:t> </a:t>
            </a:r>
            <a:r>
              <a:rPr lang="en-US" dirty="0" err="1"/>
              <a:t>đồng</a:t>
            </a:r>
            <a:r>
              <a:rPr lang="en-US" dirty="0"/>
              <a:t> </a:t>
            </a:r>
            <a:r>
              <a:rPr lang="en-US" dirty="0" err="1"/>
              <a:t>hồ</a:t>
            </a:r>
            <a:r>
              <a:rPr lang="en-US" dirty="0"/>
              <a:t> </a:t>
            </a:r>
            <a:r>
              <a:rPr lang="en-US" dirty="0" err="1"/>
              <a:t>để</a:t>
            </a:r>
            <a:r>
              <a:rPr lang="en-US" dirty="0"/>
              <a:t> </a:t>
            </a:r>
            <a:r>
              <a:rPr lang="en-US" dirty="0" err="1"/>
              <a:t>đếm</a:t>
            </a:r>
            <a:r>
              <a:rPr lang="en-US" dirty="0"/>
              <a:t> </a:t>
            </a:r>
            <a:r>
              <a:rPr lang="en-US" dirty="0" err="1"/>
              <a:t>giờ</a:t>
            </a:r>
            <a:endParaRPr lang="en-US" dirty="0"/>
          </a:p>
          <a:p>
            <a:pPr marL="171450" indent="-171450">
              <a:buFontTx/>
              <a:buChar char="-"/>
            </a:pPr>
            <a:r>
              <a:rPr lang="en-US" dirty="0"/>
              <a:t>GV click </a:t>
            </a:r>
            <a:r>
              <a:rPr lang="en-US" dirty="0" err="1"/>
              <a:t>vào</a:t>
            </a:r>
            <a:r>
              <a:rPr lang="en-US" dirty="0"/>
              <a:t> </a:t>
            </a:r>
            <a:r>
              <a:rPr lang="en-US" dirty="0" err="1"/>
              <a:t>ô</a:t>
            </a:r>
            <a:r>
              <a:rPr lang="en-US" dirty="0"/>
              <a:t> </a:t>
            </a:r>
            <a:r>
              <a:rPr lang="en-US" dirty="0" err="1"/>
              <a:t>đáp</a:t>
            </a:r>
            <a:r>
              <a:rPr lang="en-US" dirty="0"/>
              <a:t> </a:t>
            </a:r>
            <a:r>
              <a:rPr lang="en-US" dirty="0" err="1"/>
              <a:t>án</a:t>
            </a:r>
            <a:r>
              <a:rPr lang="en-US" dirty="0"/>
              <a:t> </a:t>
            </a:r>
            <a:r>
              <a:rPr lang="en-US" dirty="0" err="1"/>
              <a:t>để</a:t>
            </a:r>
            <a:r>
              <a:rPr lang="en-US" dirty="0"/>
              <a:t> </a:t>
            </a:r>
            <a:r>
              <a:rPr lang="en-US" dirty="0" err="1"/>
              <a:t>chọn</a:t>
            </a:r>
            <a:r>
              <a:rPr lang="en-US" dirty="0"/>
              <a:t> </a:t>
            </a:r>
            <a:r>
              <a:rPr lang="en-US" dirty="0" err="1"/>
              <a:t>đáp</a:t>
            </a:r>
            <a:r>
              <a:rPr lang="en-US" dirty="0"/>
              <a:t> </a:t>
            </a:r>
            <a:r>
              <a:rPr lang="en-US" dirty="0" err="1"/>
              <a:t>án</a:t>
            </a:r>
            <a:r>
              <a:rPr lang="en-US" dirty="0"/>
              <a:t> </a:t>
            </a:r>
            <a:r>
              <a:rPr lang="en-US" dirty="0" err="1"/>
              <a:t>đúng</a:t>
            </a:r>
            <a:endParaRPr lang="en-US" dirty="0"/>
          </a:p>
          <a:p>
            <a:pPr marL="171450" indent="-171450">
              <a:buFontTx/>
              <a:buChar char="-"/>
            </a:pPr>
            <a:r>
              <a:rPr lang="en-US" dirty="0"/>
              <a:t>GV click </a:t>
            </a:r>
            <a:r>
              <a:rPr lang="en-US" dirty="0" err="1"/>
              <a:t>vào</a:t>
            </a:r>
            <a:r>
              <a:rPr lang="en-US" dirty="0"/>
              <a:t> </a:t>
            </a:r>
            <a:r>
              <a:rPr lang="en-US" dirty="0" err="1"/>
              <a:t>mũi</a:t>
            </a:r>
            <a:r>
              <a:rPr lang="en-US" dirty="0"/>
              <a:t> </a:t>
            </a:r>
            <a:r>
              <a:rPr lang="en-US" dirty="0" err="1"/>
              <a:t>tên</a:t>
            </a:r>
            <a:r>
              <a:rPr lang="en-US" dirty="0"/>
              <a:t> </a:t>
            </a:r>
            <a:r>
              <a:rPr lang="en-US" dirty="0" err="1"/>
              <a:t>bên</a:t>
            </a:r>
            <a:r>
              <a:rPr lang="en-US" dirty="0"/>
              <a:t> </a:t>
            </a:r>
            <a:r>
              <a:rPr lang="en-US" dirty="0" err="1"/>
              <a:t>phải</a:t>
            </a:r>
            <a:r>
              <a:rPr lang="en-US" dirty="0"/>
              <a:t> </a:t>
            </a:r>
            <a:r>
              <a:rPr lang="en-US" dirty="0" err="1"/>
              <a:t>để</a:t>
            </a:r>
            <a:r>
              <a:rPr lang="en-US" dirty="0"/>
              <a:t> </a:t>
            </a:r>
            <a:r>
              <a:rPr lang="en-US" dirty="0" err="1"/>
              <a:t>chuyển</a:t>
            </a:r>
            <a:r>
              <a:rPr lang="en-US" dirty="0"/>
              <a:t> slide </a:t>
            </a:r>
            <a:r>
              <a:rPr lang="en-US" dirty="0" err="1"/>
              <a:t>sau</a:t>
            </a:r>
            <a:endParaRPr lang="en-US" dirty="0"/>
          </a:p>
          <a:p>
            <a:endParaRPr lang="en-US" dirty="0"/>
          </a:p>
        </p:txBody>
      </p:sp>
      <p:sp>
        <p:nvSpPr>
          <p:cNvPr id="4" name="Slide Number Placeholder 3"/>
          <p:cNvSpPr>
            <a:spLocks noGrp="1"/>
          </p:cNvSpPr>
          <p:nvPr>
            <p:ph type="sldNum" sz="quarter" idx="5"/>
          </p:nvPr>
        </p:nvSpPr>
        <p:spPr/>
        <p:txBody>
          <a:bodyPr/>
          <a:lstStyle/>
          <a:p>
            <a:fld id="{F1E68B9C-7C43-4F94-875B-0F096D0B378F}" type="slidenum">
              <a:rPr lang="en-US" smtClean="0"/>
              <a:t>20</a:t>
            </a:fld>
            <a:endParaRPr lang="en-US"/>
          </a:p>
        </p:txBody>
      </p:sp>
    </p:spTree>
    <p:extLst>
      <p:ext uri="{BB962C8B-B14F-4D97-AF65-F5344CB8AC3E}">
        <p14:creationId xmlns:p14="http://schemas.microsoft.com/office/powerpoint/2010/main" val="10964389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GV click </a:t>
            </a:r>
            <a:r>
              <a:rPr lang="en-US" dirty="0" err="1"/>
              <a:t>vào</a:t>
            </a:r>
            <a:r>
              <a:rPr lang="en-US" dirty="0"/>
              <a:t> </a:t>
            </a:r>
            <a:r>
              <a:rPr lang="en-US" dirty="0" err="1"/>
              <a:t>đồng</a:t>
            </a:r>
            <a:r>
              <a:rPr lang="en-US" dirty="0"/>
              <a:t> </a:t>
            </a:r>
            <a:r>
              <a:rPr lang="en-US" dirty="0" err="1"/>
              <a:t>hồ</a:t>
            </a:r>
            <a:r>
              <a:rPr lang="en-US" dirty="0"/>
              <a:t> </a:t>
            </a:r>
            <a:r>
              <a:rPr lang="en-US" dirty="0" err="1"/>
              <a:t>để</a:t>
            </a:r>
            <a:r>
              <a:rPr lang="en-US" dirty="0"/>
              <a:t> </a:t>
            </a:r>
            <a:r>
              <a:rPr lang="en-US" dirty="0" err="1"/>
              <a:t>đếm</a:t>
            </a:r>
            <a:r>
              <a:rPr lang="en-US" dirty="0"/>
              <a:t> </a:t>
            </a:r>
            <a:r>
              <a:rPr lang="en-US" dirty="0" err="1"/>
              <a:t>giờ</a:t>
            </a:r>
            <a:endParaRPr lang="en-US" dirty="0"/>
          </a:p>
          <a:p>
            <a:pPr marL="171450" indent="-171450">
              <a:buFontTx/>
              <a:buChar char="-"/>
            </a:pPr>
            <a:r>
              <a:rPr lang="en-US" dirty="0"/>
              <a:t>GV click </a:t>
            </a:r>
            <a:r>
              <a:rPr lang="en-US" dirty="0" err="1"/>
              <a:t>vào</a:t>
            </a:r>
            <a:r>
              <a:rPr lang="en-US" dirty="0"/>
              <a:t> </a:t>
            </a:r>
            <a:r>
              <a:rPr lang="en-US" dirty="0" err="1"/>
              <a:t>ô</a:t>
            </a:r>
            <a:r>
              <a:rPr lang="en-US" dirty="0"/>
              <a:t> </a:t>
            </a:r>
            <a:r>
              <a:rPr lang="en-US" dirty="0" err="1"/>
              <a:t>đáp</a:t>
            </a:r>
            <a:r>
              <a:rPr lang="en-US" dirty="0"/>
              <a:t> </a:t>
            </a:r>
            <a:r>
              <a:rPr lang="en-US" dirty="0" err="1"/>
              <a:t>án</a:t>
            </a:r>
            <a:r>
              <a:rPr lang="en-US" dirty="0"/>
              <a:t> </a:t>
            </a:r>
            <a:r>
              <a:rPr lang="en-US" dirty="0" err="1"/>
              <a:t>để</a:t>
            </a:r>
            <a:r>
              <a:rPr lang="en-US" dirty="0"/>
              <a:t> </a:t>
            </a:r>
            <a:r>
              <a:rPr lang="en-US" dirty="0" err="1"/>
              <a:t>chọn</a:t>
            </a:r>
            <a:r>
              <a:rPr lang="en-US" dirty="0"/>
              <a:t> </a:t>
            </a:r>
            <a:r>
              <a:rPr lang="en-US" dirty="0" err="1"/>
              <a:t>đáp</a:t>
            </a:r>
            <a:r>
              <a:rPr lang="en-US" dirty="0"/>
              <a:t> </a:t>
            </a:r>
            <a:r>
              <a:rPr lang="en-US" dirty="0" err="1"/>
              <a:t>án</a:t>
            </a:r>
            <a:r>
              <a:rPr lang="en-US" dirty="0"/>
              <a:t> </a:t>
            </a:r>
            <a:r>
              <a:rPr lang="en-US" dirty="0" err="1"/>
              <a:t>đúng</a:t>
            </a:r>
            <a:endParaRPr lang="en-US" dirty="0"/>
          </a:p>
          <a:p>
            <a:pPr marL="171450" indent="-171450">
              <a:buFontTx/>
              <a:buChar char="-"/>
            </a:pPr>
            <a:r>
              <a:rPr lang="en-US" dirty="0"/>
              <a:t>GV click </a:t>
            </a:r>
            <a:r>
              <a:rPr lang="en-US" dirty="0" err="1"/>
              <a:t>vào</a:t>
            </a:r>
            <a:r>
              <a:rPr lang="en-US" dirty="0"/>
              <a:t> </a:t>
            </a:r>
            <a:r>
              <a:rPr lang="en-US" dirty="0" err="1"/>
              <a:t>mũi</a:t>
            </a:r>
            <a:r>
              <a:rPr lang="en-US" dirty="0"/>
              <a:t> </a:t>
            </a:r>
            <a:r>
              <a:rPr lang="en-US" dirty="0" err="1"/>
              <a:t>tên</a:t>
            </a:r>
            <a:r>
              <a:rPr lang="en-US" dirty="0"/>
              <a:t> </a:t>
            </a:r>
            <a:r>
              <a:rPr lang="en-US" dirty="0" err="1"/>
              <a:t>bên</a:t>
            </a:r>
            <a:r>
              <a:rPr lang="en-US" dirty="0"/>
              <a:t> </a:t>
            </a:r>
            <a:r>
              <a:rPr lang="en-US" dirty="0" err="1"/>
              <a:t>phải</a:t>
            </a:r>
            <a:r>
              <a:rPr lang="en-US" dirty="0"/>
              <a:t> </a:t>
            </a:r>
            <a:r>
              <a:rPr lang="en-US" dirty="0" err="1"/>
              <a:t>để</a:t>
            </a:r>
            <a:r>
              <a:rPr lang="en-US" dirty="0"/>
              <a:t> </a:t>
            </a:r>
            <a:r>
              <a:rPr lang="en-US" dirty="0" err="1"/>
              <a:t>chuyển</a:t>
            </a:r>
            <a:r>
              <a:rPr lang="en-US" dirty="0"/>
              <a:t> slide </a:t>
            </a:r>
            <a:r>
              <a:rPr lang="en-US" dirty="0" err="1"/>
              <a:t>sau</a:t>
            </a:r>
            <a:endParaRPr lang="en-US" dirty="0"/>
          </a:p>
          <a:p>
            <a:endParaRPr lang="en-US" dirty="0"/>
          </a:p>
        </p:txBody>
      </p:sp>
      <p:sp>
        <p:nvSpPr>
          <p:cNvPr id="4" name="Slide Number Placeholder 3"/>
          <p:cNvSpPr>
            <a:spLocks noGrp="1"/>
          </p:cNvSpPr>
          <p:nvPr>
            <p:ph type="sldNum" sz="quarter" idx="5"/>
          </p:nvPr>
        </p:nvSpPr>
        <p:spPr/>
        <p:txBody>
          <a:bodyPr/>
          <a:lstStyle/>
          <a:p>
            <a:fld id="{F1E68B9C-7C43-4F94-875B-0F096D0B378F}" type="slidenum">
              <a:rPr lang="en-US" smtClean="0"/>
              <a:t>21</a:t>
            </a:fld>
            <a:endParaRPr lang="en-US"/>
          </a:p>
        </p:txBody>
      </p:sp>
    </p:spTree>
    <p:extLst>
      <p:ext uri="{BB962C8B-B14F-4D97-AF65-F5344CB8AC3E}">
        <p14:creationId xmlns:p14="http://schemas.microsoft.com/office/powerpoint/2010/main" val="36919284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40CA6D8-5A54-4F8C-8B12-34E44FAD3BF7}" type="datetimeFigureOut">
              <a:rPr lang="en-US" smtClean="0"/>
              <a:t>8/16/2023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237125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994636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40CA6D8-5A54-4F8C-8B12-34E44FAD3BF7}" type="datetimeFigureOut">
              <a:rPr lang="en-US" smtClean="0"/>
              <a:t>8/16/2023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6486929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0CA6D8-5A54-4F8C-8B12-34E44FAD3BF7}" type="datetimeFigureOut">
              <a:rPr lang="en-US" smtClean="0"/>
              <a:t>8/16/2023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229492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40CA6D8-5A54-4F8C-8B12-34E44FAD3BF7}" type="datetimeFigureOut">
              <a:rPr lang="en-US" smtClean="0"/>
              <a:t>8/16/2023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650719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40CA6D8-5A54-4F8C-8B12-34E44FAD3BF7}" type="datetimeFigureOut">
              <a:rPr lang="en-US" smtClean="0"/>
              <a:t>8/16/2023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5832824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0CA6D8-5A54-4F8C-8B12-34E44FAD3BF7}" type="datetimeFigureOut">
              <a:rPr lang="en-US" smtClean="0"/>
              <a:t>8/16/2023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0847845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8/16/2023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352860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8/16/2023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066850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18727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8936824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720147353"/>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1122438334"/>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6" name="矩形 5"/>
          <p:cNvSpPr/>
          <p:nvPr userDrawn="1"/>
        </p:nvSpPr>
        <p:spPr>
          <a:xfrm>
            <a:off x="203201" y="177801"/>
            <a:ext cx="11801231" cy="6507703"/>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Yeseva One" panose="00000500000000000000" charset="0"/>
              <a:ea typeface="Yeseva One" panose="00000500000000000000" charset="0"/>
            </a:endParaRPr>
          </a:p>
        </p:txBody>
      </p:sp>
      <p:grpSp>
        <p:nvGrpSpPr>
          <p:cNvPr id="7" name="组合 6"/>
          <p:cNvGrpSpPr/>
          <p:nvPr userDrawn="1"/>
        </p:nvGrpSpPr>
        <p:grpSpPr>
          <a:xfrm>
            <a:off x="-9622" y="6070600"/>
            <a:ext cx="12211243" cy="787400"/>
            <a:chOff x="-7216" y="4552950"/>
            <a:chExt cx="9158432" cy="590550"/>
          </a:xfrm>
        </p:grpSpPr>
        <p:sp>
          <p:nvSpPr>
            <p:cNvPr id="8" name="任意多边形 7"/>
            <p:cNvSpPr/>
            <p:nvPr/>
          </p:nvSpPr>
          <p:spPr>
            <a:xfrm flipH="1">
              <a:off x="0" y="4552950"/>
              <a:ext cx="9151216" cy="590550"/>
            </a:xfrm>
            <a:custGeom>
              <a:avLst/>
              <a:gdLst>
                <a:gd name="connsiteX0" fmla="*/ 7151597 w 9151216"/>
                <a:gd name="connsiteY0" fmla="*/ 791 h 1134999"/>
                <a:gd name="connsiteX1" fmla="*/ 7734402 w 9151216"/>
                <a:gd name="connsiteY1" fmla="*/ 814708 h 1134999"/>
                <a:gd name="connsiteX2" fmla="*/ 8106191 w 9151216"/>
                <a:gd name="connsiteY2" fmla="*/ 563499 h 1134999"/>
                <a:gd name="connsiteX3" fmla="*/ 8638753 w 9151216"/>
                <a:gd name="connsiteY3" fmla="*/ 885046 h 1134999"/>
                <a:gd name="connsiteX4" fmla="*/ 9100977 w 9151216"/>
                <a:gd name="connsiteY4" fmla="*/ 704176 h 1134999"/>
                <a:gd name="connsiteX5" fmla="*/ 9147470 w 9151216"/>
                <a:gd name="connsiteY5" fmla="*/ 716550 h 1134999"/>
                <a:gd name="connsiteX6" fmla="*/ 9151216 w 9151216"/>
                <a:gd name="connsiteY6" fmla="*/ 718055 h 1134999"/>
                <a:gd name="connsiteX7" fmla="*/ 9151216 w 9151216"/>
                <a:gd name="connsiteY7" fmla="*/ 1134999 h 1134999"/>
                <a:gd name="connsiteX8" fmla="*/ 0 w 9151216"/>
                <a:gd name="connsiteY8" fmla="*/ 1134999 h 1134999"/>
                <a:gd name="connsiteX9" fmla="*/ 7219 w 9151216"/>
                <a:gd name="connsiteY9" fmla="*/ 1126207 h 1134999"/>
                <a:gd name="connsiteX10" fmla="*/ 690507 w 9151216"/>
                <a:gd name="connsiteY10" fmla="*/ 181662 h 1134999"/>
                <a:gd name="connsiteX11" fmla="*/ 1182876 w 9151216"/>
                <a:gd name="connsiteY11" fmla="*/ 1025723 h 1134999"/>
                <a:gd name="connsiteX12" fmla="*/ 1584810 w 9151216"/>
                <a:gd name="connsiteY12" fmla="*/ 503209 h 1134999"/>
                <a:gd name="connsiteX13" fmla="*/ 1846067 w 9151216"/>
                <a:gd name="connsiteY13" fmla="*/ 1005626 h 1134999"/>
                <a:gd name="connsiteX14" fmla="*/ 2227905 w 9151216"/>
                <a:gd name="connsiteY14" fmla="*/ 442919 h 1134999"/>
                <a:gd name="connsiteX15" fmla="*/ 2489162 w 9151216"/>
                <a:gd name="connsiteY15" fmla="*/ 995578 h 1134999"/>
                <a:gd name="connsiteX16" fmla="*/ 2840854 w 9151216"/>
                <a:gd name="connsiteY16" fmla="*/ 201758 h 1134999"/>
                <a:gd name="connsiteX17" fmla="*/ 3473900 w 9151216"/>
                <a:gd name="connsiteY17" fmla="*/ 965433 h 1134999"/>
                <a:gd name="connsiteX18" fmla="*/ 4066753 w 9151216"/>
                <a:gd name="connsiteY18" fmla="*/ 563499 h 1134999"/>
                <a:gd name="connsiteX19" fmla="*/ 4810331 w 9151216"/>
                <a:gd name="connsiteY19" fmla="*/ 945336 h 1134999"/>
                <a:gd name="connsiteX20" fmla="*/ 5342894 w 9151216"/>
                <a:gd name="connsiteY20" fmla="*/ 302242 h 1134999"/>
                <a:gd name="connsiteX21" fmla="*/ 6186955 w 9151216"/>
                <a:gd name="connsiteY21" fmla="*/ 985530 h 1134999"/>
                <a:gd name="connsiteX22" fmla="*/ 7151597 w 9151216"/>
                <a:gd name="connsiteY22" fmla="*/ 791 h 1134999"/>
                <a:gd name="connsiteX0-1" fmla="*/ 7151597 w 9151216"/>
                <a:gd name="connsiteY0-2" fmla="*/ 791 h 1134999"/>
                <a:gd name="connsiteX1-3" fmla="*/ 7734402 w 9151216"/>
                <a:gd name="connsiteY1-4" fmla="*/ 814708 h 1134999"/>
                <a:gd name="connsiteX2-5" fmla="*/ 8106191 w 9151216"/>
                <a:gd name="connsiteY2-6" fmla="*/ 563499 h 1134999"/>
                <a:gd name="connsiteX3-7" fmla="*/ 8638753 w 9151216"/>
                <a:gd name="connsiteY3-8" fmla="*/ 885046 h 1134999"/>
                <a:gd name="connsiteX4-9" fmla="*/ 9100977 w 9151216"/>
                <a:gd name="connsiteY4-10" fmla="*/ 704176 h 1134999"/>
                <a:gd name="connsiteX5-11" fmla="*/ 9147470 w 9151216"/>
                <a:gd name="connsiteY5-12" fmla="*/ 716550 h 1134999"/>
                <a:gd name="connsiteX6-13" fmla="*/ 9151216 w 9151216"/>
                <a:gd name="connsiteY6-14" fmla="*/ 718055 h 1134999"/>
                <a:gd name="connsiteX7-15" fmla="*/ 9151216 w 9151216"/>
                <a:gd name="connsiteY7-16" fmla="*/ 1134999 h 1134999"/>
                <a:gd name="connsiteX8-17" fmla="*/ 0 w 9151216"/>
                <a:gd name="connsiteY8-18" fmla="*/ 1134999 h 1134999"/>
                <a:gd name="connsiteX9-19" fmla="*/ 7219 w 9151216"/>
                <a:gd name="connsiteY9-20" fmla="*/ 1126207 h 1134999"/>
                <a:gd name="connsiteX10-21" fmla="*/ 690507 w 9151216"/>
                <a:gd name="connsiteY10-22" fmla="*/ 181662 h 1134999"/>
                <a:gd name="connsiteX11-23" fmla="*/ 1182876 w 9151216"/>
                <a:gd name="connsiteY11-24" fmla="*/ 1025723 h 1134999"/>
                <a:gd name="connsiteX12-25" fmla="*/ 1584810 w 9151216"/>
                <a:gd name="connsiteY12-26" fmla="*/ 503209 h 1134999"/>
                <a:gd name="connsiteX13-27" fmla="*/ 1846067 w 9151216"/>
                <a:gd name="connsiteY13-28" fmla="*/ 1005626 h 1134999"/>
                <a:gd name="connsiteX14-29" fmla="*/ 2227905 w 9151216"/>
                <a:gd name="connsiteY14-30" fmla="*/ 442919 h 1134999"/>
                <a:gd name="connsiteX15-31" fmla="*/ 2489162 w 9151216"/>
                <a:gd name="connsiteY15-32" fmla="*/ 995578 h 1134999"/>
                <a:gd name="connsiteX16-33" fmla="*/ 2840854 w 9151216"/>
                <a:gd name="connsiteY16-34" fmla="*/ 201758 h 1134999"/>
                <a:gd name="connsiteX17-35" fmla="*/ 3473900 w 9151216"/>
                <a:gd name="connsiteY17-36" fmla="*/ 965433 h 1134999"/>
                <a:gd name="connsiteX18-37" fmla="*/ 4066753 w 9151216"/>
                <a:gd name="connsiteY18-38" fmla="*/ 563499 h 1134999"/>
                <a:gd name="connsiteX19-39" fmla="*/ 4810331 w 9151216"/>
                <a:gd name="connsiteY19-40" fmla="*/ 945336 h 1134999"/>
                <a:gd name="connsiteX20-41" fmla="*/ 5342894 w 9151216"/>
                <a:gd name="connsiteY20-42" fmla="*/ 302242 h 1134999"/>
                <a:gd name="connsiteX21-43" fmla="*/ 6186955 w 9151216"/>
                <a:gd name="connsiteY21-44" fmla="*/ 985530 h 1134999"/>
                <a:gd name="connsiteX22-45" fmla="*/ 7151597 w 9151216"/>
                <a:gd name="connsiteY22-46" fmla="*/ 791 h 1134999"/>
                <a:gd name="connsiteX0-47" fmla="*/ 7151597 w 9151216"/>
                <a:gd name="connsiteY0-48" fmla="*/ 791 h 1134999"/>
                <a:gd name="connsiteX1-49" fmla="*/ 7734402 w 9151216"/>
                <a:gd name="connsiteY1-50" fmla="*/ 814708 h 1134999"/>
                <a:gd name="connsiteX2-51" fmla="*/ 8106191 w 9151216"/>
                <a:gd name="connsiteY2-52" fmla="*/ 563499 h 1134999"/>
                <a:gd name="connsiteX3-53" fmla="*/ 8638753 w 9151216"/>
                <a:gd name="connsiteY3-54" fmla="*/ 885046 h 1134999"/>
                <a:gd name="connsiteX4-55" fmla="*/ 9100977 w 9151216"/>
                <a:gd name="connsiteY4-56" fmla="*/ 704176 h 1134999"/>
                <a:gd name="connsiteX5-57" fmla="*/ 9147470 w 9151216"/>
                <a:gd name="connsiteY5-58" fmla="*/ 716550 h 1134999"/>
                <a:gd name="connsiteX6-59" fmla="*/ 9151216 w 9151216"/>
                <a:gd name="connsiteY6-60" fmla="*/ 718055 h 1134999"/>
                <a:gd name="connsiteX7-61" fmla="*/ 9151216 w 9151216"/>
                <a:gd name="connsiteY7-62" fmla="*/ 1134999 h 1134999"/>
                <a:gd name="connsiteX8-63" fmla="*/ 0 w 9151216"/>
                <a:gd name="connsiteY8-64" fmla="*/ 1134999 h 1134999"/>
                <a:gd name="connsiteX9-65" fmla="*/ 7219 w 9151216"/>
                <a:gd name="connsiteY9-66" fmla="*/ 1126207 h 1134999"/>
                <a:gd name="connsiteX10-67" fmla="*/ 509637 w 9151216"/>
                <a:gd name="connsiteY10-68" fmla="*/ 201759 h 1134999"/>
                <a:gd name="connsiteX11-69" fmla="*/ 1182876 w 9151216"/>
                <a:gd name="connsiteY11-70" fmla="*/ 1025723 h 1134999"/>
                <a:gd name="connsiteX12-71" fmla="*/ 1584810 w 9151216"/>
                <a:gd name="connsiteY12-72" fmla="*/ 503209 h 1134999"/>
                <a:gd name="connsiteX13-73" fmla="*/ 1846067 w 9151216"/>
                <a:gd name="connsiteY13-74" fmla="*/ 1005626 h 1134999"/>
                <a:gd name="connsiteX14-75" fmla="*/ 2227905 w 9151216"/>
                <a:gd name="connsiteY14-76" fmla="*/ 442919 h 1134999"/>
                <a:gd name="connsiteX15-77" fmla="*/ 2489162 w 9151216"/>
                <a:gd name="connsiteY15-78" fmla="*/ 995578 h 1134999"/>
                <a:gd name="connsiteX16-79" fmla="*/ 2840854 w 9151216"/>
                <a:gd name="connsiteY16-80" fmla="*/ 201758 h 1134999"/>
                <a:gd name="connsiteX17-81" fmla="*/ 3473900 w 9151216"/>
                <a:gd name="connsiteY17-82" fmla="*/ 965433 h 1134999"/>
                <a:gd name="connsiteX18-83" fmla="*/ 4066753 w 9151216"/>
                <a:gd name="connsiteY18-84" fmla="*/ 563499 h 1134999"/>
                <a:gd name="connsiteX19-85" fmla="*/ 4810331 w 9151216"/>
                <a:gd name="connsiteY19-86" fmla="*/ 945336 h 1134999"/>
                <a:gd name="connsiteX20-87" fmla="*/ 5342894 w 9151216"/>
                <a:gd name="connsiteY20-88" fmla="*/ 302242 h 1134999"/>
                <a:gd name="connsiteX21-89" fmla="*/ 6186955 w 9151216"/>
                <a:gd name="connsiteY21-90" fmla="*/ 985530 h 1134999"/>
                <a:gd name="connsiteX22-91" fmla="*/ 7151597 w 9151216"/>
                <a:gd name="connsiteY22-92" fmla="*/ 791 h 1134999"/>
                <a:gd name="connsiteX0-93" fmla="*/ 7151597 w 9151216"/>
                <a:gd name="connsiteY0-94" fmla="*/ 791 h 1134999"/>
                <a:gd name="connsiteX1-95" fmla="*/ 7734402 w 9151216"/>
                <a:gd name="connsiteY1-96" fmla="*/ 814708 h 1134999"/>
                <a:gd name="connsiteX2-97" fmla="*/ 8106191 w 9151216"/>
                <a:gd name="connsiteY2-98" fmla="*/ 563499 h 1134999"/>
                <a:gd name="connsiteX3-99" fmla="*/ 8638753 w 9151216"/>
                <a:gd name="connsiteY3-100" fmla="*/ 885046 h 1134999"/>
                <a:gd name="connsiteX4-101" fmla="*/ 9100977 w 9151216"/>
                <a:gd name="connsiteY4-102" fmla="*/ 704176 h 1134999"/>
                <a:gd name="connsiteX5-103" fmla="*/ 9147470 w 9151216"/>
                <a:gd name="connsiteY5-104" fmla="*/ 716550 h 1134999"/>
                <a:gd name="connsiteX6-105" fmla="*/ 9151216 w 9151216"/>
                <a:gd name="connsiteY6-106" fmla="*/ 718055 h 1134999"/>
                <a:gd name="connsiteX7-107" fmla="*/ 9151216 w 9151216"/>
                <a:gd name="connsiteY7-108" fmla="*/ 1134999 h 1134999"/>
                <a:gd name="connsiteX8-109" fmla="*/ 0 w 9151216"/>
                <a:gd name="connsiteY8-110" fmla="*/ 1134999 h 1134999"/>
                <a:gd name="connsiteX9-111" fmla="*/ 7219 w 9151216"/>
                <a:gd name="connsiteY9-112" fmla="*/ 1126207 h 1134999"/>
                <a:gd name="connsiteX10-113" fmla="*/ 509637 w 9151216"/>
                <a:gd name="connsiteY10-114" fmla="*/ 201759 h 1134999"/>
                <a:gd name="connsiteX11-115" fmla="*/ 1182876 w 9151216"/>
                <a:gd name="connsiteY11-116" fmla="*/ 1025723 h 1134999"/>
                <a:gd name="connsiteX12-117" fmla="*/ 1584810 w 9151216"/>
                <a:gd name="connsiteY12-118" fmla="*/ 503209 h 1134999"/>
                <a:gd name="connsiteX13-119" fmla="*/ 1846067 w 9151216"/>
                <a:gd name="connsiteY13-120" fmla="*/ 1005626 h 1134999"/>
                <a:gd name="connsiteX14-121" fmla="*/ 2227905 w 9151216"/>
                <a:gd name="connsiteY14-122" fmla="*/ 442919 h 1134999"/>
                <a:gd name="connsiteX15-123" fmla="*/ 2489162 w 9151216"/>
                <a:gd name="connsiteY15-124" fmla="*/ 995578 h 1134999"/>
                <a:gd name="connsiteX16-125" fmla="*/ 2840854 w 9151216"/>
                <a:gd name="connsiteY16-126" fmla="*/ 201758 h 1134999"/>
                <a:gd name="connsiteX17-127" fmla="*/ 3473900 w 9151216"/>
                <a:gd name="connsiteY17-128" fmla="*/ 965433 h 1134999"/>
                <a:gd name="connsiteX18-129" fmla="*/ 4066753 w 9151216"/>
                <a:gd name="connsiteY18-130" fmla="*/ 563499 h 1134999"/>
                <a:gd name="connsiteX19-131" fmla="*/ 4810331 w 9151216"/>
                <a:gd name="connsiteY19-132" fmla="*/ 945336 h 1134999"/>
                <a:gd name="connsiteX20-133" fmla="*/ 5342894 w 9151216"/>
                <a:gd name="connsiteY20-134" fmla="*/ 302242 h 1134999"/>
                <a:gd name="connsiteX21-135" fmla="*/ 6186955 w 9151216"/>
                <a:gd name="connsiteY21-136" fmla="*/ 985530 h 1134999"/>
                <a:gd name="connsiteX22-137" fmla="*/ 7151597 w 9151216"/>
                <a:gd name="connsiteY22-138" fmla="*/ 791 h 1134999"/>
                <a:gd name="connsiteX0-139" fmla="*/ 7151597 w 9151216"/>
                <a:gd name="connsiteY0-140" fmla="*/ 791 h 1134999"/>
                <a:gd name="connsiteX1-141" fmla="*/ 7734402 w 9151216"/>
                <a:gd name="connsiteY1-142" fmla="*/ 814708 h 1134999"/>
                <a:gd name="connsiteX2-143" fmla="*/ 8106191 w 9151216"/>
                <a:gd name="connsiteY2-144" fmla="*/ 563499 h 1134999"/>
                <a:gd name="connsiteX3-145" fmla="*/ 8638753 w 9151216"/>
                <a:gd name="connsiteY3-146" fmla="*/ 885046 h 1134999"/>
                <a:gd name="connsiteX4-147" fmla="*/ 9100977 w 9151216"/>
                <a:gd name="connsiteY4-148" fmla="*/ 704176 h 1134999"/>
                <a:gd name="connsiteX5-149" fmla="*/ 9147470 w 9151216"/>
                <a:gd name="connsiteY5-150" fmla="*/ 716550 h 1134999"/>
                <a:gd name="connsiteX6-151" fmla="*/ 9151216 w 9151216"/>
                <a:gd name="connsiteY6-152" fmla="*/ 718055 h 1134999"/>
                <a:gd name="connsiteX7-153" fmla="*/ 9151216 w 9151216"/>
                <a:gd name="connsiteY7-154" fmla="*/ 1134999 h 1134999"/>
                <a:gd name="connsiteX8-155" fmla="*/ 0 w 9151216"/>
                <a:gd name="connsiteY8-156" fmla="*/ 1134999 h 1134999"/>
                <a:gd name="connsiteX9-157" fmla="*/ 7219 w 9151216"/>
                <a:gd name="connsiteY9-158" fmla="*/ 1126207 h 1134999"/>
                <a:gd name="connsiteX10-159" fmla="*/ 509637 w 9151216"/>
                <a:gd name="connsiteY10-160" fmla="*/ 201759 h 1134999"/>
                <a:gd name="connsiteX11-161" fmla="*/ 1182876 w 9151216"/>
                <a:gd name="connsiteY11-162" fmla="*/ 1025723 h 1134999"/>
                <a:gd name="connsiteX12-163" fmla="*/ 1584810 w 9151216"/>
                <a:gd name="connsiteY12-164" fmla="*/ 503209 h 1134999"/>
                <a:gd name="connsiteX13-165" fmla="*/ 1846067 w 9151216"/>
                <a:gd name="connsiteY13-166" fmla="*/ 1005626 h 1134999"/>
                <a:gd name="connsiteX14-167" fmla="*/ 2227905 w 9151216"/>
                <a:gd name="connsiteY14-168" fmla="*/ 442919 h 1134999"/>
                <a:gd name="connsiteX15-169" fmla="*/ 2489162 w 9151216"/>
                <a:gd name="connsiteY15-170" fmla="*/ 995578 h 1134999"/>
                <a:gd name="connsiteX16-171" fmla="*/ 3092063 w 9151216"/>
                <a:gd name="connsiteY16-172" fmla="*/ 231903 h 1134999"/>
                <a:gd name="connsiteX17-173" fmla="*/ 3473900 w 9151216"/>
                <a:gd name="connsiteY17-174" fmla="*/ 965433 h 1134999"/>
                <a:gd name="connsiteX18-175" fmla="*/ 4066753 w 9151216"/>
                <a:gd name="connsiteY18-176" fmla="*/ 563499 h 1134999"/>
                <a:gd name="connsiteX19-177" fmla="*/ 4810331 w 9151216"/>
                <a:gd name="connsiteY19-178" fmla="*/ 945336 h 1134999"/>
                <a:gd name="connsiteX20-179" fmla="*/ 5342894 w 9151216"/>
                <a:gd name="connsiteY20-180" fmla="*/ 302242 h 1134999"/>
                <a:gd name="connsiteX21-181" fmla="*/ 6186955 w 9151216"/>
                <a:gd name="connsiteY21-182" fmla="*/ 985530 h 1134999"/>
                <a:gd name="connsiteX22-183" fmla="*/ 7151597 w 9151216"/>
                <a:gd name="connsiteY22-184" fmla="*/ 791 h 1134999"/>
                <a:gd name="connsiteX0-185" fmla="*/ 7151597 w 9151216"/>
                <a:gd name="connsiteY0-186" fmla="*/ 791 h 1134999"/>
                <a:gd name="connsiteX1-187" fmla="*/ 7734402 w 9151216"/>
                <a:gd name="connsiteY1-188" fmla="*/ 814708 h 1134999"/>
                <a:gd name="connsiteX2-189" fmla="*/ 8106191 w 9151216"/>
                <a:gd name="connsiteY2-190" fmla="*/ 563499 h 1134999"/>
                <a:gd name="connsiteX3-191" fmla="*/ 8638753 w 9151216"/>
                <a:gd name="connsiteY3-192" fmla="*/ 885046 h 1134999"/>
                <a:gd name="connsiteX4-193" fmla="*/ 9100977 w 9151216"/>
                <a:gd name="connsiteY4-194" fmla="*/ 704176 h 1134999"/>
                <a:gd name="connsiteX5-195" fmla="*/ 9147470 w 9151216"/>
                <a:gd name="connsiteY5-196" fmla="*/ 716550 h 1134999"/>
                <a:gd name="connsiteX6-197" fmla="*/ 9151216 w 9151216"/>
                <a:gd name="connsiteY6-198" fmla="*/ 718055 h 1134999"/>
                <a:gd name="connsiteX7-199" fmla="*/ 9151216 w 9151216"/>
                <a:gd name="connsiteY7-200" fmla="*/ 1134999 h 1134999"/>
                <a:gd name="connsiteX8-201" fmla="*/ 0 w 9151216"/>
                <a:gd name="connsiteY8-202" fmla="*/ 1134999 h 1134999"/>
                <a:gd name="connsiteX9-203" fmla="*/ 7219 w 9151216"/>
                <a:gd name="connsiteY9-204" fmla="*/ 1126207 h 1134999"/>
                <a:gd name="connsiteX10-205" fmla="*/ 509637 w 9151216"/>
                <a:gd name="connsiteY10-206" fmla="*/ 201759 h 1134999"/>
                <a:gd name="connsiteX11-207" fmla="*/ 1182876 w 9151216"/>
                <a:gd name="connsiteY11-208" fmla="*/ 1025723 h 1134999"/>
                <a:gd name="connsiteX12-209" fmla="*/ 1584810 w 9151216"/>
                <a:gd name="connsiteY12-210" fmla="*/ 503209 h 1134999"/>
                <a:gd name="connsiteX13-211" fmla="*/ 1846067 w 9151216"/>
                <a:gd name="connsiteY13-212" fmla="*/ 1005626 h 1134999"/>
                <a:gd name="connsiteX14-213" fmla="*/ 2227905 w 9151216"/>
                <a:gd name="connsiteY14-214" fmla="*/ 442919 h 1134999"/>
                <a:gd name="connsiteX15-215" fmla="*/ 2489162 w 9151216"/>
                <a:gd name="connsiteY15-216" fmla="*/ 995578 h 1134999"/>
                <a:gd name="connsiteX16-217" fmla="*/ 2991580 w 9151216"/>
                <a:gd name="connsiteY16-218" fmla="*/ 221855 h 1134999"/>
                <a:gd name="connsiteX17-219" fmla="*/ 3473900 w 9151216"/>
                <a:gd name="connsiteY17-220" fmla="*/ 965433 h 1134999"/>
                <a:gd name="connsiteX18-221" fmla="*/ 4066753 w 9151216"/>
                <a:gd name="connsiteY18-222" fmla="*/ 563499 h 1134999"/>
                <a:gd name="connsiteX19-223" fmla="*/ 4810331 w 9151216"/>
                <a:gd name="connsiteY19-224" fmla="*/ 945336 h 1134999"/>
                <a:gd name="connsiteX20-225" fmla="*/ 5342894 w 9151216"/>
                <a:gd name="connsiteY20-226" fmla="*/ 302242 h 1134999"/>
                <a:gd name="connsiteX21-227" fmla="*/ 6186955 w 9151216"/>
                <a:gd name="connsiteY21-228" fmla="*/ 985530 h 1134999"/>
                <a:gd name="connsiteX22-229" fmla="*/ 7151597 w 9151216"/>
                <a:gd name="connsiteY22-230" fmla="*/ 791 h 1134999"/>
                <a:gd name="connsiteX0-231" fmla="*/ 7151597 w 9151216"/>
                <a:gd name="connsiteY0-232" fmla="*/ 791 h 1134999"/>
                <a:gd name="connsiteX1-233" fmla="*/ 7734402 w 9151216"/>
                <a:gd name="connsiteY1-234" fmla="*/ 814708 h 1134999"/>
                <a:gd name="connsiteX2-235" fmla="*/ 8106191 w 9151216"/>
                <a:gd name="connsiteY2-236" fmla="*/ 563499 h 1134999"/>
                <a:gd name="connsiteX3-237" fmla="*/ 8638753 w 9151216"/>
                <a:gd name="connsiteY3-238" fmla="*/ 885046 h 1134999"/>
                <a:gd name="connsiteX4-239" fmla="*/ 9100977 w 9151216"/>
                <a:gd name="connsiteY4-240" fmla="*/ 704176 h 1134999"/>
                <a:gd name="connsiteX5-241" fmla="*/ 9147470 w 9151216"/>
                <a:gd name="connsiteY5-242" fmla="*/ 716550 h 1134999"/>
                <a:gd name="connsiteX6-243" fmla="*/ 9151216 w 9151216"/>
                <a:gd name="connsiteY6-244" fmla="*/ 718055 h 1134999"/>
                <a:gd name="connsiteX7-245" fmla="*/ 9151216 w 9151216"/>
                <a:gd name="connsiteY7-246" fmla="*/ 1134999 h 1134999"/>
                <a:gd name="connsiteX8-247" fmla="*/ 0 w 9151216"/>
                <a:gd name="connsiteY8-248" fmla="*/ 1134999 h 1134999"/>
                <a:gd name="connsiteX9-249" fmla="*/ 7219 w 9151216"/>
                <a:gd name="connsiteY9-250" fmla="*/ 1126207 h 1134999"/>
                <a:gd name="connsiteX10-251" fmla="*/ 509637 w 9151216"/>
                <a:gd name="connsiteY10-252" fmla="*/ 201759 h 1134999"/>
                <a:gd name="connsiteX11-253" fmla="*/ 1182876 w 9151216"/>
                <a:gd name="connsiteY11-254" fmla="*/ 1025723 h 1134999"/>
                <a:gd name="connsiteX12-255" fmla="*/ 1584810 w 9151216"/>
                <a:gd name="connsiteY12-256" fmla="*/ 503209 h 1134999"/>
                <a:gd name="connsiteX13-257" fmla="*/ 1846067 w 9151216"/>
                <a:gd name="connsiteY13-258" fmla="*/ 1005626 h 1134999"/>
                <a:gd name="connsiteX14-259" fmla="*/ 2187711 w 9151216"/>
                <a:gd name="connsiteY14-260" fmla="*/ 684079 h 1134999"/>
                <a:gd name="connsiteX15-261" fmla="*/ 2489162 w 9151216"/>
                <a:gd name="connsiteY15-262" fmla="*/ 995578 h 1134999"/>
                <a:gd name="connsiteX16-263" fmla="*/ 2991580 w 9151216"/>
                <a:gd name="connsiteY16-264" fmla="*/ 221855 h 1134999"/>
                <a:gd name="connsiteX17-265" fmla="*/ 3473900 w 9151216"/>
                <a:gd name="connsiteY17-266" fmla="*/ 965433 h 1134999"/>
                <a:gd name="connsiteX18-267" fmla="*/ 4066753 w 9151216"/>
                <a:gd name="connsiteY18-268" fmla="*/ 563499 h 1134999"/>
                <a:gd name="connsiteX19-269" fmla="*/ 4810331 w 9151216"/>
                <a:gd name="connsiteY19-270" fmla="*/ 945336 h 1134999"/>
                <a:gd name="connsiteX20-271" fmla="*/ 5342894 w 9151216"/>
                <a:gd name="connsiteY20-272" fmla="*/ 302242 h 1134999"/>
                <a:gd name="connsiteX21-273" fmla="*/ 6186955 w 9151216"/>
                <a:gd name="connsiteY21-274" fmla="*/ 985530 h 1134999"/>
                <a:gd name="connsiteX22-275" fmla="*/ 7151597 w 9151216"/>
                <a:gd name="connsiteY22-276" fmla="*/ 791 h 1134999"/>
                <a:gd name="connsiteX0-277" fmla="*/ 7151597 w 9151216"/>
                <a:gd name="connsiteY0-278" fmla="*/ 791 h 1134999"/>
                <a:gd name="connsiteX1-279" fmla="*/ 7734402 w 9151216"/>
                <a:gd name="connsiteY1-280" fmla="*/ 814708 h 1134999"/>
                <a:gd name="connsiteX2-281" fmla="*/ 8106191 w 9151216"/>
                <a:gd name="connsiteY2-282" fmla="*/ 563499 h 1134999"/>
                <a:gd name="connsiteX3-283" fmla="*/ 8638753 w 9151216"/>
                <a:gd name="connsiteY3-284" fmla="*/ 885046 h 1134999"/>
                <a:gd name="connsiteX4-285" fmla="*/ 9100977 w 9151216"/>
                <a:gd name="connsiteY4-286" fmla="*/ 704176 h 1134999"/>
                <a:gd name="connsiteX5-287" fmla="*/ 9147470 w 9151216"/>
                <a:gd name="connsiteY5-288" fmla="*/ 716550 h 1134999"/>
                <a:gd name="connsiteX6-289" fmla="*/ 9151216 w 9151216"/>
                <a:gd name="connsiteY6-290" fmla="*/ 718055 h 1134999"/>
                <a:gd name="connsiteX7-291" fmla="*/ 9151216 w 9151216"/>
                <a:gd name="connsiteY7-292" fmla="*/ 1134999 h 1134999"/>
                <a:gd name="connsiteX8-293" fmla="*/ 0 w 9151216"/>
                <a:gd name="connsiteY8-294" fmla="*/ 1134999 h 1134999"/>
                <a:gd name="connsiteX9-295" fmla="*/ 7219 w 9151216"/>
                <a:gd name="connsiteY9-296" fmla="*/ 1126207 h 1134999"/>
                <a:gd name="connsiteX10-297" fmla="*/ 509637 w 9151216"/>
                <a:gd name="connsiteY10-298" fmla="*/ 201759 h 1134999"/>
                <a:gd name="connsiteX11-299" fmla="*/ 1182876 w 9151216"/>
                <a:gd name="connsiteY11-300" fmla="*/ 1025723 h 1134999"/>
                <a:gd name="connsiteX12-301" fmla="*/ 1554665 w 9151216"/>
                <a:gd name="connsiteY12-302" fmla="*/ 432870 h 1134999"/>
                <a:gd name="connsiteX13-303" fmla="*/ 1846067 w 9151216"/>
                <a:gd name="connsiteY13-304" fmla="*/ 1005626 h 1134999"/>
                <a:gd name="connsiteX14-305" fmla="*/ 2187711 w 9151216"/>
                <a:gd name="connsiteY14-306" fmla="*/ 684079 h 1134999"/>
                <a:gd name="connsiteX15-307" fmla="*/ 2489162 w 9151216"/>
                <a:gd name="connsiteY15-308" fmla="*/ 995578 h 1134999"/>
                <a:gd name="connsiteX16-309" fmla="*/ 2991580 w 9151216"/>
                <a:gd name="connsiteY16-310" fmla="*/ 221855 h 1134999"/>
                <a:gd name="connsiteX17-311" fmla="*/ 3473900 w 9151216"/>
                <a:gd name="connsiteY17-312" fmla="*/ 965433 h 1134999"/>
                <a:gd name="connsiteX18-313" fmla="*/ 4066753 w 9151216"/>
                <a:gd name="connsiteY18-314" fmla="*/ 563499 h 1134999"/>
                <a:gd name="connsiteX19-315" fmla="*/ 4810331 w 9151216"/>
                <a:gd name="connsiteY19-316" fmla="*/ 945336 h 1134999"/>
                <a:gd name="connsiteX20-317" fmla="*/ 5342894 w 9151216"/>
                <a:gd name="connsiteY20-318" fmla="*/ 302242 h 1134999"/>
                <a:gd name="connsiteX21-319" fmla="*/ 6186955 w 9151216"/>
                <a:gd name="connsiteY21-320" fmla="*/ 985530 h 1134999"/>
                <a:gd name="connsiteX22-321" fmla="*/ 7151597 w 9151216"/>
                <a:gd name="connsiteY22-322" fmla="*/ 791 h 1134999"/>
                <a:gd name="connsiteX0-323" fmla="*/ 7151597 w 9151216"/>
                <a:gd name="connsiteY0-324" fmla="*/ 791 h 1134999"/>
                <a:gd name="connsiteX1-325" fmla="*/ 7734402 w 9151216"/>
                <a:gd name="connsiteY1-326" fmla="*/ 814708 h 1134999"/>
                <a:gd name="connsiteX2-327" fmla="*/ 8106191 w 9151216"/>
                <a:gd name="connsiteY2-328" fmla="*/ 563499 h 1134999"/>
                <a:gd name="connsiteX3-329" fmla="*/ 8638753 w 9151216"/>
                <a:gd name="connsiteY3-330" fmla="*/ 885046 h 1134999"/>
                <a:gd name="connsiteX4-331" fmla="*/ 9100977 w 9151216"/>
                <a:gd name="connsiteY4-332" fmla="*/ 704176 h 1134999"/>
                <a:gd name="connsiteX5-333" fmla="*/ 9147470 w 9151216"/>
                <a:gd name="connsiteY5-334" fmla="*/ 716550 h 1134999"/>
                <a:gd name="connsiteX6-335" fmla="*/ 9151216 w 9151216"/>
                <a:gd name="connsiteY6-336" fmla="*/ 718055 h 1134999"/>
                <a:gd name="connsiteX7-337" fmla="*/ 9151216 w 9151216"/>
                <a:gd name="connsiteY7-338" fmla="*/ 1134999 h 1134999"/>
                <a:gd name="connsiteX8-339" fmla="*/ 0 w 9151216"/>
                <a:gd name="connsiteY8-340" fmla="*/ 1134999 h 1134999"/>
                <a:gd name="connsiteX9-341" fmla="*/ 7219 w 9151216"/>
                <a:gd name="connsiteY9-342" fmla="*/ 1126207 h 1134999"/>
                <a:gd name="connsiteX10-343" fmla="*/ 509637 w 9151216"/>
                <a:gd name="connsiteY10-344" fmla="*/ 201759 h 1134999"/>
                <a:gd name="connsiteX11-345" fmla="*/ 1182876 w 9151216"/>
                <a:gd name="connsiteY11-346" fmla="*/ 1025723 h 1134999"/>
                <a:gd name="connsiteX12-347" fmla="*/ 1554665 w 9151216"/>
                <a:gd name="connsiteY12-348" fmla="*/ 432870 h 1134999"/>
                <a:gd name="connsiteX13-349" fmla="*/ 1846067 w 9151216"/>
                <a:gd name="connsiteY13-350" fmla="*/ 1005626 h 1134999"/>
                <a:gd name="connsiteX14-351" fmla="*/ 2187711 w 9151216"/>
                <a:gd name="connsiteY14-352" fmla="*/ 684079 h 1134999"/>
                <a:gd name="connsiteX15-353" fmla="*/ 2489162 w 9151216"/>
                <a:gd name="connsiteY15-354" fmla="*/ 995578 h 1134999"/>
                <a:gd name="connsiteX16-355" fmla="*/ 2991580 w 9151216"/>
                <a:gd name="connsiteY16-356" fmla="*/ 221855 h 1134999"/>
                <a:gd name="connsiteX17-357" fmla="*/ 3473900 w 9151216"/>
                <a:gd name="connsiteY17-358" fmla="*/ 965433 h 1134999"/>
                <a:gd name="connsiteX18-359" fmla="*/ 4167236 w 9151216"/>
                <a:gd name="connsiteY18-360" fmla="*/ 643886 h 1134999"/>
                <a:gd name="connsiteX19-361" fmla="*/ 4810331 w 9151216"/>
                <a:gd name="connsiteY19-362" fmla="*/ 945336 h 1134999"/>
                <a:gd name="connsiteX20-363" fmla="*/ 5342894 w 9151216"/>
                <a:gd name="connsiteY20-364" fmla="*/ 302242 h 1134999"/>
                <a:gd name="connsiteX21-365" fmla="*/ 6186955 w 9151216"/>
                <a:gd name="connsiteY21-366" fmla="*/ 985530 h 1134999"/>
                <a:gd name="connsiteX22-367" fmla="*/ 7151597 w 9151216"/>
                <a:gd name="connsiteY22-368" fmla="*/ 791 h 1134999"/>
                <a:gd name="connsiteX0-369" fmla="*/ 6970727 w 9151216"/>
                <a:gd name="connsiteY0-370" fmla="*/ 791 h 1134999"/>
                <a:gd name="connsiteX1-371" fmla="*/ 7734402 w 9151216"/>
                <a:gd name="connsiteY1-372" fmla="*/ 814708 h 1134999"/>
                <a:gd name="connsiteX2-373" fmla="*/ 8106191 w 9151216"/>
                <a:gd name="connsiteY2-374" fmla="*/ 563499 h 1134999"/>
                <a:gd name="connsiteX3-375" fmla="*/ 8638753 w 9151216"/>
                <a:gd name="connsiteY3-376" fmla="*/ 885046 h 1134999"/>
                <a:gd name="connsiteX4-377" fmla="*/ 9100977 w 9151216"/>
                <a:gd name="connsiteY4-378" fmla="*/ 704176 h 1134999"/>
                <a:gd name="connsiteX5-379" fmla="*/ 9147470 w 9151216"/>
                <a:gd name="connsiteY5-380" fmla="*/ 716550 h 1134999"/>
                <a:gd name="connsiteX6-381" fmla="*/ 9151216 w 9151216"/>
                <a:gd name="connsiteY6-382" fmla="*/ 718055 h 1134999"/>
                <a:gd name="connsiteX7-383" fmla="*/ 9151216 w 9151216"/>
                <a:gd name="connsiteY7-384" fmla="*/ 1134999 h 1134999"/>
                <a:gd name="connsiteX8-385" fmla="*/ 0 w 9151216"/>
                <a:gd name="connsiteY8-386" fmla="*/ 1134999 h 1134999"/>
                <a:gd name="connsiteX9-387" fmla="*/ 7219 w 9151216"/>
                <a:gd name="connsiteY9-388" fmla="*/ 1126207 h 1134999"/>
                <a:gd name="connsiteX10-389" fmla="*/ 509637 w 9151216"/>
                <a:gd name="connsiteY10-390" fmla="*/ 201759 h 1134999"/>
                <a:gd name="connsiteX11-391" fmla="*/ 1182876 w 9151216"/>
                <a:gd name="connsiteY11-392" fmla="*/ 1025723 h 1134999"/>
                <a:gd name="connsiteX12-393" fmla="*/ 1554665 w 9151216"/>
                <a:gd name="connsiteY12-394" fmla="*/ 432870 h 1134999"/>
                <a:gd name="connsiteX13-395" fmla="*/ 1846067 w 9151216"/>
                <a:gd name="connsiteY13-396" fmla="*/ 1005626 h 1134999"/>
                <a:gd name="connsiteX14-397" fmla="*/ 2187711 w 9151216"/>
                <a:gd name="connsiteY14-398" fmla="*/ 684079 h 1134999"/>
                <a:gd name="connsiteX15-399" fmla="*/ 2489162 w 9151216"/>
                <a:gd name="connsiteY15-400" fmla="*/ 995578 h 1134999"/>
                <a:gd name="connsiteX16-401" fmla="*/ 2991580 w 9151216"/>
                <a:gd name="connsiteY16-402" fmla="*/ 221855 h 1134999"/>
                <a:gd name="connsiteX17-403" fmla="*/ 3473900 w 9151216"/>
                <a:gd name="connsiteY17-404" fmla="*/ 965433 h 1134999"/>
                <a:gd name="connsiteX18-405" fmla="*/ 4167236 w 9151216"/>
                <a:gd name="connsiteY18-406" fmla="*/ 643886 h 1134999"/>
                <a:gd name="connsiteX19-407" fmla="*/ 4810331 w 9151216"/>
                <a:gd name="connsiteY19-408" fmla="*/ 945336 h 1134999"/>
                <a:gd name="connsiteX20-409" fmla="*/ 5342894 w 9151216"/>
                <a:gd name="connsiteY20-410" fmla="*/ 302242 h 1134999"/>
                <a:gd name="connsiteX21-411" fmla="*/ 6186955 w 9151216"/>
                <a:gd name="connsiteY21-412" fmla="*/ 985530 h 1134999"/>
                <a:gd name="connsiteX22-413" fmla="*/ 6970727 w 9151216"/>
                <a:gd name="connsiteY22-414" fmla="*/ 791 h 1134999"/>
                <a:gd name="connsiteX0-415" fmla="*/ 6970727 w 9151216"/>
                <a:gd name="connsiteY0-416" fmla="*/ 801 h 1135009"/>
                <a:gd name="connsiteX1-417" fmla="*/ 7734402 w 9151216"/>
                <a:gd name="connsiteY1-418" fmla="*/ 814718 h 1135009"/>
                <a:gd name="connsiteX2-419" fmla="*/ 8287062 w 9151216"/>
                <a:gd name="connsiteY2-420" fmla="*/ 623799 h 1135009"/>
                <a:gd name="connsiteX3-421" fmla="*/ 8638753 w 9151216"/>
                <a:gd name="connsiteY3-422" fmla="*/ 885056 h 1135009"/>
                <a:gd name="connsiteX4-423" fmla="*/ 9100977 w 9151216"/>
                <a:gd name="connsiteY4-424" fmla="*/ 704186 h 1135009"/>
                <a:gd name="connsiteX5-425" fmla="*/ 9147470 w 9151216"/>
                <a:gd name="connsiteY5-426" fmla="*/ 716560 h 1135009"/>
                <a:gd name="connsiteX6-427" fmla="*/ 9151216 w 9151216"/>
                <a:gd name="connsiteY6-428" fmla="*/ 718065 h 1135009"/>
                <a:gd name="connsiteX7-429" fmla="*/ 9151216 w 9151216"/>
                <a:gd name="connsiteY7-430" fmla="*/ 1135009 h 1135009"/>
                <a:gd name="connsiteX8-431" fmla="*/ 0 w 9151216"/>
                <a:gd name="connsiteY8-432" fmla="*/ 1135009 h 1135009"/>
                <a:gd name="connsiteX9-433" fmla="*/ 7219 w 9151216"/>
                <a:gd name="connsiteY9-434" fmla="*/ 1126217 h 1135009"/>
                <a:gd name="connsiteX10-435" fmla="*/ 509637 w 9151216"/>
                <a:gd name="connsiteY10-436" fmla="*/ 201769 h 1135009"/>
                <a:gd name="connsiteX11-437" fmla="*/ 1182876 w 9151216"/>
                <a:gd name="connsiteY11-438" fmla="*/ 1025733 h 1135009"/>
                <a:gd name="connsiteX12-439" fmla="*/ 1554665 w 9151216"/>
                <a:gd name="connsiteY12-440" fmla="*/ 432880 h 1135009"/>
                <a:gd name="connsiteX13-441" fmla="*/ 1846067 w 9151216"/>
                <a:gd name="connsiteY13-442" fmla="*/ 1005636 h 1135009"/>
                <a:gd name="connsiteX14-443" fmla="*/ 2187711 w 9151216"/>
                <a:gd name="connsiteY14-444" fmla="*/ 684089 h 1135009"/>
                <a:gd name="connsiteX15-445" fmla="*/ 2489162 w 9151216"/>
                <a:gd name="connsiteY15-446" fmla="*/ 995588 h 1135009"/>
                <a:gd name="connsiteX16-447" fmla="*/ 2991580 w 9151216"/>
                <a:gd name="connsiteY16-448" fmla="*/ 221865 h 1135009"/>
                <a:gd name="connsiteX17-449" fmla="*/ 3473900 w 9151216"/>
                <a:gd name="connsiteY17-450" fmla="*/ 965443 h 1135009"/>
                <a:gd name="connsiteX18-451" fmla="*/ 4167236 w 9151216"/>
                <a:gd name="connsiteY18-452" fmla="*/ 643896 h 1135009"/>
                <a:gd name="connsiteX19-453" fmla="*/ 4810331 w 9151216"/>
                <a:gd name="connsiteY19-454" fmla="*/ 945346 h 1135009"/>
                <a:gd name="connsiteX20-455" fmla="*/ 5342894 w 9151216"/>
                <a:gd name="connsiteY20-456" fmla="*/ 302252 h 1135009"/>
                <a:gd name="connsiteX21-457" fmla="*/ 6186955 w 9151216"/>
                <a:gd name="connsiteY21-458" fmla="*/ 985540 h 1135009"/>
                <a:gd name="connsiteX22-459" fmla="*/ 6970727 w 9151216"/>
                <a:gd name="connsiteY22-460" fmla="*/ 801 h 1135009"/>
                <a:gd name="connsiteX0-461" fmla="*/ 7061162 w 9151216"/>
                <a:gd name="connsiteY0-462" fmla="*/ 801 h 1135009"/>
                <a:gd name="connsiteX1-463" fmla="*/ 7734402 w 9151216"/>
                <a:gd name="connsiteY1-464" fmla="*/ 814718 h 1135009"/>
                <a:gd name="connsiteX2-465" fmla="*/ 8287062 w 9151216"/>
                <a:gd name="connsiteY2-466" fmla="*/ 623799 h 1135009"/>
                <a:gd name="connsiteX3-467" fmla="*/ 8638753 w 9151216"/>
                <a:gd name="connsiteY3-468" fmla="*/ 885056 h 1135009"/>
                <a:gd name="connsiteX4-469" fmla="*/ 9100977 w 9151216"/>
                <a:gd name="connsiteY4-470" fmla="*/ 704186 h 1135009"/>
                <a:gd name="connsiteX5-471" fmla="*/ 9147470 w 9151216"/>
                <a:gd name="connsiteY5-472" fmla="*/ 716560 h 1135009"/>
                <a:gd name="connsiteX6-473" fmla="*/ 9151216 w 9151216"/>
                <a:gd name="connsiteY6-474" fmla="*/ 718065 h 1135009"/>
                <a:gd name="connsiteX7-475" fmla="*/ 9151216 w 9151216"/>
                <a:gd name="connsiteY7-476" fmla="*/ 1135009 h 1135009"/>
                <a:gd name="connsiteX8-477" fmla="*/ 0 w 9151216"/>
                <a:gd name="connsiteY8-478" fmla="*/ 1135009 h 1135009"/>
                <a:gd name="connsiteX9-479" fmla="*/ 7219 w 9151216"/>
                <a:gd name="connsiteY9-480" fmla="*/ 1126217 h 1135009"/>
                <a:gd name="connsiteX10-481" fmla="*/ 509637 w 9151216"/>
                <a:gd name="connsiteY10-482" fmla="*/ 201769 h 1135009"/>
                <a:gd name="connsiteX11-483" fmla="*/ 1182876 w 9151216"/>
                <a:gd name="connsiteY11-484" fmla="*/ 1025733 h 1135009"/>
                <a:gd name="connsiteX12-485" fmla="*/ 1554665 w 9151216"/>
                <a:gd name="connsiteY12-486" fmla="*/ 432880 h 1135009"/>
                <a:gd name="connsiteX13-487" fmla="*/ 1846067 w 9151216"/>
                <a:gd name="connsiteY13-488" fmla="*/ 1005636 h 1135009"/>
                <a:gd name="connsiteX14-489" fmla="*/ 2187711 w 9151216"/>
                <a:gd name="connsiteY14-490" fmla="*/ 684089 h 1135009"/>
                <a:gd name="connsiteX15-491" fmla="*/ 2489162 w 9151216"/>
                <a:gd name="connsiteY15-492" fmla="*/ 995588 h 1135009"/>
                <a:gd name="connsiteX16-493" fmla="*/ 2991580 w 9151216"/>
                <a:gd name="connsiteY16-494" fmla="*/ 221865 h 1135009"/>
                <a:gd name="connsiteX17-495" fmla="*/ 3473900 w 9151216"/>
                <a:gd name="connsiteY17-496" fmla="*/ 965443 h 1135009"/>
                <a:gd name="connsiteX18-497" fmla="*/ 4167236 w 9151216"/>
                <a:gd name="connsiteY18-498" fmla="*/ 643896 h 1135009"/>
                <a:gd name="connsiteX19-499" fmla="*/ 4810331 w 9151216"/>
                <a:gd name="connsiteY19-500" fmla="*/ 945346 h 1135009"/>
                <a:gd name="connsiteX20-501" fmla="*/ 5342894 w 9151216"/>
                <a:gd name="connsiteY20-502" fmla="*/ 302252 h 1135009"/>
                <a:gd name="connsiteX21-503" fmla="*/ 6186955 w 9151216"/>
                <a:gd name="connsiteY21-504" fmla="*/ 985540 h 1135009"/>
                <a:gd name="connsiteX22-505" fmla="*/ 7061162 w 9151216"/>
                <a:gd name="connsiteY22-506" fmla="*/ 801 h 1135009"/>
                <a:gd name="connsiteX0-507" fmla="*/ 7061162 w 9151216"/>
                <a:gd name="connsiteY0-508" fmla="*/ 801 h 1135009"/>
                <a:gd name="connsiteX1-509" fmla="*/ 7734402 w 9151216"/>
                <a:gd name="connsiteY1-510" fmla="*/ 814718 h 1135009"/>
                <a:gd name="connsiteX2-511" fmla="*/ 8287062 w 9151216"/>
                <a:gd name="connsiteY2-512" fmla="*/ 623799 h 1135009"/>
                <a:gd name="connsiteX3-513" fmla="*/ 8638753 w 9151216"/>
                <a:gd name="connsiteY3-514" fmla="*/ 885056 h 1135009"/>
                <a:gd name="connsiteX4-515" fmla="*/ 9100977 w 9151216"/>
                <a:gd name="connsiteY4-516" fmla="*/ 704186 h 1135009"/>
                <a:gd name="connsiteX5-517" fmla="*/ 9147470 w 9151216"/>
                <a:gd name="connsiteY5-518" fmla="*/ 716560 h 1135009"/>
                <a:gd name="connsiteX6-519" fmla="*/ 9151216 w 9151216"/>
                <a:gd name="connsiteY6-520" fmla="*/ 718065 h 1135009"/>
                <a:gd name="connsiteX7-521" fmla="*/ 9151216 w 9151216"/>
                <a:gd name="connsiteY7-522" fmla="*/ 1135009 h 1135009"/>
                <a:gd name="connsiteX8-523" fmla="*/ 0 w 9151216"/>
                <a:gd name="connsiteY8-524" fmla="*/ 1135009 h 1135009"/>
                <a:gd name="connsiteX9-525" fmla="*/ 7219 w 9151216"/>
                <a:gd name="connsiteY9-526" fmla="*/ 1126217 h 1135009"/>
                <a:gd name="connsiteX10-527" fmla="*/ 509637 w 9151216"/>
                <a:gd name="connsiteY10-528" fmla="*/ 201769 h 1135009"/>
                <a:gd name="connsiteX11-529" fmla="*/ 1182876 w 9151216"/>
                <a:gd name="connsiteY11-530" fmla="*/ 1025733 h 1135009"/>
                <a:gd name="connsiteX12-531" fmla="*/ 1554665 w 9151216"/>
                <a:gd name="connsiteY12-532" fmla="*/ 432880 h 1135009"/>
                <a:gd name="connsiteX13-533" fmla="*/ 1846067 w 9151216"/>
                <a:gd name="connsiteY13-534" fmla="*/ 1005636 h 1135009"/>
                <a:gd name="connsiteX14-535" fmla="*/ 2187711 w 9151216"/>
                <a:gd name="connsiteY14-536" fmla="*/ 684089 h 1135009"/>
                <a:gd name="connsiteX15-537" fmla="*/ 2489162 w 9151216"/>
                <a:gd name="connsiteY15-538" fmla="*/ 995588 h 1135009"/>
                <a:gd name="connsiteX16-539" fmla="*/ 2991580 w 9151216"/>
                <a:gd name="connsiteY16-540" fmla="*/ 221865 h 1135009"/>
                <a:gd name="connsiteX17-541" fmla="*/ 3473900 w 9151216"/>
                <a:gd name="connsiteY17-542" fmla="*/ 965443 h 1135009"/>
                <a:gd name="connsiteX18-543" fmla="*/ 4167236 w 9151216"/>
                <a:gd name="connsiteY18-544" fmla="*/ 643896 h 1135009"/>
                <a:gd name="connsiteX19-545" fmla="*/ 4810331 w 9151216"/>
                <a:gd name="connsiteY19-546" fmla="*/ 945346 h 1135009"/>
                <a:gd name="connsiteX20-547" fmla="*/ 5342894 w 9151216"/>
                <a:gd name="connsiteY20-548" fmla="*/ 442928 h 1135009"/>
                <a:gd name="connsiteX21-549" fmla="*/ 6186955 w 9151216"/>
                <a:gd name="connsiteY21-550" fmla="*/ 985540 h 1135009"/>
                <a:gd name="connsiteX22-551" fmla="*/ 7061162 w 9151216"/>
                <a:gd name="connsiteY22-552" fmla="*/ 801 h 113500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Lst>
              <a:rect l="l" t="t" r="r" b="b"/>
              <a:pathLst>
                <a:path w="9151216" h="1135009">
                  <a:moveTo>
                    <a:pt x="7061162" y="801"/>
                  </a:moveTo>
                  <a:cubicBezTo>
                    <a:pt x="7319070" y="-27669"/>
                    <a:pt x="7530085" y="710885"/>
                    <a:pt x="7734402" y="814718"/>
                  </a:cubicBezTo>
                  <a:cubicBezTo>
                    <a:pt x="7938719" y="918551"/>
                    <a:pt x="8136337" y="612076"/>
                    <a:pt x="8287062" y="623799"/>
                  </a:cubicBezTo>
                  <a:cubicBezTo>
                    <a:pt x="8437787" y="635522"/>
                    <a:pt x="8503101" y="871658"/>
                    <a:pt x="8638753" y="885056"/>
                  </a:cubicBezTo>
                  <a:cubicBezTo>
                    <a:pt x="8774405" y="898454"/>
                    <a:pt x="8983746" y="680740"/>
                    <a:pt x="9100977" y="704186"/>
                  </a:cubicBezTo>
                  <a:cubicBezTo>
                    <a:pt x="9115631" y="707117"/>
                    <a:pt x="9131331" y="711225"/>
                    <a:pt x="9147470" y="716560"/>
                  </a:cubicBezTo>
                  <a:lnTo>
                    <a:pt x="9151216" y="718065"/>
                  </a:lnTo>
                  <a:lnTo>
                    <a:pt x="9151216" y="1135009"/>
                  </a:lnTo>
                  <a:lnTo>
                    <a:pt x="0" y="1135009"/>
                  </a:lnTo>
                  <a:lnTo>
                    <a:pt x="7219" y="1126217"/>
                  </a:lnTo>
                  <a:cubicBezTo>
                    <a:pt x="132823" y="962094"/>
                    <a:pt x="132823" y="278806"/>
                    <a:pt x="509637" y="201769"/>
                  </a:cubicBezTo>
                  <a:cubicBezTo>
                    <a:pt x="886451" y="124732"/>
                    <a:pt x="1008705" y="987215"/>
                    <a:pt x="1182876" y="1025733"/>
                  </a:cubicBezTo>
                  <a:cubicBezTo>
                    <a:pt x="1357047" y="1064251"/>
                    <a:pt x="1444133" y="436229"/>
                    <a:pt x="1554665" y="432880"/>
                  </a:cubicBezTo>
                  <a:cubicBezTo>
                    <a:pt x="1665197" y="429531"/>
                    <a:pt x="1740559" y="963768"/>
                    <a:pt x="1846067" y="1005636"/>
                  </a:cubicBezTo>
                  <a:cubicBezTo>
                    <a:pt x="1951575" y="1047504"/>
                    <a:pt x="2080529" y="685764"/>
                    <a:pt x="2187711" y="684089"/>
                  </a:cubicBezTo>
                  <a:cubicBezTo>
                    <a:pt x="2294893" y="682414"/>
                    <a:pt x="2355184" y="1072625"/>
                    <a:pt x="2489162" y="995588"/>
                  </a:cubicBezTo>
                  <a:cubicBezTo>
                    <a:pt x="2623140" y="918551"/>
                    <a:pt x="2827457" y="226889"/>
                    <a:pt x="2991580" y="221865"/>
                  </a:cubicBezTo>
                  <a:cubicBezTo>
                    <a:pt x="3155703" y="216841"/>
                    <a:pt x="3277957" y="895105"/>
                    <a:pt x="3473900" y="965443"/>
                  </a:cubicBezTo>
                  <a:cubicBezTo>
                    <a:pt x="3669843" y="1035781"/>
                    <a:pt x="3944498" y="647245"/>
                    <a:pt x="4167236" y="643896"/>
                  </a:cubicBezTo>
                  <a:cubicBezTo>
                    <a:pt x="4389974" y="640547"/>
                    <a:pt x="4614388" y="978841"/>
                    <a:pt x="4810331" y="945346"/>
                  </a:cubicBezTo>
                  <a:cubicBezTo>
                    <a:pt x="5006274" y="911851"/>
                    <a:pt x="5113457" y="436229"/>
                    <a:pt x="5342894" y="442928"/>
                  </a:cubicBezTo>
                  <a:cubicBezTo>
                    <a:pt x="5572331" y="449627"/>
                    <a:pt x="5900577" y="1059228"/>
                    <a:pt x="6186955" y="985540"/>
                  </a:cubicBezTo>
                  <a:cubicBezTo>
                    <a:pt x="6473333" y="911852"/>
                    <a:pt x="6803254" y="29271"/>
                    <a:pt x="7061162" y="801"/>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Yeseva One" panose="00000500000000000000" charset="0"/>
                <a:ea typeface="Yeseva One" panose="00000500000000000000" charset="0"/>
              </a:endParaRPr>
            </a:p>
          </p:txBody>
        </p:sp>
        <p:sp>
          <p:nvSpPr>
            <p:cNvPr id="9" name="任意多边形 8"/>
            <p:cNvSpPr/>
            <p:nvPr/>
          </p:nvSpPr>
          <p:spPr>
            <a:xfrm>
              <a:off x="-7216" y="4552950"/>
              <a:ext cx="9151216" cy="590550"/>
            </a:xfrm>
            <a:custGeom>
              <a:avLst/>
              <a:gdLst>
                <a:gd name="connsiteX0" fmla="*/ 7151597 w 9151216"/>
                <a:gd name="connsiteY0" fmla="*/ 791 h 1134999"/>
                <a:gd name="connsiteX1" fmla="*/ 7734402 w 9151216"/>
                <a:gd name="connsiteY1" fmla="*/ 814708 h 1134999"/>
                <a:gd name="connsiteX2" fmla="*/ 8106191 w 9151216"/>
                <a:gd name="connsiteY2" fmla="*/ 563499 h 1134999"/>
                <a:gd name="connsiteX3" fmla="*/ 8638753 w 9151216"/>
                <a:gd name="connsiteY3" fmla="*/ 885046 h 1134999"/>
                <a:gd name="connsiteX4" fmla="*/ 9100977 w 9151216"/>
                <a:gd name="connsiteY4" fmla="*/ 704176 h 1134999"/>
                <a:gd name="connsiteX5" fmla="*/ 9147470 w 9151216"/>
                <a:gd name="connsiteY5" fmla="*/ 716550 h 1134999"/>
                <a:gd name="connsiteX6" fmla="*/ 9151216 w 9151216"/>
                <a:gd name="connsiteY6" fmla="*/ 718055 h 1134999"/>
                <a:gd name="connsiteX7" fmla="*/ 9151216 w 9151216"/>
                <a:gd name="connsiteY7" fmla="*/ 1134999 h 1134999"/>
                <a:gd name="connsiteX8" fmla="*/ 0 w 9151216"/>
                <a:gd name="connsiteY8" fmla="*/ 1134999 h 1134999"/>
                <a:gd name="connsiteX9" fmla="*/ 7219 w 9151216"/>
                <a:gd name="connsiteY9" fmla="*/ 1126207 h 1134999"/>
                <a:gd name="connsiteX10" fmla="*/ 690507 w 9151216"/>
                <a:gd name="connsiteY10" fmla="*/ 181662 h 1134999"/>
                <a:gd name="connsiteX11" fmla="*/ 1182876 w 9151216"/>
                <a:gd name="connsiteY11" fmla="*/ 1025723 h 1134999"/>
                <a:gd name="connsiteX12" fmla="*/ 1584810 w 9151216"/>
                <a:gd name="connsiteY12" fmla="*/ 503209 h 1134999"/>
                <a:gd name="connsiteX13" fmla="*/ 1846067 w 9151216"/>
                <a:gd name="connsiteY13" fmla="*/ 1005626 h 1134999"/>
                <a:gd name="connsiteX14" fmla="*/ 2227905 w 9151216"/>
                <a:gd name="connsiteY14" fmla="*/ 442919 h 1134999"/>
                <a:gd name="connsiteX15" fmla="*/ 2489162 w 9151216"/>
                <a:gd name="connsiteY15" fmla="*/ 995578 h 1134999"/>
                <a:gd name="connsiteX16" fmla="*/ 2840854 w 9151216"/>
                <a:gd name="connsiteY16" fmla="*/ 201758 h 1134999"/>
                <a:gd name="connsiteX17" fmla="*/ 3473900 w 9151216"/>
                <a:gd name="connsiteY17" fmla="*/ 965433 h 1134999"/>
                <a:gd name="connsiteX18" fmla="*/ 4066753 w 9151216"/>
                <a:gd name="connsiteY18" fmla="*/ 563499 h 1134999"/>
                <a:gd name="connsiteX19" fmla="*/ 4810331 w 9151216"/>
                <a:gd name="connsiteY19" fmla="*/ 945336 h 1134999"/>
                <a:gd name="connsiteX20" fmla="*/ 5342894 w 9151216"/>
                <a:gd name="connsiteY20" fmla="*/ 302242 h 1134999"/>
                <a:gd name="connsiteX21" fmla="*/ 6186955 w 9151216"/>
                <a:gd name="connsiteY21" fmla="*/ 985530 h 1134999"/>
                <a:gd name="connsiteX22" fmla="*/ 7151597 w 9151216"/>
                <a:gd name="connsiteY22" fmla="*/ 791 h 1134999"/>
                <a:gd name="connsiteX0-1" fmla="*/ 7151597 w 9151216"/>
                <a:gd name="connsiteY0-2" fmla="*/ 791 h 1134999"/>
                <a:gd name="connsiteX1-3" fmla="*/ 7734402 w 9151216"/>
                <a:gd name="connsiteY1-4" fmla="*/ 814708 h 1134999"/>
                <a:gd name="connsiteX2-5" fmla="*/ 8106191 w 9151216"/>
                <a:gd name="connsiteY2-6" fmla="*/ 563499 h 1134999"/>
                <a:gd name="connsiteX3-7" fmla="*/ 8638753 w 9151216"/>
                <a:gd name="connsiteY3-8" fmla="*/ 885046 h 1134999"/>
                <a:gd name="connsiteX4-9" fmla="*/ 9100977 w 9151216"/>
                <a:gd name="connsiteY4-10" fmla="*/ 704176 h 1134999"/>
                <a:gd name="connsiteX5-11" fmla="*/ 9147470 w 9151216"/>
                <a:gd name="connsiteY5-12" fmla="*/ 716550 h 1134999"/>
                <a:gd name="connsiteX6-13" fmla="*/ 9151216 w 9151216"/>
                <a:gd name="connsiteY6-14" fmla="*/ 718055 h 1134999"/>
                <a:gd name="connsiteX7-15" fmla="*/ 9151216 w 9151216"/>
                <a:gd name="connsiteY7-16" fmla="*/ 1134999 h 1134999"/>
                <a:gd name="connsiteX8-17" fmla="*/ 0 w 9151216"/>
                <a:gd name="connsiteY8-18" fmla="*/ 1134999 h 1134999"/>
                <a:gd name="connsiteX9-19" fmla="*/ 7219 w 9151216"/>
                <a:gd name="connsiteY9-20" fmla="*/ 1126207 h 1134999"/>
                <a:gd name="connsiteX10-21" fmla="*/ 690507 w 9151216"/>
                <a:gd name="connsiteY10-22" fmla="*/ 181662 h 1134999"/>
                <a:gd name="connsiteX11-23" fmla="*/ 1182876 w 9151216"/>
                <a:gd name="connsiteY11-24" fmla="*/ 1025723 h 1134999"/>
                <a:gd name="connsiteX12-25" fmla="*/ 1584810 w 9151216"/>
                <a:gd name="connsiteY12-26" fmla="*/ 503209 h 1134999"/>
                <a:gd name="connsiteX13-27" fmla="*/ 1846067 w 9151216"/>
                <a:gd name="connsiteY13-28" fmla="*/ 1005626 h 1134999"/>
                <a:gd name="connsiteX14-29" fmla="*/ 2227905 w 9151216"/>
                <a:gd name="connsiteY14-30" fmla="*/ 442919 h 1134999"/>
                <a:gd name="connsiteX15-31" fmla="*/ 2489162 w 9151216"/>
                <a:gd name="connsiteY15-32" fmla="*/ 995578 h 1134999"/>
                <a:gd name="connsiteX16-33" fmla="*/ 2840854 w 9151216"/>
                <a:gd name="connsiteY16-34" fmla="*/ 201758 h 1134999"/>
                <a:gd name="connsiteX17-35" fmla="*/ 3473900 w 9151216"/>
                <a:gd name="connsiteY17-36" fmla="*/ 965433 h 1134999"/>
                <a:gd name="connsiteX18-37" fmla="*/ 4066753 w 9151216"/>
                <a:gd name="connsiteY18-38" fmla="*/ 563499 h 1134999"/>
                <a:gd name="connsiteX19-39" fmla="*/ 4810331 w 9151216"/>
                <a:gd name="connsiteY19-40" fmla="*/ 945336 h 1134999"/>
                <a:gd name="connsiteX20-41" fmla="*/ 5342894 w 9151216"/>
                <a:gd name="connsiteY20-42" fmla="*/ 302242 h 1134999"/>
                <a:gd name="connsiteX21-43" fmla="*/ 6186955 w 9151216"/>
                <a:gd name="connsiteY21-44" fmla="*/ 985530 h 1134999"/>
                <a:gd name="connsiteX22-45" fmla="*/ 7151597 w 9151216"/>
                <a:gd name="connsiteY22-46" fmla="*/ 791 h 1134999"/>
                <a:gd name="connsiteX0-47" fmla="*/ 7151597 w 9151216"/>
                <a:gd name="connsiteY0-48" fmla="*/ 791 h 1134999"/>
                <a:gd name="connsiteX1-49" fmla="*/ 7734402 w 9151216"/>
                <a:gd name="connsiteY1-50" fmla="*/ 814708 h 1134999"/>
                <a:gd name="connsiteX2-51" fmla="*/ 8106191 w 9151216"/>
                <a:gd name="connsiteY2-52" fmla="*/ 563499 h 1134999"/>
                <a:gd name="connsiteX3-53" fmla="*/ 8638753 w 9151216"/>
                <a:gd name="connsiteY3-54" fmla="*/ 885046 h 1134999"/>
                <a:gd name="connsiteX4-55" fmla="*/ 9100977 w 9151216"/>
                <a:gd name="connsiteY4-56" fmla="*/ 704176 h 1134999"/>
                <a:gd name="connsiteX5-57" fmla="*/ 9147470 w 9151216"/>
                <a:gd name="connsiteY5-58" fmla="*/ 716550 h 1134999"/>
                <a:gd name="connsiteX6-59" fmla="*/ 9151216 w 9151216"/>
                <a:gd name="connsiteY6-60" fmla="*/ 718055 h 1134999"/>
                <a:gd name="connsiteX7-61" fmla="*/ 9151216 w 9151216"/>
                <a:gd name="connsiteY7-62" fmla="*/ 1134999 h 1134999"/>
                <a:gd name="connsiteX8-63" fmla="*/ 0 w 9151216"/>
                <a:gd name="connsiteY8-64" fmla="*/ 1134999 h 1134999"/>
                <a:gd name="connsiteX9-65" fmla="*/ 7219 w 9151216"/>
                <a:gd name="connsiteY9-66" fmla="*/ 1126207 h 1134999"/>
                <a:gd name="connsiteX10-67" fmla="*/ 509637 w 9151216"/>
                <a:gd name="connsiteY10-68" fmla="*/ 201759 h 1134999"/>
                <a:gd name="connsiteX11-69" fmla="*/ 1182876 w 9151216"/>
                <a:gd name="connsiteY11-70" fmla="*/ 1025723 h 1134999"/>
                <a:gd name="connsiteX12-71" fmla="*/ 1584810 w 9151216"/>
                <a:gd name="connsiteY12-72" fmla="*/ 503209 h 1134999"/>
                <a:gd name="connsiteX13-73" fmla="*/ 1846067 w 9151216"/>
                <a:gd name="connsiteY13-74" fmla="*/ 1005626 h 1134999"/>
                <a:gd name="connsiteX14-75" fmla="*/ 2227905 w 9151216"/>
                <a:gd name="connsiteY14-76" fmla="*/ 442919 h 1134999"/>
                <a:gd name="connsiteX15-77" fmla="*/ 2489162 w 9151216"/>
                <a:gd name="connsiteY15-78" fmla="*/ 995578 h 1134999"/>
                <a:gd name="connsiteX16-79" fmla="*/ 2840854 w 9151216"/>
                <a:gd name="connsiteY16-80" fmla="*/ 201758 h 1134999"/>
                <a:gd name="connsiteX17-81" fmla="*/ 3473900 w 9151216"/>
                <a:gd name="connsiteY17-82" fmla="*/ 965433 h 1134999"/>
                <a:gd name="connsiteX18-83" fmla="*/ 4066753 w 9151216"/>
                <a:gd name="connsiteY18-84" fmla="*/ 563499 h 1134999"/>
                <a:gd name="connsiteX19-85" fmla="*/ 4810331 w 9151216"/>
                <a:gd name="connsiteY19-86" fmla="*/ 945336 h 1134999"/>
                <a:gd name="connsiteX20-87" fmla="*/ 5342894 w 9151216"/>
                <a:gd name="connsiteY20-88" fmla="*/ 302242 h 1134999"/>
                <a:gd name="connsiteX21-89" fmla="*/ 6186955 w 9151216"/>
                <a:gd name="connsiteY21-90" fmla="*/ 985530 h 1134999"/>
                <a:gd name="connsiteX22-91" fmla="*/ 7151597 w 9151216"/>
                <a:gd name="connsiteY22-92" fmla="*/ 791 h 1134999"/>
                <a:gd name="connsiteX0-93" fmla="*/ 7151597 w 9151216"/>
                <a:gd name="connsiteY0-94" fmla="*/ 791 h 1134999"/>
                <a:gd name="connsiteX1-95" fmla="*/ 7734402 w 9151216"/>
                <a:gd name="connsiteY1-96" fmla="*/ 814708 h 1134999"/>
                <a:gd name="connsiteX2-97" fmla="*/ 8106191 w 9151216"/>
                <a:gd name="connsiteY2-98" fmla="*/ 563499 h 1134999"/>
                <a:gd name="connsiteX3-99" fmla="*/ 8638753 w 9151216"/>
                <a:gd name="connsiteY3-100" fmla="*/ 885046 h 1134999"/>
                <a:gd name="connsiteX4-101" fmla="*/ 9100977 w 9151216"/>
                <a:gd name="connsiteY4-102" fmla="*/ 704176 h 1134999"/>
                <a:gd name="connsiteX5-103" fmla="*/ 9147470 w 9151216"/>
                <a:gd name="connsiteY5-104" fmla="*/ 716550 h 1134999"/>
                <a:gd name="connsiteX6-105" fmla="*/ 9151216 w 9151216"/>
                <a:gd name="connsiteY6-106" fmla="*/ 718055 h 1134999"/>
                <a:gd name="connsiteX7-107" fmla="*/ 9151216 w 9151216"/>
                <a:gd name="connsiteY7-108" fmla="*/ 1134999 h 1134999"/>
                <a:gd name="connsiteX8-109" fmla="*/ 0 w 9151216"/>
                <a:gd name="connsiteY8-110" fmla="*/ 1134999 h 1134999"/>
                <a:gd name="connsiteX9-111" fmla="*/ 7219 w 9151216"/>
                <a:gd name="connsiteY9-112" fmla="*/ 1126207 h 1134999"/>
                <a:gd name="connsiteX10-113" fmla="*/ 509637 w 9151216"/>
                <a:gd name="connsiteY10-114" fmla="*/ 201759 h 1134999"/>
                <a:gd name="connsiteX11-115" fmla="*/ 1182876 w 9151216"/>
                <a:gd name="connsiteY11-116" fmla="*/ 1025723 h 1134999"/>
                <a:gd name="connsiteX12-117" fmla="*/ 1584810 w 9151216"/>
                <a:gd name="connsiteY12-118" fmla="*/ 503209 h 1134999"/>
                <a:gd name="connsiteX13-119" fmla="*/ 1846067 w 9151216"/>
                <a:gd name="connsiteY13-120" fmla="*/ 1005626 h 1134999"/>
                <a:gd name="connsiteX14-121" fmla="*/ 2227905 w 9151216"/>
                <a:gd name="connsiteY14-122" fmla="*/ 442919 h 1134999"/>
                <a:gd name="connsiteX15-123" fmla="*/ 2489162 w 9151216"/>
                <a:gd name="connsiteY15-124" fmla="*/ 995578 h 1134999"/>
                <a:gd name="connsiteX16-125" fmla="*/ 2840854 w 9151216"/>
                <a:gd name="connsiteY16-126" fmla="*/ 201758 h 1134999"/>
                <a:gd name="connsiteX17-127" fmla="*/ 3473900 w 9151216"/>
                <a:gd name="connsiteY17-128" fmla="*/ 965433 h 1134999"/>
                <a:gd name="connsiteX18-129" fmla="*/ 4066753 w 9151216"/>
                <a:gd name="connsiteY18-130" fmla="*/ 563499 h 1134999"/>
                <a:gd name="connsiteX19-131" fmla="*/ 4810331 w 9151216"/>
                <a:gd name="connsiteY19-132" fmla="*/ 945336 h 1134999"/>
                <a:gd name="connsiteX20-133" fmla="*/ 5342894 w 9151216"/>
                <a:gd name="connsiteY20-134" fmla="*/ 302242 h 1134999"/>
                <a:gd name="connsiteX21-135" fmla="*/ 6186955 w 9151216"/>
                <a:gd name="connsiteY21-136" fmla="*/ 985530 h 1134999"/>
                <a:gd name="connsiteX22-137" fmla="*/ 7151597 w 9151216"/>
                <a:gd name="connsiteY22-138" fmla="*/ 791 h 1134999"/>
                <a:gd name="connsiteX0-139" fmla="*/ 7151597 w 9151216"/>
                <a:gd name="connsiteY0-140" fmla="*/ 791 h 1134999"/>
                <a:gd name="connsiteX1-141" fmla="*/ 7734402 w 9151216"/>
                <a:gd name="connsiteY1-142" fmla="*/ 814708 h 1134999"/>
                <a:gd name="connsiteX2-143" fmla="*/ 8106191 w 9151216"/>
                <a:gd name="connsiteY2-144" fmla="*/ 563499 h 1134999"/>
                <a:gd name="connsiteX3-145" fmla="*/ 8638753 w 9151216"/>
                <a:gd name="connsiteY3-146" fmla="*/ 885046 h 1134999"/>
                <a:gd name="connsiteX4-147" fmla="*/ 9100977 w 9151216"/>
                <a:gd name="connsiteY4-148" fmla="*/ 704176 h 1134999"/>
                <a:gd name="connsiteX5-149" fmla="*/ 9147470 w 9151216"/>
                <a:gd name="connsiteY5-150" fmla="*/ 716550 h 1134999"/>
                <a:gd name="connsiteX6-151" fmla="*/ 9151216 w 9151216"/>
                <a:gd name="connsiteY6-152" fmla="*/ 718055 h 1134999"/>
                <a:gd name="connsiteX7-153" fmla="*/ 9151216 w 9151216"/>
                <a:gd name="connsiteY7-154" fmla="*/ 1134999 h 1134999"/>
                <a:gd name="connsiteX8-155" fmla="*/ 0 w 9151216"/>
                <a:gd name="connsiteY8-156" fmla="*/ 1134999 h 1134999"/>
                <a:gd name="connsiteX9-157" fmla="*/ 7219 w 9151216"/>
                <a:gd name="connsiteY9-158" fmla="*/ 1126207 h 1134999"/>
                <a:gd name="connsiteX10-159" fmla="*/ 509637 w 9151216"/>
                <a:gd name="connsiteY10-160" fmla="*/ 201759 h 1134999"/>
                <a:gd name="connsiteX11-161" fmla="*/ 1182876 w 9151216"/>
                <a:gd name="connsiteY11-162" fmla="*/ 1025723 h 1134999"/>
                <a:gd name="connsiteX12-163" fmla="*/ 1584810 w 9151216"/>
                <a:gd name="connsiteY12-164" fmla="*/ 503209 h 1134999"/>
                <a:gd name="connsiteX13-165" fmla="*/ 1846067 w 9151216"/>
                <a:gd name="connsiteY13-166" fmla="*/ 1005626 h 1134999"/>
                <a:gd name="connsiteX14-167" fmla="*/ 2227905 w 9151216"/>
                <a:gd name="connsiteY14-168" fmla="*/ 442919 h 1134999"/>
                <a:gd name="connsiteX15-169" fmla="*/ 2489162 w 9151216"/>
                <a:gd name="connsiteY15-170" fmla="*/ 995578 h 1134999"/>
                <a:gd name="connsiteX16-171" fmla="*/ 3092063 w 9151216"/>
                <a:gd name="connsiteY16-172" fmla="*/ 231903 h 1134999"/>
                <a:gd name="connsiteX17-173" fmla="*/ 3473900 w 9151216"/>
                <a:gd name="connsiteY17-174" fmla="*/ 965433 h 1134999"/>
                <a:gd name="connsiteX18-175" fmla="*/ 4066753 w 9151216"/>
                <a:gd name="connsiteY18-176" fmla="*/ 563499 h 1134999"/>
                <a:gd name="connsiteX19-177" fmla="*/ 4810331 w 9151216"/>
                <a:gd name="connsiteY19-178" fmla="*/ 945336 h 1134999"/>
                <a:gd name="connsiteX20-179" fmla="*/ 5342894 w 9151216"/>
                <a:gd name="connsiteY20-180" fmla="*/ 302242 h 1134999"/>
                <a:gd name="connsiteX21-181" fmla="*/ 6186955 w 9151216"/>
                <a:gd name="connsiteY21-182" fmla="*/ 985530 h 1134999"/>
                <a:gd name="connsiteX22-183" fmla="*/ 7151597 w 9151216"/>
                <a:gd name="connsiteY22-184" fmla="*/ 791 h 1134999"/>
                <a:gd name="connsiteX0-185" fmla="*/ 7151597 w 9151216"/>
                <a:gd name="connsiteY0-186" fmla="*/ 791 h 1134999"/>
                <a:gd name="connsiteX1-187" fmla="*/ 7734402 w 9151216"/>
                <a:gd name="connsiteY1-188" fmla="*/ 814708 h 1134999"/>
                <a:gd name="connsiteX2-189" fmla="*/ 8106191 w 9151216"/>
                <a:gd name="connsiteY2-190" fmla="*/ 563499 h 1134999"/>
                <a:gd name="connsiteX3-191" fmla="*/ 8638753 w 9151216"/>
                <a:gd name="connsiteY3-192" fmla="*/ 885046 h 1134999"/>
                <a:gd name="connsiteX4-193" fmla="*/ 9100977 w 9151216"/>
                <a:gd name="connsiteY4-194" fmla="*/ 704176 h 1134999"/>
                <a:gd name="connsiteX5-195" fmla="*/ 9147470 w 9151216"/>
                <a:gd name="connsiteY5-196" fmla="*/ 716550 h 1134999"/>
                <a:gd name="connsiteX6-197" fmla="*/ 9151216 w 9151216"/>
                <a:gd name="connsiteY6-198" fmla="*/ 718055 h 1134999"/>
                <a:gd name="connsiteX7-199" fmla="*/ 9151216 w 9151216"/>
                <a:gd name="connsiteY7-200" fmla="*/ 1134999 h 1134999"/>
                <a:gd name="connsiteX8-201" fmla="*/ 0 w 9151216"/>
                <a:gd name="connsiteY8-202" fmla="*/ 1134999 h 1134999"/>
                <a:gd name="connsiteX9-203" fmla="*/ 7219 w 9151216"/>
                <a:gd name="connsiteY9-204" fmla="*/ 1126207 h 1134999"/>
                <a:gd name="connsiteX10-205" fmla="*/ 509637 w 9151216"/>
                <a:gd name="connsiteY10-206" fmla="*/ 201759 h 1134999"/>
                <a:gd name="connsiteX11-207" fmla="*/ 1182876 w 9151216"/>
                <a:gd name="connsiteY11-208" fmla="*/ 1025723 h 1134999"/>
                <a:gd name="connsiteX12-209" fmla="*/ 1584810 w 9151216"/>
                <a:gd name="connsiteY12-210" fmla="*/ 503209 h 1134999"/>
                <a:gd name="connsiteX13-211" fmla="*/ 1846067 w 9151216"/>
                <a:gd name="connsiteY13-212" fmla="*/ 1005626 h 1134999"/>
                <a:gd name="connsiteX14-213" fmla="*/ 2227905 w 9151216"/>
                <a:gd name="connsiteY14-214" fmla="*/ 442919 h 1134999"/>
                <a:gd name="connsiteX15-215" fmla="*/ 2489162 w 9151216"/>
                <a:gd name="connsiteY15-216" fmla="*/ 995578 h 1134999"/>
                <a:gd name="connsiteX16-217" fmla="*/ 2991580 w 9151216"/>
                <a:gd name="connsiteY16-218" fmla="*/ 221855 h 1134999"/>
                <a:gd name="connsiteX17-219" fmla="*/ 3473900 w 9151216"/>
                <a:gd name="connsiteY17-220" fmla="*/ 965433 h 1134999"/>
                <a:gd name="connsiteX18-221" fmla="*/ 4066753 w 9151216"/>
                <a:gd name="connsiteY18-222" fmla="*/ 563499 h 1134999"/>
                <a:gd name="connsiteX19-223" fmla="*/ 4810331 w 9151216"/>
                <a:gd name="connsiteY19-224" fmla="*/ 945336 h 1134999"/>
                <a:gd name="connsiteX20-225" fmla="*/ 5342894 w 9151216"/>
                <a:gd name="connsiteY20-226" fmla="*/ 302242 h 1134999"/>
                <a:gd name="connsiteX21-227" fmla="*/ 6186955 w 9151216"/>
                <a:gd name="connsiteY21-228" fmla="*/ 985530 h 1134999"/>
                <a:gd name="connsiteX22-229" fmla="*/ 7151597 w 9151216"/>
                <a:gd name="connsiteY22-230" fmla="*/ 791 h 1134999"/>
                <a:gd name="connsiteX0-231" fmla="*/ 7151597 w 9151216"/>
                <a:gd name="connsiteY0-232" fmla="*/ 791 h 1134999"/>
                <a:gd name="connsiteX1-233" fmla="*/ 7734402 w 9151216"/>
                <a:gd name="connsiteY1-234" fmla="*/ 814708 h 1134999"/>
                <a:gd name="connsiteX2-235" fmla="*/ 8106191 w 9151216"/>
                <a:gd name="connsiteY2-236" fmla="*/ 563499 h 1134999"/>
                <a:gd name="connsiteX3-237" fmla="*/ 8638753 w 9151216"/>
                <a:gd name="connsiteY3-238" fmla="*/ 885046 h 1134999"/>
                <a:gd name="connsiteX4-239" fmla="*/ 9100977 w 9151216"/>
                <a:gd name="connsiteY4-240" fmla="*/ 704176 h 1134999"/>
                <a:gd name="connsiteX5-241" fmla="*/ 9147470 w 9151216"/>
                <a:gd name="connsiteY5-242" fmla="*/ 716550 h 1134999"/>
                <a:gd name="connsiteX6-243" fmla="*/ 9151216 w 9151216"/>
                <a:gd name="connsiteY6-244" fmla="*/ 718055 h 1134999"/>
                <a:gd name="connsiteX7-245" fmla="*/ 9151216 w 9151216"/>
                <a:gd name="connsiteY7-246" fmla="*/ 1134999 h 1134999"/>
                <a:gd name="connsiteX8-247" fmla="*/ 0 w 9151216"/>
                <a:gd name="connsiteY8-248" fmla="*/ 1134999 h 1134999"/>
                <a:gd name="connsiteX9-249" fmla="*/ 7219 w 9151216"/>
                <a:gd name="connsiteY9-250" fmla="*/ 1126207 h 1134999"/>
                <a:gd name="connsiteX10-251" fmla="*/ 509637 w 9151216"/>
                <a:gd name="connsiteY10-252" fmla="*/ 201759 h 1134999"/>
                <a:gd name="connsiteX11-253" fmla="*/ 1182876 w 9151216"/>
                <a:gd name="connsiteY11-254" fmla="*/ 1025723 h 1134999"/>
                <a:gd name="connsiteX12-255" fmla="*/ 1584810 w 9151216"/>
                <a:gd name="connsiteY12-256" fmla="*/ 503209 h 1134999"/>
                <a:gd name="connsiteX13-257" fmla="*/ 1846067 w 9151216"/>
                <a:gd name="connsiteY13-258" fmla="*/ 1005626 h 1134999"/>
                <a:gd name="connsiteX14-259" fmla="*/ 2187711 w 9151216"/>
                <a:gd name="connsiteY14-260" fmla="*/ 684079 h 1134999"/>
                <a:gd name="connsiteX15-261" fmla="*/ 2489162 w 9151216"/>
                <a:gd name="connsiteY15-262" fmla="*/ 995578 h 1134999"/>
                <a:gd name="connsiteX16-263" fmla="*/ 2991580 w 9151216"/>
                <a:gd name="connsiteY16-264" fmla="*/ 221855 h 1134999"/>
                <a:gd name="connsiteX17-265" fmla="*/ 3473900 w 9151216"/>
                <a:gd name="connsiteY17-266" fmla="*/ 965433 h 1134999"/>
                <a:gd name="connsiteX18-267" fmla="*/ 4066753 w 9151216"/>
                <a:gd name="connsiteY18-268" fmla="*/ 563499 h 1134999"/>
                <a:gd name="connsiteX19-269" fmla="*/ 4810331 w 9151216"/>
                <a:gd name="connsiteY19-270" fmla="*/ 945336 h 1134999"/>
                <a:gd name="connsiteX20-271" fmla="*/ 5342894 w 9151216"/>
                <a:gd name="connsiteY20-272" fmla="*/ 302242 h 1134999"/>
                <a:gd name="connsiteX21-273" fmla="*/ 6186955 w 9151216"/>
                <a:gd name="connsiteY21-274" fmla="*/ 985530 h 1134999"/>
                <a:gd name="connsiteX22-275" fmla="*/ 7151597 w 9151216"/>
                <a:gd name="connsiteY22-276" fmla="*/ 791 h 1134999"/>
                <a:gd name="connsiteX0-277" fmla="*/ 7151597 w 9151216"/>
                <a:gd name="connsiteY0-278" fmla="*/ 791 h 1134999"/>
                <a:gd name="connsiteX1-279" fmla="*/ 7734402 w 9151216"/>
                <a:gd name="connsiteY1-280" fmla="*/ 814708 h 1134999"/>
                <a:gd name="connsiteX2-281" fmla="*/ 8106191 w 9151216"/>
                <a:gd name="connsiteY2-282" fmla="*/ 563499 h 1134999"/>
                <a:gd name="connsiteX3-283" fmla="*/ 8638753 w 9151216"/>
                <a:gd name="connsiteY3-284" fmla="*/ 885046 h 1134999"/>
                <a:gd name="connsiteX4-285" fmla="*/ 9100977 w 9151216"/>
                <a:gd name="connsiteY4-286" fmla="*/ 704176 h 1134999"/>
                <a:gd name="connsiteX5-287" fmla="*/ 9147470 w 9151216"/>
                <a:gd name="connsiteY5-288" fmla="*/ 716550 h 1134999"/>
                <a:gd name="connsiteX6-289" fmla="*/ 9151216 w 9151216"/>
                <a:gd name="connsiteY6-290" fmla="*/ 718055 h 1134999"/>
                <a:gd name="connsiteX7-291" fmla="*/ 9151216 w 9151216"/>
                <a:gd name="connsiteY7-292" fmla="*/ 1134999 h 1134999"/>
                <a:gd name="connsiteX8-293" fmla="*/ 0 w 9151216"/>
                <a:gd name="connsiteY8-294" fmla="*/ 1134999 h 1134999"/>
                <a:gd name="connsiteX9-295" fmla="*/ 7219 w 9151216"/>
                <a:gd name="connsiteY9-296" fmla="*/ 1126207 h 1134999"/>
                <a:gd name="connsiteX10-297" fmla="*/ 509637 w 9151216"/>
                <a:gd name="connsiteY10-298" fmla="*/ 201759 h 1134999"/>
                <a:gd name="connsiteX11-299" fmla="*/ 1182876 w 9151216"/>
                <a:gd name="connsiteY11-300" fmla="*/ 1025723 h 1134999"/>
                <a:gd name="connsiteX12-301" fmla="*/ 1554665 w 9151216"/>
                <a:gd name="connsiteY12-302" fmla="*/ 432870 h 1134999"/>
                <a:gd name="connsiteX13-303" fmla="*/ 1846067 w 9151216"/>
                <a:gd name="connsiteY13-304" fmla="*/ 1005626 h 1134999"/>
                <a:gd name="connsiteX14-305" fmla="*/ 2187711 w 9151216"/>
                <a:gd name="connsiteY14-306" fmla="*/ 684079 h 1134999"/>
                <a:gd name="connsiteX15-307" fmla="*/ 2489162 w 9151216"/>
                <a:gd name="connsiteY15-308" fmla="*/ 995578 h 1134999"/>
                <a:gd name="connsiteX16-309" fmla="*/ 2991580 w 9151216"/>
                <a:gd name="connsiteY16-310" fmla="*/ 221855 h 1134999"/>
                <a:gd name="connsiteX17-311" fmla="*/ 3473900 w 9151216"/>
                <a:gd name="connsiteY17-312" fmla="*/ 965433 h 1134999"/>
                <a:gd name="connsiteX18-313" fmla="*/ 4066753 w 9151216"/>
                <a:gd name="connsiteY18-314" fmla="*/ 563499 h 1134999"/>
                <a:gd name="connsiteX19-315" fmla="*/ 4810331 w 9151216"/>
                <a:gd name="connsiteY19-316" fmla="*/ 945336 h 1134999"/>
                <a:gd name="connsiteX20-317" fmla="*/ 5342894 w 9151216"/>
                <a:gd name="connsiteY20-318" fmla="*/ 302242 h 1134999"/>
                <a:gd name="connsiteX21-319" fmla="*/ 6186955 w 9151216"/>
                <a:gd name="connsiteY21-320" fmla="*/ 985530 h 1134999"/>
                <a:gd name="connsiteX22-321" fmla="*/ 7151597 w 9151216"/>
                <a:gd name="connsiteY22-322" fmla="*/ 791 h 1134999"/>
                <a:gd name="connsiteX0-323" fmla="*/ 7151597 w 9151216"/>
                <a:gd name="connsiteY0-324" fmla="*/ 791 h 1134999"/>
                <a:gd name="connsiteX1-325" fmla="*/ 7734402 w 9151216"/>
                <a:gd name="connsiteY1-326" fmla="*/ 814708 h 1134999"/>
                <a:gd name="connsiteX2-327" fmla="*/ 8106191 w 9151216"/>
                <a:gd name="connsiteY2-328" fmla="*/ 563499 h 1134999"/>
                <a:gd name="connsiteX3-329" fmla="*/ 8638753 w 9151216"/>
                <a:gd name="connsiteY3-330" fmla="*/ 885046 h 1134999"/>
                <a:gd name="connsiteX4-331" fmla="*/ 9100977 w 9151216"/>
                <a:gd name="connsiteY4-332" fmla="*/ 704176 h 1134999"/>
                <a:gd name="connsiteX5-333" fmla="*/ 9147470 w 9151216"/>
                <a:gd name="connsiteY5-334" fmla="*/ 716550 h 1134999"/>
                <a:gd name="connsiteX6-335" fmla="*/ 9151216 w 9151216"/>
                <a:gd name="connsiteY6-336" fmla="*/ 718055 h 1134999"/>
                <a:gd name="connsiteX7-337" fmla="*/ 9151216 w 9151216"/>
                <a:gd name="connsiteY7-338" fmla="*/ 1134999 h 1134999"/>
                <a:gd name="connsiteX8-339" fmla="*/ 0 w 9151216"/>
                <a:gd name="connsiteY8-340" fmla="*/ 1134999 h 1134999"/>
                <a:gd name="connsiteX9-341" fmla="*/ 7219 w 9151216"/>
                <a:gd name="connsiteY9-342" fmla="*/ 1126207 h 1134999"/>
                <a:gd name="connsiteX10-343" fmla="*/ 509637 w 9151216"/>
                <a:gd name="connsiteY10-344" fmla="*/ 201759 h 1134999"/>
                <a:gd name="connsiteX11-345" fmla="*/ 1182876 w 9151216"/>
                <a:gd name="connsiteY11-346" fmla="*/ 1025723 h 1134999"/>
                <a:gd name="connsiteX12-347" fmla="*/ 1554665 w 9151216"/>
                <a:gd name="connsiteY12-348" fmla="*/ 432870 h 1134999"/>
                <a:gd name="connsiteX13-349" fmla="*/ 1846067 w 9151216"/>
                <a:gd name="connsiteY13-350" fmla="*/ 1005626 h 1134999"/>
                <a:gd name="connsiteX14-351" fmla="*/ 2187711 w 9151216"/>
                <a:gd name="connsiteY14-352" fmla="*/ 684079 h 1134999"/>
                <a:gd name="connsiteX15-353" fmla="*/ 2489162 w 9151216"/>
                <a:gd name="connsiteY15-354" fmla="*/ 995578 h 1134999"/>
                <a:gd name="connsiteX16-355" fmla="*/ 2991580 w 9151216"/>
                <a:gd name="connsiteY16-356" fmla="*/ 221855 h 1134999"/>
                <a:gd name="connsiteX17-357" fmla="*/ 3473900 w 9151216"/>
                <a:gd name="connsiteY17-358" fmla="*/ 965433 h 1134999"/>
                <a:gd name="connsiteX18-359" fmla="*/ 4167236 w 9151216"/>
                <a:gd name="connsiteY18-360" fmla="*/ 643886 h 1134999"/>
                <a:gd name="connsiteX19-361" fmla="*/ 4810331 w 9151216"/>
                <a:gd name="connsiteY19-362" fmla="*/ 945336 h 1134999"/>
                <a:gd name="connsiteX20-363" fmla="*/ 5342894 w 9151216"/>
                <a:gd name="connsiteY20-364" fmla="*/ 302242 h 1134999"/>
                <a:gd name="connsiteX21-365" fmla="*/ 6186955 w 9151216"/>
                <a:gd name="connsiteY21-366" fmla="*/ 985530 h 1134999"/>
                <a:gd name="connsiteX22-367" fmla="*/ 7151597 w 9151216"/>
                <a:gd name="connsiteY22-368" fmla="*/ 791 h 1134999"/>
                <a:gd name="connsiteX0-369" fmla="*/ 6970727 w 9151216"/>
                <a:gd name="connsiteY0-370" fmla="*/ 791 h 1134999"/>
                <a:gd name="connsiteX1-371" fmla="*/ 7734402 w 9151216"/>
                <a:gd name="connsiteY1-372" fmla="*/ 814708 h 1134999"/>
                <a:gd name="connsiteX2-373" fmla="*/ 8106191 w 9151216"/>
                <a:gd name="connsiteY2-374" fmla="*/ 563499 h 1134999"/>
                <a:gd name="connsiteX3-375" fmla="*/ 8638753 w 9151216"/>
                <a:gd name="connsiteY3-376" fmla="*/ 885046 h 1134999"/>
                <a:gd name="connsiteX4-377" fmla="*/ 9100977 w 9151216"/>
                <a:gd name="connsiteY4-378" fmla="*/ 704176 h 1134999"/>
                <a:gd name="connsiteX5-379" fmla="*/ 9147470 w 9151216"/>
                <a:gd name="connsiteY5-380" fmla="*/ 716550 h 1134999"/>
                <a:gd name="connsiteX6-381" fmla="*/ 9151216 w 9151216"/>
                <a:gd name="connsiteY6-382" fmla="*/ 718055 h 1134999"/>
                <a:gd name="connsiteX7-383" fmla="*/ 9151216 w 9151216"/>
                <a:gd name="connsiteY7-384" fmla="*/ 1134999 h 1134999"/>
                <a:gd name="connsiteX8-385" fmla="*/ 0 w 9151216"/>
                <a:gd name="connsiteY8-386" fmla="*/ 1134999 h 1134999"/>
                <a:gd name="connsiteX9-387" fmla="*/ 7219 w 9151216"/>
                <a:gd name="connsiteY9-388" fmla="*/ 1126207 h 1134999"/>
                <a:gd name="connsiteX10-389" fmla="*/ 509637 w 9151216"/>
                <a:gd name="connsiteY10-390" fmla="*/ 201759 h 1134999"/>
                <a:gd name="connsiteX11-391" fmla="*/ 1182876 w 9151216"/>
                <a:gd name="connsiteY11-392" fmla="*/ 1025723 h 1134999"/>
                <a:gd name="connsiteX12-393" fmla="*/ 1554665 w 9151216"/>
                <a:gd name="connsiteY12-394" fmla="*/ 432870 h 1134999"/>
                <a:gd name="connsiteX13-395" fmla="*/ 1846067 w 9151216"/>
                <a:gd name="connsiteY13-396" fmla="*/ 1005626 h 1134999"/>
                <a:gd name="connsiteX14-397" fmla="*/ 2187711 w 9151216"/>
                <a:gd name="connsiteY14-398" fmla="*/ 684079 h 1134999"/>
                <a:gd name="connsiteX15-399" fmla="*/ 2489162 w 9151216"/>
                <a:gd name="connsiteY15-400" fmla="*/ 995578 h 1134999"/>
                <a:gd name="connsiteX16-401" fmla="*/ 2991580 w 9151216"/>
                <a:gd name="connsiteY16-402" fmla="*/ 221855 h 1134999"/>
                <a:gd name="connsiteX17-403" fmla="*/ 3473900 w 9151216"/>
                <a:gd name="connsiteY17-404" fmla="*/ 965433 h 1134999"/>
                <a:gd name="connsiteX18-405" fmla="*/ 4167236 w 9151216"/>
                <a:gd name="connsiteY18-406" fmla="*/ 643886 h 1134999"/>
                <a:gd name="connsiteX19-407" fmla="*/ 4810331 w 9151216"/>
                <a:gd name="connsiteY19-408" fmla="*/ 945336 h 1134999"/>
                <a:gd name="connsiteX20-409" fmla="*/ 5342894 w 9151216"/>
                <a:gd name="connsiteY20-410" fmla="*/ 302242 h 1134999"/>
                <a:gd name="connsiteX21-411" fmla="*/ 6186955 w 9151216"/>
                <a:gd name="connsiteY21-412" fmla="*/ 985530 h 1134999"/>
                <a:gd name="connsiteX22-413" fmla="*/ 6970727 w 9151216"/>
                <a:gd name="connsiteY22-414" fmla="*/ 791 h 1134999"/>
                <a:gd name="connsiteX0-415" fmla="*/ 6970727 w 9151216"/>
                <a:gd name="connsiteY0-416" fmla="*/ 801 h 1135009"/>
                <a:gd name="connsiteX1-417" fmla="*/ 7734402 w 9151216"/>
                <a:gd name="connsiteY1-418" fmla="*/ 814718 h 1135009"/>
                <a:gd name="connsiteX2-419" fmla="*/ 8287062 w 9151216"/>
                <a:gd name="connsiteY2-420" fmla="*/ 623799 h 1135009"/>
                <a:gd name="connsiteX3-421" fmla="*/ 8638753 w 9151216"/>
                <a:gd name="connsiteY3-422" fmla="*/ 885056 h 1135009"/>
                <a:gd name="connsiteX4-423" fmla="*/ 9100977 w 9151216"/>
                <a:gd name="connsiteY4-424" fmla="*/ 704186 h 1135009"/>
                <a:gd name="connsiteX5-425" fmla="*/ 9147470 w 9151216"/>
                <a:gd name="connsiteY5-426" fmla="*/ 716560 h 1135009"/>
                <a:gd name="connsiteX6-427" fmla="*/ 9151216 w 9151216"/>
                <a:gd name="connsiteY6-428" fmla="*/ 718065 h 1135009"/>
                <a:gd name="connsiteX7-429" fmla="*/ 9151216 w 9151216"/>
                <a:gd name="connsiteY7-430" fmla="*/ 1135009 h 1135009"/>
                <a:gd name="connsiteX8-431" fmla="*/ 0 w 9151216"/>
                <a:gd name="connsiteY8-432" fmla="*/ 1135009 h 1135009"/>
                <a:gd name="connsiteX9-433" fmla="*/ 7219 w 9151216"/>
                <a:gd name="connsiteY9-434" fmla="*/ 1126217 h 1135009"/>
                <a:gd name="connsiteX10-435" fmla="*/ 509637 w 9151216"/>
                <a:gd name="connsiteY10-436" fmla="*/ 201769 h 1135009"/>
                <a:gd name="connsiteX11-437" fmla="*/ 1182876 w 9151216"/>
                <a:gd name="connsiteY11-438" fmla="*/ 1025733 h 1135009"/>
                <a:gd name="connsiteX12-439" fmla="*/ 1554665 w 9151216"/>
                <a:gd name="connsiteY12-440" fmla="*/ 432880 h 1135009"/>
                <a:gd name="connsiteX13-441" fmla="*/ 1846067 w 9151216"/>
                <a:gd name="connsiteY13-442" fmla="*/ 1005636 h 1135009"/>
                <a:gd name="connsiteX14-443" fmla="*/ 2187711 w 9151216"/>
                <a:gd name="connsiteY14-444" fmla="*/ 684089 h 1135009"/>
                <a:gd name="connsiteX15-445" fmla="*/ 2489162 w 9151216"/>
                <a:gd name="connsiteY15-446" fmla="*/ 995588 h 1135009"/>
                <a:gd name="connsiteX16-447" fmla="*/ 2991580 w 9151216"/>
                <a:gd name="connsiteY16-448" fmla="*/ 221865 h 1135009"/>
                <a:gd name="connsiteX17-449" fmla="*/ 3473900 w 9151216"/>
                <a:gd name="connsiteY17-450" fmla="*/ 965443 h 1135009"/>
                <a:gd name="connsiteX18-451" fmla="*/ 4167236 w 9151216"/>
                <a:gd name="connsiteY18-452" fmla="*/ 643896 h 1135009"/>
                <a:gd name="connsiteX19-453" fmla="*/ 4810331 w 9151216"/>
                <a:gd name="connsiteY19-454" fmla="*/ 945346 h 1135009"/>
                <a:gd name="connsiteX20-455" fmla="*/ 5342894 w 9151216"/>
                <a:gd name="connsiteY20-456" fmla="*/ 302252 h 1135009"/>
                <a:gd name="connsiteX21-457" fmla="*/ 6186955 w 9151216"/>
                <a:gd name="connsiteY21-458" fmla="*/ 985540 h 1135009"/>
                <a:gd name="connsiteX22-459" fmla="*/ 6970727 w 9151216"/>
                <a:gd name="connsiteY22-460" fmla="*/ 801 h 1135009"/>
                <a:gd name="connsiteX0-461" fmla="*/ 7061162 w 9151216"/>
                <a:gd name="connsiteY0-462" fmla="*/ 801 h 1135009"/>
                <a:gd name="connsiteX1-463" fmla="*/ 7734402 w 9151216"/>
                <a:gd name="connsiteY1-464" fmla="*/ 814718 h 1135009"/>
                <a:gd name="connsiteX2-465" fmla="*/ 8287062 w 9151216"/>
                <a:gd name="connsiteY2-466" fmla="*/ 623799 h 1135009"/>
                <a:gd name="connsiteX3-467" fmla="*/ 8638753 w 9151216"/>
                <a:gd name="connsiteY3-468" fmla="*/ 885056 h 1135009"/>
                <a:gd name="connsiteX4-469" fmla="*/ 9100977 w 9151216"/>
                <a:gd name="connsiteY4-470" fmla="*/ 704186 h 1135009"/>
                <a:gd name="connsiteX5-471" fmla="*/ 9147470 w 9151216"/>
                <a:gd name="connsiteY5-472" fmla="*/ 716560 h 1135009"/>
                <a:gd name="connsiteX6-473" fmla="*/ 9151216 w 9151216"/>
                <a:gd name="connsiteY6-474" fmla="*/ 718065 h 1135009"/>
                <a:gd name="connsiteX7-475" fmla="*/ 9151216 w 9151216"/>
                <a:gd name="connsiteY7-476" fmla="*/ 1135009 h 1135009"/>
                <a:gd name="connsiteX8-477" fmla="*/ 0 w 9151216"/>
                <a:gd name="connsiteY8-478" fmla="*/ 1135009 h 1135009"/>
                <a:gd name="connsiteX9-479" fmla="*/ 7219 w 9151216"/>
                <a:gd name="connsiteY9-480" fmla="*/ 1126217 h 1135009"/>
                <a:gd name="connsiteX10-481" fmla="*/ 509637 w 9151216"/>
                <a:gd name="connsiteY10-482" fmla="*/ 201769 h 1135009"/>
                <a:gd name="connsiteX11-483" fmla="*/ 1182876 w 9151216"/>
                <a:gd name="connsiteY11-484" fmla="*/ 1025733 h 1135009"/>
                <a:gd name="connsiteX12-485" fmla="*/ 1554665 w 9151216"/>
                <a:gd name="connsiteY12-486" fmla="*/ 432880 h 1135009"/>
                <a:gd name="connsiteX13-487" fmla="*/ 1846067 w 9151216"/>
                <a:gd name="connsiteY13-488" fmla="*/ 1005636 h 1135009"/>
                <a:gd name="connsiteX14-489" fmla="*/ 2187711 w 9151216"/>
                <a:gd name="connsiteY14-490" fmla="*/ 684089 h 1135009"/>
                <a:gd name="connsiteX15-491" fmla="*/ 2489162 w 9151216"/>
                <a:gd name="connsiteY15-492" fmla="*/ 995588 h 1135009"/>
                <a:gd name="connsiteX16-493" fmla="*/ 2991580 w 9151216"/>
                <a:gd name="connsiteY16-494" fmla="*/ 221865 h 1135009"/>
                <a:gd name="connsiteX17-495" fmla="*/ 3473900 w 9151216"/>
                <a:gd name="connsiteY17-496" fmla="*/ 965443 h 1135009"/>
                <a:gd name="connsiteX18-497" fmla="*/ 4167236 w 9151216"/>
                <a:gd name="connsiteY18-498" fmla="*/ 643896 h 1135009"/>
                <a:gd name="connsiteX19-499" fmla="*/ 4810331 w 9151216"/>
                <a:gd name="connsiteY19-500" fmla="*/ 945346 h 1135009"/>
                <a:gd name="connsiteX20-501" fmla="*/ 5342894 w 9151216"/>
                <a:gd name="connsiteY20-502" fmla="*/ 302252 h 1135009"/>
                <a:gd name="connsiteX21-503" fmla="*/ 6186955 w 9151216"/>
                <a:gd name="connsiteY21-504" fmla="*/ 985540 h 1135009"/>
                <a:gd name="connsiteX22-505" fmla="*/ 7061162 w 9151216"/>
                <a:gd name="connsiteY22-506" fmla="*/ 801 h 1135009"/>
                <a:gd name="connsiteX0-507" fmla="*/ 7061162 w 9151216"/>
                <a:gd name="connsiteY0-508" fmla="*/ 801 h 1135009"/>
                <a:gd name="connsiteX1-509" fmla="*/ 7734402 w 9151216"/>
                <a:gd name="connsiteY1-510" fmla="*/ 814718 h 1135009"/>
                <a:gd name="connsiteX2-511" fmla="*/ 8287062 w 9151216"/>
                <a:gd name="connsiteY2-512" fmla="*/ 623799 h 1135009"/>
                <a:gd name="connsiteX3-513" fmla="*/ 8638753 w 9151216"/>
                <a:gd name="connsiteY3-514" fmla="*/ 885056 h 1135009"/>
                <a:gd name="connsiteX4-515" fmla="*/ 9100977 w 9151216"/>
                <a:gd name="connsiteY4-516" fmla="*/ 704186 h 1135009"/>
                <a:gd name="connsiteX5-517" fmla="*/ 9147470 w 9151216"/>
                <a:gd name="connsiteY5-518" fmla="*/ 716560 h 1135009"/>
                <a:gd name="connsiteX6-519" fmla="*/ 9151216 w 9151216"/>
                <a:gd name="connsiteY6-520" fmla="*/ 718065 h 1135009"/>
                <a:gd name="connsiteX7-521" fmla="*/ 9151216 w 9151216"/>
                <a:gd name="connsiteY7-522" fmla="*/ 1135009 h 1135009"/>
                <a:gd name="connsiteX8-523" fmla="*/ 0 w 9151216"/>
                <a:gd name="connsiteY8-524" fmla="*/ 1135009 h 1135009"/>
                <a:gd name="connsiteX9-525" fmla="*/ 7219 w 9151216"/>
                <a:gd name="connsiteY9-526" fmla="*/ 1126217 h 1135009"/>
                <a:gd name="connsiteX10-527" fmla="*/ 509637 w 9151216"/>
                <a:gd name="connsiteY10-528" fmla="*/ 201769 h 1135009"/>
                <a:gd name="connsiteX11-529" fmla="*/ 1182876 w 9151216"/>
                <a:gd name="connsiteY11-530" fmla="*/ 1025733 h 1135009"/>
                <a:gd name="connsiteX12-531" fmla="*/ 1554665 w 9151216"/>
                <a:gd name="connsiteY12-532" fmla="*/ 432880 h 1135009"/>
                <a:gd name="connsiteX13-533" fmla="*/ 1846067 w 9151216"/>
                <a:gd name="connsiteY13-534" fmla="*/ 1005636 h 1135009"/>
                <a:gd name="connsiteX14-535" fmla="*/ 2187711 w 9151216"/>
                <a:gd name="connsiteY14-536" fmla="*/ 684089 h 1135009"/>
                <a:gd name="connsiteX15-537" fmla="*/ 2489162 w 9151216"/>
                <a:gd name="connsiteY15-538" fmla="*/ 995588 h 1135009"/>
                <a:gd name="connsiteX16-539" fmla="*/ 2991580 w 9151216"/>
                <a:gd name="connsiteY16-540" fmla="*/ 221865 h 1135009"/>
                <a:gd name="connsiteX17-541" fmla="*/ 3473900 w 9151216"/>
                <a:gd name="connsiteY17-542" fmla="*/ 965443 h 1135009"/>
                <a:gd name="connsiteX18-543" fmla="*/ 4167236 w 9151216"/>
                <a:gd name="connsiteY18-544" fmla="*/ 643896 h 1135009"/>
                <a:gd name="connsiteX19-545" fmla="*/ 4810331 w 9151216"/>
                <a:gd name="connsiteY19-546" fmla="*/ 945346 h 1135009"/>
                <a:gd name="connsiteX20-547" fmla="*/ 5342894 w 9151216"/>
                <a:gd name="connsiteY20-548" fmla="*/ 442928 h 1135009"/>
                <a:gd name="connsiteX21-549" fmla="*/ 6186955 w 9151216"/>
                <a:gd name="connsiteY21-550" fmla="*/ 985540 h 1135009"/>
                <a:gd name="connsiteX22-551" fmla="*/ 7061162 w 9151216"/>
                <a:gd name="connsiteY22-552" fmla="*/ 801 h 113500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Lst>
              <a:rect l="l" t="t" r="r" b="b"/>
              <a:pathLst>
                <a:path w="9151216" h="1135009">
                  <a:moveTo>
                    <a:pt x="7061162" y="801"/>
                  </a:moveTo>
                  <a:cubicBezTo>
                    <a:pt x="7319070" y="-27669"/>
                    <a:pt x="7530085" y="710885"/>
                    <a:pt x="7734402" y="814718"/>
                  </a:cubicBezTo>
                  <a:cubicBezTo>
                    <a:pt x="7938719" y="918551"/>
                    <a:pt x="8136337" y="612076"/>
                    <a:pt x="8287062" y="623799"/>
                  </a:cubicBezTo>
                  <a:cubicBezTo>
                    <a:pt x="8437787" y="635522"/>
                    <a:pt x="8503101" y="871658"/>
                    <a:pt x="8638753" y="885056"/>
                  </a:cubicBezTo>
                  <a:cubicBezTo>
                    <a:pt x="8774405" y="898454"/>
                    <a:pt x="8983746" y="680740"/>
                    <a:pt x="9100977" y="704186"/>
                  </a:cubicBezTo>
                  <a:cubicBezTo>
                    <a:pt x="9115631" y="707117"/>
                    <a:pt x="9131331" y="711225"/>
                    <a:pt x="9147470" y="716560"/>
                  </a:cubicBezTo>
                  <a:lnTo>
                    <a:pt x="9151216" y="718065"/>
                  </a:lnTo>
                  <a:lnTo>
                    <a:pt x="9151216" y="1135009"/>
                  </a:lnTo>
                  <a:lnTo>
                    <a:pt x="0" y="1135009"/>
                  </a:lnTo>
                  <a:lnTo>
                    <a:pt x="7219" y="1126217"/>
                  </a:lnTo>
                  <a:cubicBezTo>
                    <a:pt x="132823" y="962094"/>
                    <a:pt x="132823" y="278806"/>
                    <a:pt x="509637" y="201769"/>
                  </a:cubicBezTo>
                  <a:cubicBezTo>
                    <a:pt x="886451" y="124732"/>
                    <a:pt x="1008705" y="987215"/>
                    <a:pt x="1182876" y="1025733"/>
                  </a:cubicBezTo>
                  <a:cubicBezTo>
                    <a:pt x="1357047" y="1064251"/>
                    <a:pt x="1444133" y="436229"/>
                    <a:pt x="1554665" y="432880"/>
                  </a:cubicBezTo>
                  <a:cubicBezTo>
                    <a:pt x="1665197" y="429531"/>
                    <a:pt x="1740559" y="963768"/>
                    <a:pt x="1846067" y="1005636"/>
                  </a:cubicBezTo>
                  <a:cubicBezTo>
                    <a:pt x="1951575" y="1047504"/>
                    <a:pt x="2080529" y="685764"/>
                    <a:pt x="2187711" y="684089"/>
                  </a:cubicBezTo>
                  <a:cubicBezTo>
                    <a:pt x="2294893" y="682414"/>
                    <a:pt x="2355184" y="1072625"/>
                    <a:pt x="2489162" y="995588"/>
                  </a:cubicBezTo>
                  <a:cubicBezTo>
                    <a:pt x="2623140" y="918551"/>
                    <a:pt x="2827457" y="226889"/>
                    <a:pt x="2991580" y="221865"/>
                  </a:cubicBezTo>
                  <a:cubicBezTo>
                    <a:pt x="3155703" y="216841"/>
                    <a:pt x="3277957" y="895105"/>
                    <a:pt x="3473900" y="965443"/>
                  </a:cubicBezTo>
                  <a:cubicBezTo>
                    <a:pt x="3669843" y="1035781"/>
                    <a:pt x="3944498" y="647245"/>
                    <a:pt x="4167236" y="643896"/>
                  </a:cubicBezTo>
                  <a:cubicBezTo>
                    <a:pt x="4389974" y="640547"/>
                    <a:pt x="4614388" y="978841"/>
                    <a:pt x="4810331" y="945346"/>
                  </a:cubicBezTo>
                  <a:cubicBezTo>
                    <a:pt x="5006274" y="911851"/>
                    <a:pt x="5113457" y="436229"/>
                    <a:pt x="5342894" y="442928"/>
                  </a:cubicBezTo>
                  <a:cubicBezTo>
                    <a:pt x="5572331" y="449627"/>
                    <a:pt x="5900577" y="1059228"/>
                    <a:pt x="6186955" y="985540"/>
                  </a:cubicBezTo>
                  <a:cubicBezTo>
                    <a:pt x="6473333" y="911852"/>
                    <a:pt x="6803254" y="29271"/>
                    <a:pt x="7061162" y="801"/>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Yeseva One" panose="00000500000000000000" charset="0"/>
                <a:ea typeface="Yeseva One" panose="00000500000000000000" charset="0"/>
              </a:endParaRPr>
            </a:p>
          </p:txBody>
        </p:sp>
      </p:grpSp>
    </p:spTree>
    <p:extLst>
      <p:ext uri="{BB962C8B-B14F-4D97-AF65-F5344CB8AC3E}">
        <p14:creationId xmlns:p14="http://schemas.microsoft.com/office/powerpoint/2010/main" val="2293607425"/>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CEB1B6A-AEF1-4ACD-BD61-958570690F55}" type="datetimeFigureOut">
              <a:rPr lang="zh-CN" altLang="en-US" smtClean="0"/>
              <a:t>2023/8/16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B6CB991-6BD3-42F2-8A94-1903E9425430}" type="slidenum">
              <a:rPr lang="zh-CN" altLang="en-US" smtClean="0"/>
              <a:t>‹#›</a:t>
            </a:fld>
            <a:endParaRPr lang="zh-CN" altLang="en-US"/>
          </a:p>
        </p:txBody>
      </p:sp>
    </p:spTree>
    <p:extLst>
      <p:ext uri="{BB962C8B-B14F-4D97-AF65-F5344CB8AC3E}">
        <p14:creationId xmlns:p14="http://schemas.microsoft.com/office/powerpoint/2010/main" val="1453369879"/>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7" name="文本框 6"/>
          <p:cNvSpPr txBox="1"/>
          <p:nvPr userDrawn="1"/>
        </p:nvSpPr>
        <p:spPr>
          <a:xfrm>
            <a:off x="283585" y="252606"/>
            <a:ext cx="184731" cy="461665"/>
          </a:xfrm>
          <a:prstGeom prst="rect">
            <a:avLst/>
          </a:prstGeom>
          <a:noFill/>
        </p:spPr>
        <p:txBody>
          <a:bodyPr wrap="none" rtlCol="0">
            <a:spAutoFit/>
          </a:bodyPr>
          <a:lstStyle/>
          <a:p>
            <a:endParaRPr lang="zh-CN" altLang="en-US" sz="2400" dirty="0">
              <a:latin typeface="Yeseva One" panose="00000500000000000000" charset="0"/>
              <a:ea typeface="Yeseva One" panose="00000500000000000000" charset="0"/>
            </a:endParaRPr>
          </a:p>
        </p:txBody>
      </p:sp>
    </p:spTree>
    <p:extLst>
      <p:ext uri="{BB962C8B-B14F-4D97-AF65-F5344CB8AC3E}">
        <p14:creationId xmlns:p14="http://schemas.microsoft.com/office/powerpoint/2010/main" val="2079987193"/>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节标题">
    <p:spTree>
      <p:nvGrpSpPr>
        <p:cNvPr id="1" name=""/>
        <p:cNvGrpSpPr/>
        <p:nvPr/>
      </p:nvGrpSpPr>
      <p:grpSpPr>
        <a:xfrm>
          <a:off x="0" y="0"/>
          <a:ext cx="0" cy="0"/>
          <a:chOff x="0" y="0"/>
          <a:chExt cx="0" cy="0"/>
        </a:xfrm>
      </p:grpSpPr>
      <p:sp>
        <p:nvSpPr>
          <p:cNvPr id="7" name="文本框 6"/>
          <p:cNvSpPr txBox="1"/>
          <p:nvPr userDrawn="1"/>
        </p:nvSpPr>
        <p:spPr>
          <a:xfrm>
            <a:off x="283585" y="252606"/>
            <a:ext cx="184731" cy="461665"/>
          </a:xfrm>
          <a:prstGeom prst="rect">
            <a:avLst/>
          </a:prstGeom>
          <a:noFill/>
        </p:spPr>
        <p:txBody>
          <a:bodyPr wrap="none" rtlCol="0">
            <a:spAutoFit/>
          </a:bodyPr>
          <a:lstStyle/>
          <a:p>
            <a:endParaRPr lang="zh-CN" altLang="en-US" sz="2400" dirty="0">
              <a:latin typeface="Yeseva One" panose="00000500000000000000" charset="0"/>
              <a:ea typeface="Yeseva One" panose="00000500000000000000" charset="0"/>
            </a:endParaRPr>
          </a:p>
        </p:txBody>
      </p:sp>
    </p:spTree>
    <p:extLst>
      <p:ext uri="{BB962C8B-B14F-4D97-AF65-F5344CB8AC3E}">
        <p14:creationId xmlns:p14="http://schemas.microsoft.com/office/powerpoint/2010/main" val="2163084359"/>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节标题">
    <p:spTree>
      <p:nvGrpSpPr>
        <p:cNvPr id="1" name=""/>
        <p:cNvGrpSpPr/>
        <p:nvPr/>
      </p:nvGrpSpPr>
      <p:grpSpPr>
        <a:xfrm>
          <a:off x="0" y="0"/>
          <a:ext cx="0" cy="0"/>
          <a:chOff x="0" y="0"/>
          <a:chExt cx="0" cy="0"/>
        </a:xfrm>
      </p:grpSpPr>
      <p:sp>
        <p:nvSpPr>
          <p:cNvPr id="7" name="文本框 6"/>
          <p:cNvSpPr txBox="1"/>
          <p:nvPr userDrawn="1"/>
        </p:nvSpPr>
        <p:spPr>
          <a:xfrm>
            <a:off x="283585" y="252606"/>
            <a:ext cx="184731" cy="461665"/>
          </a:xfrm>
          <a:prstGeom prst="rect">
            <a:avLst/>
          </a:prstGeom>
          <a:noFill/>
        </p:spPr>
        <p:txBody>
          <a:bodyPr wrap="none" rtlCol="0">
            <a:spAutoFit/>
          </a:bodyPr>
          <a:lstStyle/>
          <a:p>
            <a:endParaRPr lang="zh-CN" altLang="en-US" sz="2400" dirty="0">
              <a:latin typeface="Yeseva One" panose="00000500000000000000" charset="0"/>
              <a:ea typeface="Yeseva One" panose="00000500000000000000" charset="0"/>
            </a:endParaRPr>
          </a:p>
        </p:txBody>
      </p:sp>
    </p:spTree>
    <p:extLst>
      <p:ext uri="{BB962C8B-B14F-4D97-AF65-F5344CB8AC3E}">
        <p14:creationId xmlns:p14="http://schemas.microsoft.com/office/powerpoint/2010/main" val="1447585220"/>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节标题">
    <p:spTree>
      <p:nvGrpSpPr>
        <p:cNvPr id="1" name=""/>
        <p:cNvGrpSpPr/>
        <p:nvPr/>
      </p:nvGrpSpPr>
      <p:grpSpPr>
        <a:xfrm>
          <a:off x="0" y="0"/>
          <a:ext cx="0" cy="0"/>
          <a:chOff x="0" y="0"/>
          <a:chExt cx="0" cy="0"/>
        </a:xfrm>
      </p:grpSpPr>
      <p:sp>
        <p:nvSpPr>
          <p:cNvPr id="7" name="文本框 6"/>
          <p:cNvSpPr txBox="1"/>
          <p:nvPr userDrawn="1"/>
        </p:nvSpPr>
        <p:spPr>
          <a:xfrm>
            <a:off x="283585" y="252606"/>
            <a:ext cx="184731" cy="461665"/>
          </a:xfrm>
          <a:prstGeom prst="rect">
            <a:avLst/>
          </a:prstGeom>
          <a:noFill/>
        </p:spPr>
        <p:txBody>
          <a:bodyPr wrap="none" rtlCol="0">
            <a:spAutoFit/>
          </a:bodyPr>
          <a:lstStyle/>
          <a:p>
            <a:endParaRPr lang="zh-CN" altLang="en-US" sz="2400" dirty="0">
              <a:latin typeface="Yeseva One" panose="00000500000000000000" charset="0"/>
              <a:ea typeface="Yeseva One" panose="00000500000000000000" charset="0"/>
            </a:endParaRPr>
          </a:p>
        </p:txBody>
      </p:sp>
    </p:spTree>
    <p:extLst>
      <p:ext uri="{BB962C8B-B14F-4D97-AF65-F5344CB8AC3E}">
        <p14:creationId xmlns:p14="http://schemas.microsoft.com/office/powerpoint/2010/main" val="1257964177"/>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_节标题">
    <p:spTree>
      <p:nvGrpSpPr>
        <p:cNvPr id="1" name=""/>
        <p:cNvGrpSpPr/>
        <p:nvPr/>
      </p:nvGrpSpPr>
      <p:grpSpPr>
        <a:xfrm>
          <a:off x="0" y="0"/>
          <a:ext cx="0" cy="0"/>
          <a:chOff x="0" y="0"/>
          <a:chExt cx="0" cy="0"/>
        </a:xfrm>
      </p:grpSpPr>
      <p:sp>
        <p:nvSpPr>
          <p:cNvPr id="7" name="文本框 6"/>
          <p:cNvSpPr txBox="1"/>
          <p:nvPr userDrawn="1"/>
        </p:nvSpPr>
        <p:spPr>
          <a:xfrm>
            <a:off x="283585" y="252606"/>
            <a:ext cx="184731" cy="461665"/>
          </a:xfrm>
          <a:prstGeom prst="rect">
            <a:avLst/>
          </a:prstGeom>
          <a:noFill/>
        </p:spPr>
        <p:txBody>
          <a:bodyPr wrap="none" rtlCol="0">
            <a:spAutoFit/>
          </a:bodyPr>
          <a:lstStyle/>
          <a:p>
            <a:endParaRPr lang="zh-CN" altLang="en-US" sz="2400" dirty="0">
              <a:latin typeface="Yeseva One" panose="00000500000000000000" charset="0"/>
              <a:ea typeface="Yeseva One" panose="00000500000000000000" charset="0"/>
            </a:endParaRPr>
          </a:p>
        </p:txBody>
      </p:sp>
    </p:spTree>
    <p:extLst>
      <p:ext uri="{BB962C8B-B14F-4D97-AF65-F5344CB8AC3E}">
        <p14:creationId xmlns:p14="http://schemas.microsoft.com/office/powerpoint/2010/main" val="4041615176"/>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727061079"/>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202897244"/>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557788717"/>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4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556658002"/>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5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8561422"/>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6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13842592"/>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7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958356318"/>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8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774482314"/>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9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328595347"/>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0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59445148"/>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780001"/>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2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8474031"/>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3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3179691"/>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14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9840669"/>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232"/>
        <p:cNvGrpSpPr/>
        <p:nvPr/>
      </p:nvGrpSpPr>
      <p:grpSpPr>
        <a:xfrm>
          <a:off x="0" y="0"/>
          <a:ext cx="0" cy="0"/>
          <a:chOff x="0" y="0"/>
          <a:chExt cx="0" cy="0"/>
        </a:xfrm>
      </p:grpSpPr>
      <p:sp>
        <p:nvSpPr>
          <p:cNvPr id="233" name="Google Shape;233;p12"/>
          <p:cNvSpPr/>
          <p:nvPr/>
        </p:nvSpPr>
        <p:spPr>
          <a:xfrm>
            <a:off x="0" y="0"/>
            <a:ext cx="12192000" cy="6858000"/>
          </a:xfrm>
          <a:prstGeom prst="frame">
            <a:avLst>
              <a:gd name="adj1" fmla="val 4376"/>
            </a:avLst>
          </a:prstGeom>
          <a:solidFill>
            <a:srgbClr val="FFFFFF"/>
          </a:solidFill>
          <a:ln>
            <a:noFill/>
          </a:ln>
        </p:spPr>
        <p:txBody>
          <a:bodyPr spcFirstLastPara="1" wrap="square" lIns="109711" tIns="109711" rIns="109711" bIns="109711" anchor="ctr" anchorCtr="0">
            <a:noAutofit/>
          </a:bodyPr>
          <a:lstStyle/>
          <a:p>
            <a:pPr marL="0" lvl="0" indent="0" algn="l" rtl="0">
              <a:spcBef>
                <a:spcPts val="0"/>
              </a:spcBef>
              <a:spcAft>
                <a:spcPts val="0"/>
              </a:spcAft>
              <a:buNone/>
            </a:pPr>
            <a:endParaRPr sz="2040"/>
          </a:p>
        </p:txBody>
      </p:sp>
      <p:sp>
        <p:nvSpPr>
          <p:cNvPr id="234" name="Google Shape;234;p12"/>
          <p:cNvSpPr/>
          <p:nvPr/>
        </p:nvSpPr>
        <p:spPr>
          <a:xfrm rot="-5400000">
            <a:off x="5871935" y="6026600"/>
            <a:ext cx="448000" cy="1214800"/>
          </a:xfrm>
          <a:prstGeom prst="rect">
            <a:avLst/>
          </a:prstGeom>
          <a:solidFill>
            <a:srgbClr val="000000"/>
          </a:solidFill>
          <a:ln>
            <a:noFill/>
          </a:ln>
        </p:spPr>
        <p:txBody>
          <a:bodyPr spcFirstLastPara="1" wrap="square" lIns="109711" tIns="109711" rIns="109711" bIns="109711" anchor="ctr" anchorCtr="0">
            <a:noAutofit/>
          </a:bodyPr>
          <a:lstStyle/>
          <a:p>
            <a:pPr marL="0" lvl="0" indent="0" algn="l" rtl="0">
              <a:spcBef>
                <a:spcPts val="0"/>
              </a:spcBef>
              <a:spcAft>
                <a:spcPts val="0"/>
              </a:spcAft>
              <a:buNone/>
            </a:pPr>
            <a:endParaRPr sz="2040"/>
          </a:p>
        </p:txBody>
      </p:sp>
      <p:sp>
        <p:nvSpPr>
          <p:cNvPr id="235" name="Google Shape;235;p12"/>
          <p:cNvSpPr txBox="1">
            <a:spLocks noGrp="1"/>
          </p:cNvSpPr>
          <p:nvPr>
            <p:ph type="sldNum" idx="12"/>
          </p:nvPr>
        </p:nvSpPr>
        <p:spPr>
          <a:xfrm>
            <a:off x="5488533" y="6409835"/>
            <a:ext cx="1214800" cy="4480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algn="ctr"/>
            <a:fld id="{00000000-1234-1234-1234-123412341234}" type="slidenum">
              <a:rPr lang="en" smtClean="0"/>
              <a:pPr algn="ctr"/>
              <a:t>‹#›</a:t>
            </a:fld>
            <a:endParaRPr lang="en"/>
          </a:p>
        </p:txBody>
      </p:sp>
    </p:spTree>
    <p:extLst>
      <p:ext uri="{BB962C8B-B14F-4D97-AF65-F5344CB8AC3E}">
        <p14:creationId xmlns:p14="http://schemas.microsoft.com/office/powerpoint/2010/main" val="80449566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364606136"/>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76146816"/>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6" name="矩形 5"/>
          <p:cNvSpPr/>
          <p:nvPr userDrawn="1"/>
        </p:nvSpPr>
        <p:spPr>
          <a:xfrm>
            <a:off x="203201" y="177801"/>
            <a:ext cx="11801231" cy="6507703"/>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Yeseva One" panose="00000500000000000000" charset="0"/>
              <a:ea typeface="Yeseva One" panose="00000500000000000000" charset="0"/>
            </a:endParaRPr>
          </a:p>
        </p:txBody>
      </p:sp>
      <p:grpSp>
        <p:nvGrpSpPr>
          <p:cNvPr id="7" name="组合 6"/>
          <p:cNvGrpSpPr/>
          <p:nvPr userDrawn="1"/>
        </p:nvGrpSpPr>
        <p:grpSpPr>
          <a:xfrm>
            <a:off x="-9622" y="6070600"/>
            <a:ext cx="12211243" cy="787400"/>
            <a:chOff x="-7216" y="4552950"/>
            <a:chExt cx="9158432" cy="590550"/>
          </a:xfrm>
        </p:grpSpPr>
        <p:sp>
          <p:nvSpPr>
            <p:cNvPr id="8" name="任意多边形 7"/>
            <p:cNvSpPr/>
            <p:nvPr/>
          </p:nvSpPr>
          <p:spPr>
            <a:xfrm flipH="1">
              <a:off x="0" y="4552950"/>
              <a:ext cx="9151216" cy="590550"/>
            </a:xfrm>
            <a:custGeom>
              <a:avLst/>
              <a:gdLst>
                <a:gd name="connsiteX0" fmla="*/ 7151597 w 9151216"/>
                <a:gd name="connsiteY0" fmla="*/ 791 h 1134999"/>
                <a:gd name="connsiteX1" fmla="*/ 7734402 w 9151216"/>
                <a:gd name="connsiteY1" fmla="*/ 814708 h 1134999"/>
                <a:gd name="connsiteX2" fmla="*/ 8106191 w 9151216"/>
                <a:gd name="connsiteY2" fmla="*/ 563499 h 1134999"/>
                <a:gd name="connsiteX3" fmla="*/ 8638753 w 9151216"/>
                <a:gd name="connsiteY3" fmla="*/ 885046 h 1134999"/>
                <a:gd name="connsiteX4" fmla="*/ 9100977 w 9151216"/>
                <a:gd name="connsiteY4" fmla="*/ 704176 h 1134999"/>
                <a:gd name="connsiteX5" fmla="*/ 9147470 w 9151216"/>
                <a:gd name="connsiteY5" fmla="*/ 716550 h 1134999"/>
                <a:gd name="connsiteX6" fmla="*/ 9151216 w 9151216"/>
                <a:gd name="connsiteY6" fmla="*/ 718055 h 1134999"/>
                <a:gd name="connsiteX7" fmla="*/ 9151216 w 9151216"/>
                <a:gd name="connsiteY7" fmla="*/ 1134999 h 1134999"/>
                <a:gd name="connsiteX8" fmla="*/ 0 w 9151216"/>
                <a:gd name="connsiteY8" fmla="*/ 1134999 h 1134999"/>
                <a:gd name="connsiteX9" fmla="*/ 7219 w 9151216"/>
                <a:gd name="connsiteY9" fmla="*/ 1126207 h 1134999"/>
                <a:gd name="connsiteX10" fmla="*/ 690507 w 9151216"/>
                <a:gd name="connsiteY10" fmla="*/ 181662 h 1134999"/>
                <a:gd name="connsiteX11" fmla="*/ 1182876 w 9151216"/>
                <a:gd name="connsiteY11" fmla="*/ 1025723 h 1134999"/>
                <a:gd name="connsiteX12" fmla="*/ 1584810 w 9151216"/>
                <a:gd name="connsiteY12" fmla="*/ 503209 h 1134999"/>
                <a:gd name="connsiteX13" fmla="*/ 1846067 w 9151216"/>
                <a:gd name="connsiteY13" fmla="*/ 1005626 h 1134999"/>
                <a:gd name="connsiteX14" fmla="*/ 2227905 w 9151216"/>
                <a:gd name="connsiteY14" fmla="*/ 442919 h 1134999"/>
                <a:gd name="connsiteX15" fmla="*/ 2489162 w 9151216"/>
                <a:gd name="connsiteY15" fmla="*/ 995578 h 1134999"/>
                <a:gd name="connsiteX16" fmla="*/ 2840854 w 9151216"/>
                <a:gd name="connsiteY16" fmla="*/ 201758 h 1134999"/>
                <a:gd name="connsiteX17" fmla="*/ 3473900 w 9151216"/>
                <a:gd name="connsiteY17" fmla="*/ 965433 h 1134999"/>
                <a:gd name="connsiteX18" fmla="*/ 4066753 w 9151216"/>
                <a:gd name="connsiteY18" fmla="*/ 563499 h 1134999"/>
                <a:gd name="connsiteX19" fmla="*/ 4810331 w 9151216"/>
                <a:gd name="connsiteY19" fmla="*/ 945336 h 1134999"/>
                <a:gd name="connsiteX20" fmla="*/ 5342894 w 9151216"/>
                <a:gd name="connsiteY20" fmla="*/ 302242 h 1134999"/>
                <a:gd name="connsiteX21" fmla="*/ 6186955 w 9151216"/>
                <a:gd name="connsiteY21" fmla="*/ 985530 h 1134999"/>
                <a:gd name="connsiteX22" fmla="*/ 7151597 w 9151216"/>
                <a:gd name="connsiteY22" fmla="*/ 791 h 1134999"/>
                <a:gd name="connsiteX0-1" fmla="*/ 7151597 w 9151216"/>
                <a:gd name="connsiteY0-2" fmla="*/ 791 h 1134999"/>
                <a:gd name="connsiteX1-3" fmla="*/ 7734402 w 9151216"/>
                <a:gd name="connsiteY1-4" fmla="*/ 814708 h 1134999"/>
                <a:gd name="connsiteX2-5" fmla="*/ 8106191 w 9151216"/>
                <a:gd name="connsiteY2-6" fmla="*/ 563499 h 1134999"/>
                <a:gd name="connsiteX3-7" fmla="*/ 8638753 w 9151216"/>
                <a:gd name="connsiteY3-8" fmla="*/ 885046 h 1134999"/>
                <a:gd name="connsiteX4-9" fmla="*/ 9100977 w 9151216"/>
                <a:gd name="connsiteY4-10" fmla="*/ 704176 h 1134999"/>
                <a:gd name="connsiteX5-11" fmla="*/ 9147470 w 9151216"/>
                <a:gd name="connsiteY5-12" fmla="*/ 716550 h 1134999"/>
                <a:gd name="connsiteX6-13" fmla="*/ 9151216 w 9151216"/>
                <a:gd name="connsiteY6-14" fmla="*/ 718055 h 1134999"/>
                <a:gd name="connsiteX7-15" fmla="*/ 9151216 w 9151216"/>
                <a:gd name="connsiteY7-16" fmla="*/ 1134999 h 1134999"/>
                <a:gd name="connsiteX8-17" fmla="*/ 0 w 9151216"/>
                <a:gd name="connsiteY8-18" fmla="*/ 1134999 h 1134999"/>
                <a:gd name="connsiteX9-19" fmla="*/ 7219 w 9151216"/>
                <a:gd name="connsiteY9-20" fmla="*/ 1126207 h 1134999"/>
                <a:gd name="connsiteX10-21" fmla="*/ 690507 w 9151216"/>
                <a:gd name="connsiteY10-22" fmla="*/ 181662 h 1134999"/>
                <a:gd name="connsiteX11-23" fmla="*/ 1182876 w 9151216"/>
                <a:gd name="connsiteY11-24" fmla="*/ 1025723 h 1134999"/>
                <a:gd name="connsiteX12-25" fmla="*/ 1584810 w 9151216"/>
                <a:gd name="connsiteY12-26" fmla="*/ 503209 h 1134999"/>
                <a:gd name="connsiteX13-27" fmla="*/ 1846067 w 9151216"/>
                <a:gd name="connsiteY13-28" fmla="*/ 1005626 h 1134999"/>
                <a:gd name="connsiteX14-29" fmla="*/ 2227905 w 9151216"/>
                <a:gd name="connsiteY14-30" fmla="*/ 442919 h 1134999"/>
                <a:gd name="connsiteX15-31" fmla="*/ 2489162 w 9151216"/>
                <a:gd name="connsiteY15-32" fmla="*/ 995578 h 1134999"/>
                <a:gd name="connsiteX16-33" fmla="*/ 2840854 w 9151216"/>
                <a:gd name="connsiteY16-34" fmla="*/ 201758 h 1134999"/>
                <a:gd name="connsiteX17-35" fmla="*/ 3473900 w 9151216"/>
                <a:gd name="connsiteY17-36" fmla="*/ 965433 h 1134999"/>
                <a:gd name="connsiteX18-37" fmla="*/ 4066753 w 9151216"/>
                <a:gd name="connsiteY18-38" fmla="*/ 563499 h 1134999"/>
                <a:gd name="connsiteX19-39" fmla="*/ 4810331 w 9151216"/>
                <a:gd name="connsiteY19-40" fmla="*/ 945336 h 1134999"/>
                <a:gd name="connsiteX20-41" fmla="*/ 5342894 w 9151216"/>
                <a:gd name="connsiteY20-42" fmla="*/ 302242 h 1134999"/>
                <a:gd name="connsiteX21-43" fmla="*/ 6186955 w 9151216"/>
                <a:gd name="connsiteY21-44" fmla="*/ 985530 h 1134999"/>
                <a:gd name="connsiteX22-45" fmla="*/ 7151597 w 9151216"/>
                <a:gd name="connsiteY22-46" fmla="*/ 791 h 1134999"/>
                <a:gd name="connsiteX0-47" fmla="*/ 7151597 w 9151216"/>
                <a:gd name="connsiteY0-48" fmla="*/ 791 h 1134999"/>
                <a:gd name="connsiteX1-49" fmla="*/ 7734402 w 9151216"/>
                <a:gd name="connsiteY1-50" fmla="*/ 814708 h 1134999"/>
                <a:gd name="connsiteX2-51" fmla="*/ 8106191 w 9151216"/>
                <a:gd name="connsiteY2-52" fmla="*/ 563499 h 1134999"/>
                <a:gd name="connsiteX3-53" fmla="*/ 8638753 w 9151216"/>
                <a:gd name="connsiteY3-54" fmla="*/ 885046 h 1134999"/>
                <a:gd name="connsiteX4-55" fmla="*/ 9100977 w 9151216"/>
                <a:gd name="connsiteY4-56" fmla="*/ 704176 h 1134999"/>
                <a:gd name="connsiteX5-57" fmla="*/ 9147470 w 9151216"/>
                <a:gd name="connsiteY5-58" fmla="*/ 716550 h 1134999"/>
                <a:gd name="connsiteX6-59" fmla="*/ 9151216 w 9151216"/>
                <a:gd name="connsiteY6-60" fmla="*/ 718055 h 1134999"/>
                <a:gd name="connsiteX7-61" fmla="*/ 9151216 w 9151216"/>
                <a:gd name="connsiteY7-62" fmla="*/ 1134999 h 1134999"/>
                <a:gd name="connsiteX8-63" fmla="*/ 0 w 9151216"/>
                <a:gd name="connsiteY8-64" fmla="*/ 1134999 h 1134999"/>
                <a:gd name="connsiteX9-65" fmla="*/ 7219 w 9151216"/>
                <a:gd name="connsiteY9-66" fmla="*/ 1126207 h 1134999"/>
                <a:gd name="connsiteX10-67" fmla="*/ 509637 w 9151216"/>
                <a:gd name="connsiteY10-68" fmla="*/ 201759 h 1134999"/>
                <a:gd name="connsiteX11-69" fmla="*/ 1182876 w 9151216"/>
                <a:gd name="connsiteY11-70" fmla="*/ 1025723 h 1134999"/>
                <a:gd name="connsiteX12-71" fmla="*/ 1584810 w 9151216"/>
                <a:gd name="connsiteY12-72" fmla="*/ 503209 h 1134999"/>
                <a:gd name="connsiteX13-73" fmla="*/ 1846067 w 9151216"/>
                <a:gd name="connsiteY13-74" fmla="*/ 1005626 h 1134999"/>
                <a:gd name="connsiteX14-75" fmla="*/ 2227905 w 9151216"/>
                <a:gd name="connsiteY14-76" fmla="*/ 442919 h 1134999"/>
                <a:gd name="connsiteX15-77" fmla="*/ 2489162 w 9151216"/>
                <a:gd name="connsiteY15-78" fmla="*/ 995578 h 1134999"/>
                <a:gd name="connsiteX16-79" fmla="*/ 2840854 w 9151216"/>
                <a:gd name="connsiteY16-80" fmla="*/ 201758 h 1134999"/>
                <a:gd name="connsiteX17-81" fmla="*/ 3473900 w 9151216"/>
                <a:gd name="connsiteY17-82" fmla="*/ 965433 h 1134999"/>
                <a:gd name="connsiteX18-83" fmla="*/ 4066753 w 9151216"/>
                <a:gd name="connsiteY18-84" fmla="*/ 563499 h 1134999"/>
                <a:gd name="connsiteX19-85" fmla="*/ 4810331 w 9151216"/>
                <a:gd name="connsiteY19-86" fmla="*/ 945336 h 1134999"/>
                <a:gd name="connsiteX20-87" fmla="*/ 5342894 w 9151216"/>
                <a:gd name="connsiteY20-88" fmla="*/ 302242 h 1134999"/>
                <a:gd name="connsiteX21-89" fmla="*/ 6186955 w 9151216"/>
                <a:gd name="connsiteY21-90" fmla="*/ 985530 h 1134999"/>
                <a:gd name="connsiteX22-91" fmla="*/ 7151597 w 9151216"/>
                <a:gd name="connsiteY22-92" fmla="*/ 791 h 1134999"/>
                <a:gd name="connsiteX0-93" fmla="*/ 7151597 w 9151216"/>
                <a:gd name="connsiteY0-94" fmla="*/ 791 h 1134999"/>
                <a:gd name="connsiteX1-95" fmla="*/ 7734402 w 9151216"/>
                <a:gd name="connsiteY1-96" fmla="*/ 814708 h 1134999"/>
                <a:gd name="connsiteX2-97" fmla="*/ 8106191 w 9151216"/>
                <a:gd name="connsiteY2-98" fmla="*/ 563499 h 1134999"/>
                <a:gd name="connsiteX3-99" fmla="*/ 8638753 w 9151216"/>
                <a:gd name="connsiteY3-100" fmla="*/ 885046 h 1134999"/>
                <a:gd name="connsiteX4-101" fmla="*/ 9100977 w 9151216"/>
                <a:gd name="connsiteY4-102" fmla="*/ 704176 h 1134999"/>
                <a:gd name="connsiteX5-103" fmla="*/ 9147470 w 9151216"/>
                <a:gd name="connsiteY5-104" fmla="*/ 716550 h 1134999"/>
                <a:gd name="connsiteX6-105" fmla="*/ 9151216 w 9151216"/>
                <a:gd name="connsiteY6-106" fmla="*/ 718055 h 1134999"/>
                <a:gd name="connsiteX7-107" fmla="*/ 9151216 w 9151216"/>
                <a:gd name="connsiteY7-108" fmla="*/ 1134999 h 1134999"/>
                <a:gd name="connsiteX8-109" fmla="*/ 0 w 9151216"/>
                <a:gd name="connsiteY8-110" fmla="*/ 1134999 h 1134999"/>
                <a:gd name="connsiteX9-111" fmla="*/ 7219 w 9151216"/>
                <a:gd name="connsiteY9-112" fmla="*/ 1126207 h 1134999"/>
                <a:gd name="connsiteX10-113" fmla="*/ 509637 w 9151216"/>
                <a:gd name="connsiteY10-114" fmla="*/ 201759 h 1134999"/>
                <a:gd name="connsiteX11-115" fmla="*/ 1182876 w 9151216"/>
                <a:gd name="connsiteY11-116" fmla="*/ 1025723 h 1134999"/>
                <a:gd name="connsiteX12-117" fmla="*/ 1584810 w 9151216"/>
                <a:gd name="connsiteY12-118" fmla="*/ 503209 h 1134999"/>
                <a:gd name="connsiteX13-119" fmla="*/ 1846067 w 9151216"/>
                <a:gd name="connsiteY13-120" fmla="*/ 1005626 h 1134999"/>
                <a:gd name="connsiteX14-121" fmla="*/ 2227905 w 9151216"/>
                <a:gd name="connsiteY14-122" fmla="*/ 442919 h 1134999"/>
                <a:gd name="connsiteX15-123" fmla="*/ 2489162 w 9151216"/>
                <a:gd name="connsiteY15-124" fmla="*/ 995578 h 1134999"/>
                <a:gd name="connsiteX16-125" fmla="*/ 2840854 w 9151216"/>
                <a:gd name="connsiteY16-126" fmla="*/ 201758 h 1134999"/>
                <a:gd name="connsiteX17-127" fmla="*/ 3473900 w 9151216"/>
                <a:gd name="connsiteY17-128" fmla="*/ 965433 h 1134999"/>
                <a:gd name="connsiteX18-129" fmla="*/ 4066753 w 9151216"/>
                <a:gd name="connsiteY18-130" fmla="*/ 563499 h 1134999"/>
                <a:gd name="connsiteX19-131" fmla="*/ 4810331 w 9151216"/>
                <a:gd name="connsiteY19-132" fmla="*/ 945336 h 1134999"/>
                <a:gd name="connsiteX20-133" fmla="*/ 5342894 w 9151216"/>
                <a:gd name="connsiteY20-134" fmla="*/ 302242 h 1134999"/>
                <a:gd name="connsiteX21-135" fmla="*/ 6186955 w 9151216"/>
                <a:gd name="connsiteY21-136" fmla="*/ 985530 h 1134999"/>
                <a:gd name="connsiteX22-137" fmla="*/ 7151597 w 9151216"/>
                <a:gd name="connsiteY22-138" fmla="*/ 791 h 1134999"/>
                <a:gd name="connsiteX0-139" fmla="*/ 7151597 w 9151216"/>
                <a:gd name="connsiteY0-140" fmla="*/ 791 h 1134999"/>
                <a:gd name="connsiteX1-141" fmla="*/ 7734402 w 9151216"/>
                <a:gd name="connsiteY1-142" fmla="*/ 814708 h 1134999"/>
                <a:gd name="connsiteX2-143" fmla="*/ 8106191 w 9151216"/>
                <a:gd name="connsiteY2-144" fmla="*/ 563499 h 1134999"/>
                <a:gd name="connsiteX3-145" fmla="*/ 8638753 w 9151216"/>
                <a:gd name="connsiteY3-146" fmla="*/ 885046 h 1134999"/>
                <a:gd name="connsiteX4-147" fmla="*/ 9100977 w 9151216"/>
                <a:gd name="connsiteY4-148" fmla="*/ 704176 h 1134999"/>
                <a:gd name="connsiteX5-149" fmla="*/ 9147470 w 9151216"/>
                <a:gd name="connsiteY5-150" fmla="*/ 716550 h 1134999"/>
                <a:gd name="connsiteX6-151" fmla="*/ 9151216 w 9151216"/>
                <a:gd name="connsiteY6-152" fmla="*/ 718055 h 1134999"/>
                <a:gd name="connsiteX7-153" fmla="*/ 9151216 w 9151216"/>
                <a:gd name="connsiteY7-154" fmla="*/ 1134999 h 1134999"/>
                <a:gd name="connsiteX8-155" fmla="*/ 0 w 9151216"/>
                <a:gd name="connsiteY8-156" fmla="*/ 1134999 h 1134999"/>
                <a:gd name="connsiteX9-157" fmla="*/ 7219 w 9151216"/>
                <a:gd name="connsiteY9-158" fmla="*/ 1126207 h 1134999"/>
                <a:gd name="connsiteX10-159" fmla="*/ 509637 w 9151216"/>
                <a:gd name="connsiteY10-160" fmla="*/ 201759 h 1134999"/>
                <a:gd name="connsiteX11-161" fmla="*/ 1182876 w 9151216"/>
                <a:gd name="connsiteY11-162" fmla="*/ 1025723 h 1134999"/>
                <a:gd name="connsiteX12-163" fmla="*/ 1584810 w 9151216"/>
                <a:gd name="connsiteY12-164" fmla="*/ 503209 h 1134999"/>
                <a:gd name="connsiteX13-165" fmla="*/ 1846067 w 9151216"/>
                <a:gd name="connsiteY13-166" fmla="*/ 1005626 h 1134999"/>
                <a:gd name="connsiteX14-167" fmla="*/ 2227905 w 9151216"/>
                <a:gd name="connsiteY14-168" fmla="*/ 442919 h 1134999"/>
                <a:gd name="connsiteX15-169" fmla="*/ 2489162 w 9151216"/>
                <a:gd name="connsiteY15-170" fmla="*/ 995578 h 1134999"/>
                <a:gd name="connsiteX16-171" fmla="*/ 3092063 w 9151216"/>
                <a:gd name="connsiteY16-172" fmla="*/ 231903 h 1134999"/>
                <a:gd name="connsiteX17-173" fmla="*/ 3473900 w 9151216"/>
                <a:gd name="connsiteY17-174" fmla="*/ 965433 h 1134999"/>
                <a:gd name="connsiteX18-175" fmla="*/ 4066753 w 9151216"/>
                <a:gd name="connsiteY18-176" fmla="*/ 563499 h 1134999"/>
                <a:gd name="connsiteX19-177" fmla="*/ 4810331 w 9151216"/>
                <a:gd name="connsiteY19-178" fmla="*/ 945336 h 1134999"/>
                <a:gd name="connsiteX20-179" fmla="*/ 5342894 w 9151216"/>
                <a:gd name="connsiteY20-180" fmla="*/ 302242 h 1134999"/>
                <a:gd name="connsiteX21-181" fmla="*/ 6186955 w 9151216"/>
                <a:gd name="connsiteY21-182" fmla="*/ 985530 h 1134999"/>
                <a:gd name="connsiteX22-183" fmla="*/ 7151597 w 9151216"/>
                <a:gd name="connsiteY22-184" fmla="*/ 791 h 1134999"/>
                <a:gd name="connsiteX0-185" fmla="*/ 7151597 w 9151216"/>
                <a:gd name="connsiteY0-186" fmla="*/ 791 h 1134999"/>
                <a:gd name="connsiteX1-187" fmla="*/ 7734402 w 9151216"/>
                <a:gd name="connsiteY1-188" fmla="*/ 814708 h 1134999"/>
                <a:gd name="connsiteX2-189" fmla="*/ 8106191 w 9151216"/>
                <a:gd name="connsiteY2-190" fmla="*/ 563499 h 1134999"/>
                <a:gd name="connsiteX3-191" fmla="*/ 8638753 w 9151216"/>
                <a:gd name="connsiteY3-192" fmla="*/ 885046 h 1134999"/>
                <a:gd name="connsiteX4-193" fmla="*/ 9100977 w 9151216"/>
                <a:gd name="connsiteY4-194" fmla="*/ 704176 h 1134999"/>
                <a:gd name="connsiteX5-195" fmla="*/ 9147470 w 9151216"/>
                <a:gd name="connsiteY5-196" fmla="*/ 716550 h 1134999"/>
                <a:gd name="connsiteX6-197" fmla="*/ 9151216 w 9151216"/>
                <a:gd name="connsiteY6-198" fmla="*/ 718055 h 1134999"/>
                <a:gd name="connsiteX7-199" fmla="*/ 9151216 w 9151216"/>
                <a:gd name="connsiteY7-200" fmla="*/ 1134999 h 1134999"/>
                <a:gd name="connsiteX8-201" fmla="*/ 0 w 9151216"/>
                <a:gd name="connsiteY8-202" fmla="*/ 1134999 h 1134999"/>
                <a:gd name="connsiteX9-203" fmla="*/ 7219 w 9151216"/>
                <a:gd name="connsiteY9-204" fmla="*/ 1126207 h 1134999"/>
                <a:gd name="connsiteX10-205" fmla="*/ 509637 w 9151216"/>
                <a:gd name="connsiteY10-206" fmla="*/ 201759 h 1134999"/>
                <a:gd name="connsiteX11-207" fmla="*/ 1182876 w 9151216"/>
                <a:gd name="connsiteY11-208" fmla="*/ 1025723 h 1134999"/>
                <a:gd name="connsiteX12-209" fmla="*/ 1584810 w 9151216"/>
                <a:gd name="connsiteY12-210" fmla="*/ 503209 h 1134999"/>
                <a:gd name="connsiteX13-211" fmla="*/ 1846067 w 9151216"/>
                <a:gd name="connsiteY13-212" fmla="*/ 1005626 h 1134999"/>
                <a:gd name="connsiteX14-213" fmla="*/ 2227905 w 9151216"/>
                <a:gd name="connsiteY14-214" fmla="*/ 442919 h 1134999"/>
                <a:gd name="connsiteX15-215" fmla="*/ 2489162 w 9151216"/>
                <a:gd name="connsiteY15-216" fmla="*/ 995578 h 1134999"/>
                <a:gd name="connsiteX16-217" fmla="*/ 2991580 w 9151216"/>
                <a:gd name="connsiteY16-218" fmla="*/ 221855 h 1134999"/>
                <a:gd name="connsiteX17-219" fmla="*/ 3473900 w 9151216"/>
                <a:gd name="connsiteY17-220" fmla="*/ 965433 h 1134999"/>
                <a:gd name="connsiteX18-221" fmla="*/ 4066753 w 9151216"/>
                <a:gd name="connsiteY18-222" fmla="*/ 563499 h 1134999"/>
                <a:gd name="connsiteX19-223" fmla="*/ 4810331 w 9151216"/>
                <a:gd name="connsiteY19-224" fmla="*/ 945336 h 1134999"/>
                <a:gd name="connsiteX20-225" fmla="*/ 5342894 w 9151216"/>
                <a:gd name="connsiteY20-226" fmla="*/ 302242 h 1134999"/>
                <a:gd name="connsiteX21-227" fmla="*/ 6186955 w 9151216"/>
                <a:gd name="connsiteY21-228" fmla="*/ 985530 h 1134999"/>
                <a:gd name="connsiteX22-229" fmla="*/ 7151597 w 9151216"/>
                <a:gd name="connsiteY22-230" fmla="*/ 791 h 1134999"/>
                <a:gd name="connsiteX0-231" fmla="*/ 7151597 w 9151216"/>
                <a:gd name="connsiteY0-232" fmla="*/ 791 h 1134999"/>
                <a:gd name="connsiteX1-233" fmla="*/ 7734402 w 9151216"/>
                <a:gd name="connsiteY1-234" fmla="*/ 814708 h 1134999"/>
                <a:gd name="connsiteX2-235" fmla="*/ 8106191 w 9151216"/>
                <a:gd name="connsiteY2-236" fmla="*/ 563499 h 1134999"/>
                <a:gd name="connsiteX3-237" fmla="*/ 8638753 w 9151216"/>
                <a:gd name="connsiteY3-238" fmla="*/ 885046 h 1134999"/>
                <a:gd name="connsiteX4-239" fmla="*/ 9100977 w 9151216"/>
                <a:gd name="connsiteY4-240" fmla="*/ 704176 h 1134999"/>
                <a:gd name="connsiteX5-241" fmla="*/ 9147470 w 9151216"/>
                <a:gd name="connsiteY5-242" fmla="*/ 716550 h 1134999"/>
                <a:gd name="connsiteX6-243" fmla="*/ 9151216 w 9151216"/>
                <a:gd name="connsiteY6-244" fmla="*/ 718055 h 1134999"/>
                <a:gd name="connsiteX7-245" fmla="*/ 9151216 w 9151216"/>
                <a:gd name="connsiteY7-246" fmla="*/ 1134999 h 1134999"/>
                <a:gd name="connsiteX8-247" fmla="*/ 0 w 9151216"/>
                <a:gd name="connsiteY8-248" fmla="*/ 1134999 h 1134999"/>
                <a:gd name="connsiteX9-249" fmla="*/ 7219 w 9151216"/>
                <a:gd name="connsiteY9-250" fmla="*/ 1126207 h 1134999"/>
                <a:gd name="connsiteX10-251" fmla="*/ 509637 w 9151216"/>
                <a:gd name="connsiteY10-252" fmla="*/ 201759 h 1134999"/>
                <a:gd name="connsiteX11-253" fmla="*/ 1182876 w 9151216"/>
                <a:gd name="connsiteY11-254" fmla="*/ 1025723 h 1134999"/>
                <a:gd name="connsiteX12-255" fmla="*/ 1584810 w 9151216"/>
                <a:gd name="connsiteY12-256" fmla="*/ 503209 h 1134999"/>
                <a:gd name="connsiteX13-257" fmla="*/ 1846067 w 9151216"/>
                <a:gd name="connsiteY13-258" fmla="*/ 1005626 h 1134999"/>
                <a:gd name="connsiteX14-259" fmla="*/ 2187711 w 9151216"/>
                <a:gd name="connsiteY14-260" fmla="*/ 684079 h 1134999"/>
                <a:gd name="connsiteX15-261" fmla="*/ 2489162 w 9151216"/>
                <a:gd name="connsiteY15-262" fmla="*/ 995578 h 1134999"/>
                <a:gd name="connsiteX16-263" fmla="*/ 2991580 w 9151216"/>
                <a:gd name="connsiteY16-264" fmla="*/ 221855 h 1134999"/>
                <a:gd name="connsiteX17-265" fmla="*/ 3473900 w 9151216"/>
                <a:gd name="connsiteY17-266" fmla="*/ 965433 h 1134999"/>
                <a:gd name="connsiteX18-267" fmla="*/ 4066753 w 9151216"/>
                <a:gd name="connsiteY18-268" fmla="*/ 563499 h 1134999"/>
                <a:gd name="connsiteX19-269" fmla="*/ 4810331 w 9151216"/>
                <a:gd name="connsiteY19-270" fmla="*/ 945336 h 1134999"/>
                <a:gd name="connsiteX20-271" fmla="*/ 5342894 w 9151216"/>
                <a:gd name="connsiteY20-272" fmla="*/ 302242 h 1134999"/>
                <a:gd name="connsiteX21-273" fmla="*/ 6186955 w 9151216"/>
                <a:gd name="connsiteY21-274" fmla="*/ 985530 h 1134999"/>
                <a:gd name="connsiteX22-275" fmla="*/ 7151597 w 9151216"/>
                <a:gd name="connsiteY22-276" fmla="*/ 791 h 1134999"/>
                <a:gd name="connsiteX0-277" fmla="*/ 7151597 w 9151216"/>
                <a:gd name="connsiteY0-278" fmla="*/ 791 h 1134999"/>
                <a:gd name="connsiteX1-279" fmla="*/ 7734402 w 9151216"/>
                <a:gd name="connsiteY1-280" fmla="*/ 814708 h 1134999"/>
                <a:gd name="connsiteX2-281" fmla="*/ 8106191 w 9151216"/>
                <a:gd name="connsiteY2-282" fmla="*/ 563499 h 1134999"/>
                <a:gd name="connsiteX3-283" fmla="*/ 8638753 w 9151216"/>
                <a:gd name="connsiteY3-284" fmla="*/ 885046 h 1134999"/>
                <a:gd name="connsiteX4-285" fmla="*/ 9100977 w 9151216"/>
                <a:gd name="connsiteY4-286" fmla="*/ 704176 h 1134999"/>
                <a:gd name="connsiteX5-287" fmla="*/ 9147470 w 9151216"/>
                <a:gd name="connsiteY5-288" fmla="*/ 716550 h 1134999"/>
                <a:gd name="connsiteX6-289" fmla="*/ 9151216 w 9151216"/>
                <a:gd name="connsiteY6-290" fmla="*/ 718055 h 1134999"/>
                <a:gd name="connsiteX7-291" fmla="*/ 9151216 w 9151216"/>
                <a:gd name="connsiteY7-292" fmla="*/ 1134999 h 1134999"/>
                <a:gd name="connsiteX8-293" fmla="*/ 0 w 9151216"/>
                <a:gd name="connsiteY8-294" fmla="*/ 1134999 h 1134999"/>
                <a:gd name="connsiteX9-295" fmla="*/ 7219 w 9151216"/>
                <a:gd name="connsiteY9-296" fmla="*/ 1126207 h 1134999"/>
                <a:gd name="connsiteX10-297" fmla="*/ 509637 w 9151216"/>
                <a:gd name="connsiteY10-298" fmla="*/ 201759 h 1134999"/>
                <a:gd name="connsiteX11-299" fmla="*/ 1182876 w 9151216"/>
                <a:gd name="connsiteY11-300" fmla="*/ 1025723 h 1134999"/>
                <a:gd name="connsiteX12-301" fmla="*/ 1554665 w 9151216"/>
                <a:gd name="connsiteY12-302" fmla="*/ 432870 h 1134999"/>
                <a:gd name="connsiteX13-303" fmla="*/ 1846067 w 9151216"/>
                <a:gd name="connsiteY13-304" fmla="*/ 1005626 h 1134999"/>
                <a:gd name="connsiteX14-305" fmla="*/ 2187711 w 9151216"/>
                <a:gd name="connsiteY14-306" fmla="*/ 684079 h 1134999"/>
                <a:gd name="connsiteX15-307" fmla="*/ 2489162 w 9151216"/>
                <a:gd name="connsiteY15-308" fmla="*/ 995578 h 1134999"/>
                <a:gd name="connsiteX16-309" fmla="*/ 2991580 w 9151216"/>
                <a:gd name="connsiteY16-310" fmla="*/ 221855 h 1134999"/>
                <a:gd name="connsiteX17-311" fmla="*/ 3473900 w 9151216"/>
                <a:gd name="connsiteY17-312" fmla="*/ 965433 h 1134999"/>
                <a:gd name="connsiteX18-313" fmla="*/ 4066753 w 9151216"/>
                <a:gd name="connsiteY18-314" fmla="*/ 563499 h 1134999"/>
                <a:gd name="connsiteX19-315" fmla="*/ 4810331 w 9151216"/>
                <a:gd name="connsiteY19-316" fmla="*/ 945336 h 1134999"/>
                <a:gd name="connsiteX20-317" fmla="*/ 5342894 w 9151216"/>
                <a:gd name="connsiteY20-318" fmla="*/ 302242 h 1134999"/>
                <a:gd name="connsiteX21-319" fmla="*/ 6186955 w 9151216"/>
                <a:gd name="connsiteY21-320" fmla="*/ 985530 h 1134999"/>
                <a:gd name="connsiteX22-321" fmla="*/ 7151597 w 9151216"/>
                <a:gd name="connsiteY22-322" fmla="*/ 791 h 1134999"/>
                <a:gd name="connsiteX0-323" fmla="*/ 7151597 w 9151216"/>
                <a:gd name="connsiteY0-324" fmla="*/ 791 h 1134999"/>
                <a:gd name="connsiteX1-325" fmla="*/ 7734402 w 9151216"/>
                <a:gd name="connsiteY1-326" fmla="*/ 814708 h 1134999"/>
                <a:gd name="connsiteX2-327" fmla="*/ 8106191 w 9151216"/>
                <a:gd name="connsiteY2-328" fmla="*/ 563499 h 1134999"/>
                <a:gd name="connsiteX3-329" fmla="*/ 8638753 w 9151216"/>
                <a:gd name="connsiteY3-330" fmla="*/ 885046 h 1134999"/>
                <a:gd name="connsiteX4-331" fmla="*/ 9100977 w 9151216"/>
                <a:gd name="connsiteY4-332" fmla="*/ 704176 h 1134999"/>
                <a:gd name="connsiteX5-333" fmla="*/ 9147470 w 9151216"/>
                <a:gd name="connsiteY5-334" fmla="*/ 716550 h 1134999"/>
                <a:gd name="connsiteX6-335" fmla="*/ 9151216 w 9151216"/>
                <a:gd name="connsiteY6-336" fmla="*/ 718055 h 1134999"/>
                <a:gd name="connsiteX7-337" fmla="*/ 9151216 w 9151216"/>
                <a:gd name="connsiteY7-338" fmla="*/ 1134999 h 1134999"/>
                <a:gd name="connsiteX8-339" fmla="*/ 0 w 9151216"/>
                <a:gd name="connsiteY8-340" fmla="*/ 1134999 h 1134999"/>
                <a:gd name="connsiteX9-341" fmla="*/ 7219 w 9151216"/>
                <a:gd name="connsiteY9-342" fmla="*/ 1126207 h 1134999"/>
                <a:gd name="connsiteX10-343" fmla="*/ 509637 w 9151216"/>
                <a:gd name="connsiteY10-344" fmla="*/ 201759 h 1134999"/>
                <a:gd name="connsiteX11-345" fmla="*/ 1182876 w 9151216"/>
                <a:gd name="connsiteY11-346" fmla="*/ 1025723 h 1134999"/>
                <a:gd name="connsiteX12-347" fmla="*/ 1554665 w 9151216"/>
                <a:gd name="connsiteY12-348" fmla="*/ 432870 h 1134999"/>
                <a:gd name="connsiteX13-349" fmla="*/ 1846067 w 9151216"/>
                <a:gd name="connsiteY13-350" fmla="*/ 1005626 h 1134999"/>
                <a:gd name="connsiteX14-351" fmla="*/ 2187711 w 9151216"/>
                <a:gd name="connsiteY14-352" fmla="*/ 684079 h 1134999"/>
                <a:gd name="connsiteX15-353" fmla="*/ 2489162 w 9151216"/>
                <a:gd name="connsiteY15-354" fmla="*/ 995578 h 1134999"/>
                <a:gd name="connsiteX16-355" fmla="*/ 2991580 w 9151216"/>
                <a:gd name="connsiteY16-356" fmla="*/ 221855 h 1134999"/>
                <a:gd name="connsiteX17-357" fmla="*/ 3473900 w 9151216"/>
                <a:gd name="connsiteY17-358" fmla="*/ 965433 h 1134999"/>
                <a:gd name="connsiteX18-359" fmla="*/ 4167236 w 9151216"/>
                <a:gd name="connsiteY18-360" fmla="*/ 643886 h 1134999"/>
                <a:gd name="connsiteX19-361" fmla="*/ 4810331 w 9151216"/>
                <a:gd name="connsiteY19-362" fmla="*/ 945336 h 1134999"/>
                <a:gd name="connsiteX20-363" fmla="*/ 5342894 w 9151216"/>
                <a:gd name="connsiteY20-364" fmla="*/ 302242 h 1134999"/>
                <a:gd name="connsiteX21-365" fmla="*/ 6186955 w 9151216"/>
                <a:gd name="connsiteY21-366" fmla="*/ 985530 h 1134999"/>
                <a:gd name="connsiteX22-367" fmla="*/ 7151597 w 9151216"/>
                <a:gd name="connsiteY22-368" fmla="*/ 791 h 1134999"/>
                <a:gd name="connsiteX0-369" fmla="*/ 6970727 w 9151216"/>
                <a:gd name="connsiteY0-370" fmla="*/ 791 h 1134999"/>
                <a:gd name="connsiteX1-371" fmla="*/ 7734402 w 9151216"/>
                <a:gd name="connsiteY1-372" fmla="*/ 814708 h 1134999"/>
                <a:gd name="connsiteX2-373" fmla="*/ 8106191 w 9151216"/>
                <a:gd name="connsiteY2-374" fmla="*/ 563499 h 1134999"/>
                <a:gd name="connsiteX3-375" fmla="*/ 8638753 w 9151216"/>
                <a:gd name="connsiteY3-376" fmla="*/ 885046 h 1134999"/>
                <a:gd name="connsiteX4-377" fmla="*/ 9100977 w 9151216"/>
                <a:gd name="connsiteY4-378" fmla="*/ 704176 h 1134999"/>
                <a:gd name="connsiteX5-379" fmla="*/ 9147470 w 9151216"/>
                <a:gd name="connsiteY5-380" fmla="*/ 716550 h 1134999"/>
                <a:gd name="connsiteX6-381" fmla="*/ 9151216 w 9151216"/>
                <a:gd name="connsiteY6-382" fmla="*/ 718055 h 1134999"/>
                <a:gd name="connsiteX7-383" fmla="*/ 9151216 w 9151216"/>
                <a:gd name="connsiteY7-384" fmla="*/ 1134999 h 1134999"/>
                <a:gd name="connsiteX8-385" fmla="*/ 0 w 9151216"/>
                <a:gd name="connsiteY8-386" fmla="*/ 1134999 h 1134999"/>
                <a:gd name="connsiteX9-387" fmla="*/ 7219 w 9151216"/>
                <a:gd name="connsiteY9-388" fmla="*/ 1126207 h 1134999"/>
                <a:gd name="connsiteX10-389" fmla="*/ 509637 w 9151216"/>
                <a:gd name="connsiteY10-390" fmla="*/ 201759 h 1134999"/>
                <a:gd name="connsiteX11-391" fmla="*/ 1182876 w 9151216"/>
                <a:gd name="connsiteY11-392" fmla="*/ 1025723 h 1134999"/>
                <a:gd name="connsiteX12-393" fmla="*/ 1554665 w 9151216"/>
                <a:gd name="connsiteY12-394" fmla="*/ 432870 h 1134999"/>
                <a:gd name="connsiteX13-395" fmla="*/ 1846067 w 9151216"/>
                <a:gd name="connsiteY13-396" fmla="*/ 1005626 h 1134999"/>
                <a:gd name="connsiteX14-397" fmla="*/ 2187711 w 9151216"/>
                <a:gd name="connsiteY14-398" fmla="*/ 684079 h 1134999"/>
                <a:gd name="connsiteX15-399" fmla="*/ 2489162 w 9151216"/>
                <a:gd name="connsiteY15-400" fmla="*/ 995578 h 1134999"/>
                <a:gd name="connsiteX16-401" fmla="*/ 2991580 w 9151216"/>
                <a:gd name="connsiteY16-402" fmla="*/ 221855 h 1134999"/>
                <a:gd name="connsiteX17-403" fmla="*/ 3473900 w 9151216"/>
                <a:gd name="connsiteY17-404" fmla="*/ 965433 h 1134999"/>
                <a:gd name="connsiteX18-405" fmla="*/ 4167236 w 9151216"/>
                <a:gd name="connsiteY18-406" fmla="*/ 643886 h 1134999"/>
                <a:gd name="connsiteX19-407" fmla="*/ 4810331 w 9151216"/>
                <a:gd name="connsiteY19-408" fmla="*/ 945336 h 1134999"/>
                <a:gd name="connsiteX20-409" fmla="*/ 5342894 w 9151216"/>
                <a:gd name="connsiteY20-410" fmla="*/ 302242 h 1134999"/>
                <a:gd name="connsiteX21-411" fmla="*/ 6186955 w 9151216"/>
                <a:gd name="connsiteY21-412" fmla="*/ 985530 h 1134999"/>
                <a:gd name="connsiteX22-413" fmla="*/ 6970727 w 9151216"/>
                <a:gd name="connsiteY22-414" fmla="*/ 791 h 1134999"/>
                <a:gd name="connsiteX0-415" fmla="*/ 6970727 w 9151216"/>
                <a:gd name="connsiteY0-416" fmla="*/ 801 h 1135009"/>
                <a:gd name="connsiteX1-417" fmla="*/ 7734402 w 9151216"/>
                <a:gd name="connsiteY1-418" fmla="*/ 814718 h 1135009"/>
                <a:gd name="connsiteX2-419" fmla="*/ 8287062 w 9151216"/>
                <a:gd name="connsiteY2-420" fmla="*/ 623799 h 1135009"/>
                <a:gd name="connsiteX3-421" fmla="*/ 8638753 w 9151216"/>
                <a:gd name="connsiteY3-422" fmla="*/ 885056 h 1135009"/>
                <a:gd name="connsiteX4-423" fmla="*/ 9100977 w 9151216"/>
                <a:gd name="connsiteY4-424" fmla="*/ 704186 h 1135009"/>
                <a:gd name="connsiteX5-425" fmla="*/ 9147470 w 9151216"/>
                <a:gd name="connsiteY5-426" fmla="*/ 716560 h 1135009"/>
                <a:gd name="connsiteX6-427" fmla="*/ 9151216 w 9151216"/>
                <a:gd name="connsiteY6-428" fmla="*/ 718065 h 1135009"/>
                <a:gd name="connsiteX7-429" fmla="*/ 9151216 w 9151216"/>
                <a:gd name="connsiteY7-430" fmla="*/ 1135009 h 1135009"/>
                <a:gd name="connsiteX8-431" fmla="*/ 0 w 9151216"/>
                <a:gd name="connsiteY8-432" fmla="*/ 1135009 h 1135009"/>
                <a:gd name="connsiteX9-433" fmla="*/ 7219 w 9151216"/>
                <a:gd name="connsiteY9-434" fmla="*/ 1126217 h 1135009"/>
                <a:gd name="connsiteX10-435" fmla="*/ 509637 w 9151216"/>
                <a:gd name="connsiteY10-436" fmla="*/ 201769 h 1135009"/>
                <a:gd name="connsiteX11-437" fmla="*/ 1182876 w 9151216"/>
                <a:gd name="connsiteY11-438" fmla="*/ 1025733 h 1135009"/>
                <a:gd name="connsiteX12-439" fmla="*/ 1554665 w 9151216"/>
                <a:gd name="connsiteY12-440" fmla="*/ 432880 h 1135009"/>
                <a:gd name="connsiteX13-441" fmla="*/ 1846067 w 9151216"/>
                <a:gd name="connsiteY13-442" fmla="*/ 1005636 h 1135009"/>
                <a:gd name="connsiteX14-443" fmla="*/ 2187711 w 9151216"/>
                <a:gd name="connsiteY14-444" fmla="*/ 684089 h 1135009"/>
                <a:gd name="connsiteX15-445" fmla="*/ 2489162 w 9151216"/>
                <a:gd name="connsiteY15-446" fmla="*/ 995588 h 1135009"/>
                <a:gd name="connsiteX16-447" fmla="*/ 2991580 w 9151216"/>
                <a:gd name="connsiteY16-448" fmla="*/ 221865 h 1135009"/>
                <a:gd name="connsiteX17-449" fmla="*/ 3473900 w 9151216"/>
                <a:gd name="connsiteY17-450" fmla="*/ 965443 h 1135009"/>
                <a:gd name="connsiteX18-451" fmla="*/ 4167236 w 9151216"/>
                <a:gd name="connsiteY18-452" fmla="*/ 643896 h 1135009"/>
                <a:gd name="connsiteX19-453" fmla="*/ 4810331 w 9151216"/>
                <a:gd name="connsiteY19-454" fmla="*/ 945346 h 1135009"/>
                <a:gd name="connsiteX20-455" fmla="*/ 5342894 w 9151216"/>
                <a:gd name="connsiteY20-456" fmla="*/ 302252 h 1135009"/>
                <a:gd name="connsiteX21-457" fmla="*/ 6186955 w 9151216"/>
                <a:gd name="connsiteY21-458" fmla="*/ 985540 h 1135009"/>
                <a:gd name="connsiteX22-459" fmla="*/ 6970727 w 9151216"/>
                <a:gd name="connsiteY22-460" fmla="*/ 801 h 1135009"/>
                <a:gd name="connsiteX0-461" fmla="*/ 7061162 w 9151216"/>
                <a:gd name="connsiteY0-462" fmla="*/ 801 h 1135009"/>
                <a:gd name="connsiteX1-463" fmla="*/ 7734402 w 9151216"/>
                <a:gd name="connsiteY1-464" fmla="*/ 814718 h 1135009"/>
                <a:gd name="connsiteX2-465" fmla="*/ 8287062 w 9151216"/>
                <a:gd name="connsiteY2-466" fmla="*/ 623799 h 1135009"/>
                <a:gd name="connsiteX3-467" fmla="*/ 8638753 w 9151216"/>
                <a:gd name="connsiteY3-468" fmla="*/ 885056 h 1135009"/>
                <a:gd name="connsiteX4-469" fmla="*/ 9100977 w 9151216"/>
                <a:gd name="connsiteY4-470" fmla="*/ 704186 h 1135009"/>
                <a:gd name="connsiteX5-471" fmla="*/ 9147470 w 9151216"/>
                <a:gd name="connsiteY5-472" fmla="*/ 716560 h 1135009"/>
                <a:gd name="connsiteX6-473" fmla="*/ 9151216 w 9151216"/>
                <a:gd name="connsiteY6-474" fmla="*/ 718065 h 1135009"/>
                <a:gd name="connsiteX7-475" fmla="*/ 9151216 w 9151216"/>
                <a:gd name="connsiteY7-476" fmla="*/ 1135009 h 1135009"/>
                <a:gd name="connsiteX8-477" fmla="*/ 0 w 9151216"/>
                <a:gd name="connsiteY8-478" fmla="*/ 1135009 h 1135009"/>
                <a:gd name="connsiteX9-479" fmla="*/ 7219 w 9151216"/>
                <a:gd name="connsiteY9-480" fmla="*/ 1126217 h 1135009"/>
                <a:gd name="connsiteX10-481" fmla="*/ 509637 w 9151216"/>
                <a:gd name="connsiteY10-482" fmla="*/ 201769 h 1135009"/>
                <a:gd name="connsiteX11-483" fmla="*/ 1182876 w 9151216"/>
                <a:gd name="connsiteY11-484" fmla="*/ 1025733 h 1135009"/>
                <a:gd name="connsiteX12-485" fmla="*/ 1554665 w 9151216"/>
                <a:gd name="connsiteY12-486" fmla="*/ 432880 h 1135009"/>
                <a:gd name="connsiteX13-487" fmla="*/ 1846067 w 9151216"/>
                <a:gd name="connsiteY13-488" fmla="*/ 1005636 h 1135009"/>
                <a:gd name="connsiteX14-489" fmla="*/ 2187711 w 9151216"/>
                <a:gd name="connsiteY14-490" fmla="*/ 684089 h 1135009"/>
                <a:gd name="connsiteX15-491" fmla="*/ 2489162 w 9151216"/>
                <a:gd name="connsiteY15-492" fmla="*/ 995588 h 1135009"/>
                <a:gd name="connsiteX16-493" fmla="*/ 2991580 w 9151216"/>
                <a:gd name="connsiteY16-494" fmla="*/ 221865 h 1135009"/>
                <a:gd name="connsiteX17-495" fmla="*/ 3473900 w 9151216"/>
                <a:gd name="connsiteY17-496" fmla="*/ 965443 h 1135009"/>
                <a:gd name="connsiteX18-497" fmla="*/ 4167236 w 9151216"/>
                <a:gd name="connsiteY18-498" fmla="*/ 643896 h 1135009"/>
                <a:gd name="connsiteX19-499" fmla="*/ 4810331 w 9151216"/>
                <a:gd name="connsiteY19-500" fmla="*/ 945346 h 1135009"/>
                <a:gd name="connsiteX20-501" fmla="*/ 5342894 w 9151216"/>
                <a:gd name="connsiteY20-502" fmla="*/ 302252 h 1135009"/>
                <a:gd name="connsiteX21-503" fmla="*/ 6186955 w 9151216"/>
                <a:gd name="connsiteY21-504" fmla="*/ 985540 h 1135009"/>
                <a:gd name="connsiteX22-505" fmla="*/ 7061162 w 9151216"/>
                <a:gd name="connsiteY22-506" fmla="*/ 801 h 1135009"/>
                <a:gd name="connsiteX0-507" fmla="*/ 7061162 w 9151216"/>
                <a:gd name="connsiteY0-508" fmla="*/ 801 h 1135009"/>
                <a:gd name="connsiteX1-509" fmla="*/ 7734402 w 9151216"/>
                <a:gd name="connsiteY1-510" fmla="*/ 814718 h 1135009"/>
                <a:gd name="connsiteX2-511" fmla="*/ 8287062 w 9151216"/>
                <a:gd name="connsiteY2-512" fmla="*/ 623799 h 1135009"/>
                <a:gd name="connsiteX3-513" fmla="*/ 8638753 w 9151216"/>
                <a:gd name="connsiteY3-514" fmla="*/ 885056 h 1135009"/>
                <a:gd name="connsiteX4-515" fmla="*/ 9100977 w 9151216"/>
                <a:gd name="connsiteY4-516" fmla="*/ 704186 h 1135009"/>
                <a:gd name="connsiteX5-517" fmla="*/ 9147470 w 9151216"/>
                <a:gd name="connsiteY5-518" fmla="*/ 716560 h 1135009"/>
                <a:gd name="connsiteX6-519" fmla="*/ 9151216 w 9151216"/>
                <a:gd name="connsiteY6-520" fmla="*/ 718065 h 1135009"/>
                <a:gd name="connsiteX7-521" fmla="*/ 9151216 w 9151216"/>
                <a:gd name="connsiteY7-522" fmla="*/ 1135009 h 1135009"/>
                <a:gd name="connsiteX8-523" fmla="*/ 0 w 9151216"/>
                <a:gd name="connsiteY8-524" fmla="*/ 1135009 h 1135009"/>
                <a:gd name="connsiteX9-525" fmla="*/ 7219 w 9151216"/>
                <a:gd name="connsiteY9-526" fmla="*/ 1126217 h 1135009"/>
                <a:gd name="connsiteX10-527" fmla="*/ 509637 w 9151216"/>
                <a:gd name="connsiteY10-528" fmla="*/ 201769 h 1135009"/>
                <a:gd name="connsiteX11-529" fmla="*/ 1182876 w 9151216"/>
                <a:gd name="connsiteY11-530" fmla="*/ 1025733 h 1135009"/>
                <a:gd name="connsiteX12-531" fmla="*/ 1554665 w 9151216"/>
                <a:gd name="connsiteY12-532" fmla="*/ 432880 h 1135009"/>
                <a:gd name="connsiteX13-533" fmla="*/ 1846067 w 9151216"/>
                <a:gd name="connsiteY13-534" fmla="*/ 1005636 h 1135009"/>
                <a:gd name="connsiteX14-535" fmla="*/ 2187711 w 9151216"/>
                <a:gd name="connsiteY14-536" fmla="*/ 684089 h 1135009"/>
                <a:gd name="connsiteX15-537" fmla="*/ 2489162 w 9151216"/>
                <a:gd name="connsiteY15-538" fmla="*/ 995588 h 1135009"/>
                <a:gd name="connsiteX16-539" fmla="*/ 2991580 w 9151216"/>
                <a:gd name="connsiteY16-540" fmla="*/ 221865 h 1135009"/>
                <a:gd name="connsiteX17-541" fmla="*/ 3473900 w 9151216"/>
                <a:gd name="connsiteY17-542" fmla="*/ 965443 h 1135009"/>
                <a:gd name="connsiteX18-543" fmla="*/ 4167236 w 9151216"/>
                <a:gd name="connsiteY18-544" fmla="*/ 643896 h 1135009"/>
                <a:gd name="connsiteX19-545" fmla="*/ 4810331 w 9151216"/>
                <a:gd name="connsiteY19-546" fmla="*/ 945346 h 1135009"/>
                <a:gd name="connsiteX20-547" fmla="*/ 5342894 w 9151216"/>
                <a:gd name="connsiteY20-548" fmla="*/ 442928 h 1135009"/>
                <a:gd name="connsiteX21-549" fmla="*/ 6186955 w 9151216"/>
                <a:gd name="connsiteY21-550" fmla="*/ 985540 h 1135009"/>
                <a:gd name="connsiteX22-551" fmla="*/ 7061162 w 9151216"/>
                <a:gd name="connsiteY22-552" fmla="*/ 801 h 113500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Lst>
              <a:rect l="l" t="t" r="r" b="b"/>
              <a:pathLst>
                <a:path w="9151216" h="1135009">
                  <a:moveTo>
                    <a:pt x="7061162" y="801"/>
                  </a:moveTo>
                  <a:cubicBezTo>
                    <a:pt x="7319070" y="-27669"/>
                    <a:pt x="7530085" y="710885"/>
                    <a:pt x="7734402" y="814718"/>
                  </a:cubicBezTo>
                  <a:cubicBezTo>
                    <a:pt x="7938719" y="918551"/>
                    <a:pt x="8136337" y="612076"/>
                    <a:pt x="8287062" y="623799"/>
                  </a:cubicBezTo>
                  <a:cubicBezTo>
                    <a:pt x="8437787" y="635522"/>
                    <a:pt x="8503101" y="871658"/>
                    <a:pt x="8638753" y="885056"/>
                  </a:cubicBezTo>
                  <a:cubicBezTo>
                    <a:pt x="8774405" y="898454"/>
                    <a:pt x="8983746" y="680740"/>
                    <a:pt x="9100977" y="704186"/>
                  </a:cubicBezTo>
                  <a:cubicBezTo>
                    <a:pt x="9115631" y="707117"/>
                    <a:pt x="9131331" y="711225"/>
                    <a:pt x="9147470" y="716560"/>
                  </a:cubicBezTo>
                  <a:lnTo>
                    <a:pt x="9151216" y="718065"/>
                  </a:lnTo>
                  <a:lnTo>
                    <a:pt x="9151216" y="1135009"/>
                  </a:lnTo>
                  <a:lnTo>
                    <a:pt x="0" y="1135009"/>
                  </a:lnTo>
                  <a:lnTo>
                    <a:pt x="7219" y="1126217"/>
                  </a:lnTo>
                  <a:cubicBezTo>
                    <a:pt x="132823" y="962094"/>
                    <a:pt x="132823" y="278806"/>
                    <a:pt x="509637" y="201769"/>
                  </a:cubicBezTo>
                  <a:cubicBezTo>
                    <a:pt x="886451" y="124732"/>
                    <a:pt x="1008705" y="987215"/>
                    <a:pt x="1182876" y="1025733"/>
                  </a:cubicBezTo>
                  <a:cubicBezTo>
                    <a:pt x="1357047" y="1064251"/>
                    <a:pt x="1444133" y="436229"/>
                    <a:pt x="1554665" y="432880"/>
                  </a:cubicBezTo>
                  <a:cubicBezTo>
                    <a:pt x="1665197" y="429531"/>
                    <a:pt x="1740559" y="963768"/>
                    <a:pt x="1846067" y="1005636"/>
                  </a:cubicBezTo>
                  <a:cubicBezTo>
                    <a:pt x="1951575" y="1047504"/>
                    <a:pt x="2080529" y="685764"/>
                    <a:pt x="2187711" y="684089"/>
                  </a:cubicBezTo>
                  <a:cubicBezTo>
                    <a:pt x="2294893" y="682414"/>
                    <a:pt x="2355184" y="1072625"/>
                    <a:pt x="2489162" y="995588"/>
                  </a:cubicBezTo>
                  <a:cubicBezTo>
                    <a:pt x="2623140" y="918551"/>
                    <a:pt x="2827457" y="226889"/>
                    <a:pt x="2991580" y="221865"/>
                  </a:cubicBezTo>
                  <a:cubicBezTo>
                    <a:pt x="3155703" y="216841"/>
                    <a:pt x="3277957" y="895105"/>
                    <a:pt x="3473900" y="965443"/>
                  </a:cubicBezTo>
                  <a:cubicBezTo>
                    <a:pt x="3669843" y="1035781"/>
                    <a:pt x="3944498" y="647245"/>
                    <a:pt x="4167236" y="643896"/>
                  </a:cubicBezTo>
                  <a:cubicBezTo>
                    <a:pt x="4389974" y="640547"/>
                    <a:pt x="4614388" y="978841"/>
                    <a:pt x="4810331" y="945346"/>
                  </a:cubicBezTo>
                  <a:cubicBezTo>
                    <a:pt x="5006274" y="911851"/>
                    <a:pt x="5113457" y="436229"/>
                    <a:pt x="5342894" y="442928"/>
                  </a:cubicBezTo>
                  <a:cubicBezTo>
                    <a:pt x="5572331" y="449627"/>
                    <a:pt x="5900577" y="1059228"/>
                    <a:pt x="6186955" y="985540"/>
                  </a:cubicBezTo>
                  <a:cubicBezTo>
                    <a:pt x="6473333" y="911852"/>
                    <a:pt x="6803254" y="29271"/>
                    <a:pt x="7061162" y="801"/>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Yeseva One" panose="00000500000000000000" charset="0"/>
                <a:ea typeface="Yeseva One" panose="00000500000000000000" charset="0"/>
              </a:endParaRPr>
            </a:p>
          </p:txBody>
        </p:sp>
        <p:sp>
          <p:nvSpPr>
            <p:cNvPr id="9" name="任意多边形 8"/>
            <p:cNvSpPr/>
            <p:nvPr/>
          </p:nvSpPr>
          <p:spPr>
            <a:xfrm>
              <a:off x="-7216" y="4552950"/>
              <a:ext cx="9151216" cy="590550"/>
            </a:xfrm>
            <a:custGeom>
              <a:avLst/>
              <a:gdLst>
                <a:gd name="connsiteX0" fmla="*/ 7151597 w 9151216"/>
                <a:gd name="connsiteY0" fmla="*/ 791 h 1134999"/>
                <a:gd name="connsiteX1" fmla="*/ 7734402 w 9151216"/>
                <a:gd name="connsiteY1" fmla="*/ 814708 h 1134999"/>
                <a:gd name="connsiteX2" fmla="*/ 8106191 w 9151216"/>
                <a:gd name="connsiteY2" fmla="*/ 563499 h 1134999"/>
                <a:gd name="connsiteX3" fmla="*/ 8638753 w 9151216"/>
                <a:gd name="connsiteY3" fmla="*/ 885046 h 1134999"/>
                <a:gd name="connsiteX4" fmla="*/ 9100977 w 9151216"/>
                <a:gd name="connsiteY4" fmla="*/ 704176 h 1134999"/>
                <a:gd name="connsiteX5" fmla="*/ 9147470 w 9151216"/>
                <a:gd name="connsiteY5" fmla="*/ 716550 h 1134999"/>
                <a:gd name="connsiteX6" fmla="*/ 9151216 w 9151216"/>
                <a:gd name="connsiteY6" fmla="*/ 718055 h 1134999"/>
                <a:gd name="connsiteX7" fmla="*/ 9151216 w 9151216"/>
                <a:gd name="connsiteY7" fmla="*/ 1134999 h 1134999"/>
                <a:gd name="connsiteX8" fmla="*/ 0 w 9151216"/>
                <a:gd name="connsiteY8" fmla="*/ 1134999 h 1134999"/>
                <a:gd name="connsiteX9" fmla="*/ 7219 w 9151216"/>
                <a:gd name="connsiteY9" fmla="*/ 1126207 h 1134999"/>
                <a:gd name="connsiteX10" fmla="*/ 690507 w 9151216"/>
                <a:gd name="connsiteY10" fmla="*/ 181662 h 1134999"/>
                <a:gd name="connsiteX11" fmla="*/ 1182876 w 9151216"/>
                <a:gd name="connsiteY11" fmla="*/ 1025723 h 1134999"/>
                <a:gd name="connsiteX12" fmla="*/ 1584810 w 9151216"/>
                <a:gd name="connsiteY12" fmla="*/ 503209 h 1134999"/>
                <a:gd name="connsiteX13" fmla="*/ 1846067 w 9151216"/>
                <a:gd name="connsiteY13" fmla="*/ 1005626 h 1134999"/>
                <a:gd name="connsiteX14" fmla="*/ 2227905 w 9151216"/>
                <a:gd name="connsiteY14" fmla="*/ 442919 h 1134999"/>
                <a:gd name="connsiteX15" fmla="*/ 2489162 w 9151216"/>
                <a:gd name="connsiteY15" fmla="*/ 995578 h 1134999"/>
                <a:gd name="connsiteX16" fmla="*/ 2840854 w 9151216"/>
                <a:gd name="connsiteY16" fmla="*/ 201758 h 1134999"/>
                <a:gd name="connsiteX17" fmla="*/ 3473900 w 9151216"/>
                <a:gd name="connsiteY17" fmla="*/ 965433 h 1134999"/>
                <a:gd name="connsiteX18" fmla="*/ 4066753 w 9151216"/>
                <a:gd name="connsiteY18" fmla="*/ 563499 h 1134999"/>
                <a:gd name="connsiteX19" fmla="*/ 4810331 w 9151216"/>
                <a:gd name="connsiteY19" fmla="*/ 945336 h 1134999"/>
                <a:gd name="connsiteX20" fmla="*/ 5342894 w 9151216"/>
                <a:gd name="connsiteY20" fmla="*/ 302242 h 1134999"/>
                <a:gd name="connsiteX21" fmla="*/ 6186955 w 9151216"/>
                <a:gd name="connsiteY21" fmla="*/ 985530 h 1134999"/>
                <a:gd name="connsiteX22" fmla="*/ 7151597 w 9151216"/>
                <a:gd name="connsiteY22" fmla="*/ 791 h 1134999"/>
                <a:gd name="connsiteX0-1" fmla="*/ 7151597 w 9151216"/>
                <a:gd name="connsiteY0-2" fmla="*/ 791 h 1134999"/>
                <a:gd name="connsiteX1-3" fmla="*/ 7734402 w 9151216"/>
                <a:gd name="connsiteY1-4" fmla="*/ 814708 h 1134999"/>
                <a:gd name="connsiteX2-5" fmla="*/ 8106191 w 9151216"/>
                <a:gd name="connsiteY2-6" fmla="*/ 563499 h 1134999"/>
                <a:gd name="connsiteX3-7" fmla="*/ 8638753 w 9151216"/>
                <a:gd name="connsiteY3-8" fmla="*/ 885046 h 1134999"/>
                <a:gd name="connsiteX4-9" fmla="*/ 9100977 w 9151216"/>
                <a:gd name="connsiteY4-10" fmla="*/ 704176 h 1134999"/>
                <a:gd name="connsiteX5-11" fmla="*/ 9147470 w 9151216"/>
                <a:gd name="connsiteY5-12" fmla="*/ 716550 h 1134999"/>
                <a:gd name="connsiteX6-13" fmla="*/ 9151216 w 9151216"/>
                <a:gd name="connsiteY6-14" fmla="*/ 718055 h 1134999"/>
                <a:gd name="connsiteX7-15" fmla="*/ 9151216 w 9151216"/>
                <a:gd name="connsiteY7-16" fmla="*/ 1134999 h 1134999"/>
                <a:gd name="connsiteX8-17" fmla="*/ 0 w 9151216"/>
                <a:gd name="connsiteY8-18" fmla="*/ 1134999 h 1134999"/>
                <a:gd name="connsiteX9-19" fmla="*/ 7219 w 9151216"/>
                <a:gd name="connsiteY9-20" fmla="*/ 1126207 h 1134999"/>
                <a:gd name="connsiteX10-21" fmla="*/ 690507 w 9151216"/>
                <a:gd name="connsiteY10-22" fmla="*/ 181662 h 1134999"/>
                <a:gd name="connsiteX11-23" fmla="*/ 1182876 w 9151216"/>
                <a:gd name="connsiteY11-24" fmla="*/ 1025723 h 1134999"/>
                <a:gd name="connsiteX12-25" fmla="*/ 1584810 w 9151216"/>
                <a:gd name="connsiteY12-26" fmla="*/ 503209 h 1134999"/>
                <a:gd name="connsiteX13-27" fmla="*/ 1846067 w 9151216"/>
                <a:gd name="connsiteY13-28" fmla="*/ 1005626 h 1134999"/>
                <a:gd name="connsiteX14-29" fmla="*/ 2227905 w 9151216"/>
                <a:gd name="connsiteY14-30" fmla="*/ 442919 h 1134999"/>
                <a:gd name="connsiteX15-31" fmla="*/ 2489162 w 9151216"/>
                <a:gd name="connsiteY15-32" fmla="*/ 995578 h 1134999"/>
                <a:gd name="connsiteX16-33" fmla="*/ 2840854 w 9151216"/>
                <a:gd name="connsiteY16-34" fmla="*/ 201758 h 1134999"/>
                <a:gd name="connsiteX17-35" fmla="*/ 3473900 w 9151216"/>
                <a:gd name="connsiteY17-36" fmla="*/ 965433 h 1134999"/>
                <a:gd name="connsiteX18-37" fmla="*/ 4066753 w 9151216"/>
                <a:gd name="connsiteY18-38" fmla="*/ 563499 h 1134999"/>
                <a:gd name="connsiteX19-39" fmla="*/ 4810331 w 9151216"/>
                <a:gd name="connsiteY19-40" fmla="*/ 945336 h 1134999"/>
                <a:gd name="connsiteX20-41" fmla="*/ 5342894 w 9151216"/>
                <a:gd name="connsiteY20-42" fmla="*/ 302242 h 1134999"/>
                <a:gd name="connsiteX21-43" fmla="*/ 6186955 w 9151216"/>
                <a:gd name="connsiteY21-44" fmla="*/ 985530 h 1134999"/>
                <a:gd name="connsiteX22-45" fmla="*/ 7151597 w 9151216"/>
                <a:gd name="connsiteY22-46" fmla="*/ 791 h 1134999"/>
                <a:gd name="connsiteX0-47" fmla="*/ 7151597 w 9151216"/>
                <a:gd name="connsiteY0-48" fmla="*/ 791 h 1134999"/>
                <a:gd name="connsiteX1-49" fmla="*/ 7734402 w 9151216"/>
                <a:gd name="connsiteY1-50" fmla="*/ 814708 h 1134999"/>
                <a:gd name="connsiteX2-51" fmla="*/ 8106191 w 9151216"/>
                <a:gd name="connsiteY2-52" fmla="*/ 563499 h 1134999"/>
                <a:gd name="connsiteX3-53" fmla="*/ 8638753 w 9151216"/>
                <a:gd name="connsiteY3-54" fmla="*/ 885046 h 1134999"/>
                <a:gd name="connsiteX4-55" fmla="*/ 9100977 w 9151216"/>
                <a:gd name="connsiteY4-56" fmla="*/ 704176 h 1134999"/>
                <a:gd name="connsiteX5-57" fmla="*/ 9147470 w 9151216"/>
                <a:gd name="connsiteY5-58" fmla="*/ 716550 h 1134999"/>
                <a:gd name="connsiteX6-59" fmla="*/ 9151216 w 9151216"/>
                <a:gd name="connsiteY6-60" fmla="*/ 718055 h 1134999"/>
                <a:gd name="connsiteX7-61" fmla="*/ 9151216 w 9151216"/>
                <a:gd name="connsiteY7-62" fmla="*/ 1134999 h 1134999"/>
                <a:gd name="connsiteX8-63" fmla="*/ 0 w 9151216"/>
                <a:gd name="connsiteY8-64" fmla="*/ 1134999 h 1134999"/>
                <a:gd name="connsiteX9-65" fmla="*/ 7219 w 9151216"/>
                <a:gd name="connsiteY9-66" fmla="*/ 1126207 h 1134999"/>
                <a:gd name="connsiteX10-67" fmla="*/ 509637 w 9151216"/>
                <a:gd name="connsiteY10-68" fmla="*/ 201759 h 1134999"/>
                <a:gd name="connsiteX11-69" fmla="*/ 1182876 w 9151216"/>
                <a:gd name="connsiteY11-70" fmla="*/ 1025723 h 1134999"/>
                <a:gd name="connsiteX12-71" fmla="*/ 1584810 w 9151216"/>
                <a:gd name="connsiteY12-72" fmla="*/ 503209 h 1134999"/>
                <a:gd name="connsiteX13-73" fmla="*/ 1846067 w 9151216"/>
                <a:gd name="connsiteY13-74" fmla="*/ 1005626 h 1134999"/>
                <a:gd name="connsiteX14-75" fmla="*/ 2227905 w 9151216"/>
                <a:gd name="connsiteY14-76" fmla="*/ 442919 h 1134999"/>
                <a:gd name="connsiteX15-77" fmla="*/ 2489162 w 9151216"/>
                <a:gd name="connsiteY15-78" fmla="*/ 995578 h 1134999"/>
                <a:gd name="connsiteX16-79" fmla="*/ 2840854 w 9151216"/>
                <a:gd name="connsiteY16-80" fmla="*/ 201758 h 1134999"/>
                <a:gd name="connsiteX17-81" fmla="*/ 3473900 w 9151216"/>
                <a:gd name="connsiteY17-82" fmla="*/ 965433 h 1134999"/>
                <a:gd name="connsiteX18-83" fmla="*/ 4066753 w 9151216"/>
                <a:gd name="connsiteY18-84" fmla="*/ 563499 h 1134999"/>
                <a:gd name="connsiteX19-85" fmla="*/ 4810331 w 9151216"/>
                <a:gd name="connsiteY19-86" fmla="*/ 945336 h 1134999"/>
                <a:gd name="connsiteX20-87" fmla="*/ 5342894 w 9151216"/>
                <a:gd name="connsiteY20-88" fmla="*/ 302242 h 1134999"/>
                <a:gd name="connsiteX21-89" fmla="*/ 6186955 w 9151216"/>
                <a:gd name="connsiteY21-90" fmla="*/ 985530 h 1134999"/>
                <a:gd name="connsiteX22-91" fmla="*/ 7151597 w 9151216"/>
                <a:gd name="connsiteY22-92" fmla="*/ 791 h 1134999"/>
                <a:gd name="connsiteX0-93" fmla="*/ 7151597 w 9151216"/>
                <a:gd name="connsiteY0-94" fmla="*/ 791 h 1134999"/>
                <a:gd name="connsiteX1-95" fmla="*/ 7734402 w 9151216"/>
                <a:gd name="connsiteY1-96" fmla="*/ 814708 h 1134999"/>
                <a:gd name="connsiteX2-97" fmla="*/ 8106191 w 9151216"/>
                <a:gd name="connsiteY2-98" fmla="*/ 563499 h 1134999"/>
                <a:gd name="connsiteX3-99" fmla="*/ 8638753 w 9151216"/>
                <a:gd name="connsiteY3-100" fmla="*/ 885046 h 1134999"/>
                <a:gd name="connsiteX4-101" fmla="*/ 9100977 w 9151216"/>
                <a:gd name="connsiteY4-102" fmla="*/ 704176 h 1134999"/>
                <a:gd name="connsiteX5-103" fmla="*/ 9147470 w 9151216"/>
                <a:gd name="connsiteY5-104" fmla="*/ 716550 h 1134999"/>
                <a:gd name="connsiteX6-105" fmla="*/ 9151216 w 9151216"/>
                <a:gd name="connsiteY6-106" fmla="*/ 718055 h 1134999"/>
                <a:gd name="connsiteX7-107" fmla="*/ 9151216 w 9151216"/>
                <a:gd name="connsiteY7-108" fmla="*/ 1134999 h 1134999"/>
                <a:gd name="connsiteX8-109" fmla="*/ 0 w 9151216"/>
                <a:gd name="connsiteY8-110" fmla="*/ 1134999 h 1134999"/>
                <a:gd name="connsiteX9-111" fmla="*/ 7219 w 9151216"/>
                <a:gd name="connsiteY9-112" fmla="*/ 1126207 h 1134999"/>
                <a:gd name="connsiteX10-113" fmla="*/ 509637 w 9151216"/>
                <a:gd name="connsiteY10-114" fmla="*/ 201759 h 1134999"/>
                <a:gd name="connsiteX11-115" fmla="*/ 1182876 w 9151216"/>
                <a:gd name="connsiteY11-116" fmla="*/ 1025723 h 1134999"/>
                <a:gd name="connsiteX12-117" fmla="*/ 1584810 w 9151216"/>
                <a:gd name="connsiteY12-118" fmla="*/ 503209 h 1134999"/>
                <a:gd name="connsiteX13-119" fmla="*/ 1846067 w 9151216"/>
                <a:gd name="connsiteY13-120" fmla="*/ 1005626 h 1134999"/>
                <a:gd name="connsiteX14-121" fmla="*/ 2227905 w 9151216"/>
                <a:gd name="connsiteY14-122" fmla="*/ 442919 h 1134999"/>
                <a:gd name="connsiteX15-123" fmla="*/ 2489162 w 9151216"/>
                <a:gd name="connsiteY15-124" fmla="*/ 995578 h 1134999"/>
                <a:gd name="connsiteX16-125" fmla="*/ 2840854 w 9151216"/>
                <a:gd name="connsiteY16-126" fmla="*/ 201758 h 1134999"/>
                <a:gd name="connsiteX17-127" fmla="*/ 3473900 w 9151216"/>
                <a:gd name="connsiteY17-128" fmla="*/ 965433 h 1134999"/>
                <a:gd name="connsiteX18-129" fmla="*/ 4066753 w 9151216"/>
                <a:gd name="connsiteY18-130" fmla="*/ 563499 h 1134999"/>
                <a:gd name="connsiteX19-131" fmla="*/ 4810331 w 9151216"/>
                <a:gd name="connsiteY19-132" fmla="*/ 945336 h 1134999"/>
                <a:gd name="connsiteX20-133" fmla="*/ 5342894 w 9151216"/>
                <a:gd name="connsiteY20-134" fmla="*/ 302242 h 1134999"/>
                <a:gd name="connsiteX21-135" fmla="*/ 6186955 w 9151216"/>
                <a:gd name="connsiteY21-136" fmla="*/ 985530 h 1134999"/>
                <a:gd name="connsiteX22-137" fmla="*/ 7151597 w 9151216"/>
                <a:gd name="connsiteY22-138" fmla="*/ 791 h 1134999"/>
                <a:gd name="connsiteX0-139" fmla="*/ 7151597 w 9151216"/>
                <a:gd name="connsiteY0-140" fmla="*/ 791 h 1134999"/>
                <a:gd name="connsiteX1-141" fmla="*/ 7734402 w 9151216"/>
                <a:gd name="connsiteY1-142" fmla="*/ 814708 h 1134999"/>
                <a:gd name="connsiteX2-143" fmla="*/ 8106191 w 9151216"/>
                <a:gd name="connsiteY2-144" fmla="*/ 563499 h 1134999"/>
                <a:gd name="connsiteX3-145" fmla="*/ 8638753 w 9151216"/>
                <a:gd name="connsiteY3-146" fmla="*/ 885046 h 1134999"/>
                <a:gd name="connsiteX4-147" fmla="*/ 9100977 w 9151216"/>
                <a:gd name="connsiteY4-148" fmla="*/ 704176 h 1134999"/>
                <a:gd name="connsiteX5-149" fmla="*/ 9147470 w 9151216"/>
                <a:gd name="connsiteY5-150" fmla="*/ 716550 h 1134999"/>
                <a:gd name="connsiteX6-151" fmla="*/ 9151216 w 9151216"/>
                <a:gd name="connsiteY6-152" fmla="*/ 718055 h 1134999"/>
                <a:gd name="connsiteX7-153" fmla="*/ 9151216 w 9151216"/>
                <a:gd name="connsiteY7-154" fmla="*/ 1134999 h 1134999"/>
                <a:gd name="connsiteX8-155" fmla="*/ 0 w 9151216"/>
                <a:gd name="connsiteY8-156" fmla="*/ 1134999 h 1134999"/>
                <a:gd name="connsiteX9-157" fmla="*/ 7219 w 9151216"/>
                <a:gd name="connsiteY9-158" fmla="*/ 1126207 h 1134999"/>
                <a:gd name="connsiteX10-159" fmla="*/ 509637 w 9151216"/>
                <a:gd name="connsiteY10-160" fmla="*/ 201759 h 1134999"/>
                <a:gd name="connsiteX11-161" fmla="*/ 1182876 w 9151216"/>
                <a:gd name="connsiteY11-162" fmla="*/ 1025723 h 1134999"/>
                <a:gd name="connsiteX12-163" fmla="*/ 1584810 w 9151216"/>
                <a:gd name="connsiteY12-164" fmla="*/ 503209 h 1134999"/>
                <a:gd name="connsiteX13-165" fmla="*/ 1846067 w 9151216"/>
                <a:gd name="connsiteY13-166" fmla="*/ 1005626 h 1134999"/>
                <a:gd name="connsiteX14-167" fmla="*/ 2227905 w 9151216"/>
                <a:gd name="connsiteY14-168" fmla="*/ 442919 h 1134999"/>
                <a:gd name="connsiteX15-169" fmla="*/ 2489162 w 9151216"/>
                <a:gd name="connsiteY15-170" fmla="*/ 995578 h 1134999"/>
                <a:gd name="connsiteX16-171" fmla="*/ 3092063 w 9151216"/>
                <a:gd name="connsiteY16-172" fmla="*/ 231903 h 1134999"/>
                <a:gd name="connsiteX17-173" fmla="*/ 3473900 w 9151216"/>
                <a:gd name="connsiteY17-174" fmla="*/ 965433 h 1134999"/>
                <a:gd name="connsiteX18-175" fmla="*/ 4066753 w 9151216"/>
                <a:gd name="connsiteY18-176" fmla="*/ 563499 h 1134999"/>
                <a:gd name="connsiteX19-177" fmla="*/ 4810331 w 9151216"/>
                <a:gd name="connsiteY19-178" fmla="*/ 945336 h 1134999"/>
                <a:gd name="connsiteX20-179" fmla="*/ 5342894 w 9151216"/>
                <a:gd name="connsiteY20-180" fmla="*/ 302242 h 1134999"/>
                <a:gd name="connsiteX21-181" fmla="*/ 6186955 w 9151216"/>
                <a:gd name="connsiteY21-182" fmla="*/ 985530 h 1134999"/>
                <a:gd name="connsiteX22-183" fmla="*/ 7151597 w 9151216"/>
                <a:gd name="connsiteY22-184" fmla="*/ 791 h 1134999"/>
                <a:gd name="connsiteX0-185" fmla="*/ 7151597 w 9151216"/>
                <a:gd name="connsiteY0-186" fmla="*/ 791 h 1134999"/>
                <a:gd name="connsiteX1-187" fmla="*/ 7734402 w 9151216"/>
                <a:gd name="connsiteY1-188" fmla="*/ 814708 h 1134999"/>
                <a:gd name="connsiteX2-189" fmla="*/ 8106191 w 9151216"/>
                <a:gd name="connsiteY2-190" fmla="*/ 563499 h 1134999"/>
                <a:gd name="connsiteX3-191" fmla="*/ 8638753 w 9151216"/>
                <a:gd name="connsiteY3-192" fmla="*/ 885046 h 1134999"/>
                <a:gd name="connsiteX4-193" fmla="*/ 9100977 w 9151216"/>
                <a:gd name="connsiteY4-194" fmla="*/ 704176 h 1134999"/>
                <a:gd name="connsiteX5-195" fmla="*/ 9147470 w 9151216"/>
                <a:gd name="connsiteY5-196" fmla="*/ 716550 h 1134999"/>
                <a:gd name="connsiteX6-197" fmla="*/ 9151216 w 9151216"/>
                <a:gd name="connsiteY6-198" fmla="*/ 718055 h 1134999"/>
                <a:gd name="connsiteX7-199" fmla="*/ 9151216 w 9151216"/>
                <a:gd name="connsiteY7-200" fmla="*/ 1134999 h 1134999"/>
                <a:gd name="connsiteX8-201" fmla="*/ 0 w 9151216"/>
                <a:gd name="connsiteY8-202" fmla="*/ 1134999 h 1134999"/>
                <a:gd name="connsiteX9-203" fmla="*/ 7219 w 9151216"/>
                <a:gd name="connsiteY9-204" fmla="*/ 1126207 h 1134999"/>
                <a:gd name="connsiteX10-205" fmla="*/ 509637 w 9151216"/>
                <a:gd name="connsiteY10-206" fmla="*/ 201759 h 1134999"/>
                <a:gd name="connsiteX11-207" fmla="*/ 1182876 w 9151216"/>
                <a:gd name="connsiteY11-208" fmla="*/ 1025723 h 1134999"/>
                <a:gd name="connsiteX12-209" fmla="*/ 1584810 w 9151216"/>
                <a:gd name="connsiteY12-210" fmla="*/ 503209 h 1134999"/>
                <a:gd name="connsiteX13-211" fmla="*/ 1846067 w 9151216"/>
                <a:gd name="connsiteY13-212" fmla="*/ 1005626 h 1134999"/>
                <a:gd name="connsiteX14-213" fmla="*/ 2227905 w 9151216"/>
                <a:gd name="connsiteY14-214" fmla="*/ 442919 h 1134999"/>
                <a:gd name="connsiteX15-215" fmla="*/ 2489162 w 9151216"/>
                <a:gd name="connsiteY15-216" fmla="*/ 995578 h 1134999"/>
                <a:gd name="connsiteX16-217" fmla="*/ 2991580 w 9151216"/>
                <a:gd name="connsiteY16-218" fmla="*/ 221855 h 1134999"/>
                <a:gd name="connsiteX17-219" fmla="*/ 3473900 w 9151216"/>
                <a:gd name="connsiteY17-220" fmla="*/ 965433 h 1134999"/>
                <a:gd name="connsiteX18-221" fmla="*/ 4066753 w 9151216"/>
                <a:gd name="connsiteY18-222" fmla="*/ 563499 h 1134999"/>
                <a:gd name="connsiteX19-223" fmla="*/ 4810331 w 9151216"/>
                <a:gd name="connsiteY19-224" fmla="*/ 945336 h 1134999"/>
                <a:gd name="connsiteX20-225" fmla="*/ 5342894 w 9151216"/>
                <a:gd name="connsiteY20-226" fmla="*/ 302242 h 1134999"/>
                <a:gd name="connsiteX21-227" fmla="*/ 6186955 w 9151216"/>
                <a:gd name="connsiteY21-228" fmla="*/ 985530 h 1134999"/>
                <a:gd name="connsiteX22-229" fmla="*/ 7151597 w 9151216"/>
                <a:gd name="connsiteY22-230" fmla="*/ 791 h 1134999"/>
                <a:gd name="connsiteX0-231" fmla="*/ 7151597 w 9151216"/>
                <a:gd name="connsiteY0-232" fmla="*/ 791 h 1134999"/>
                <a:gd name="connsiteX1-233" fmla="*/ 7734402 w 9151216"/>
                <a:gd name="connsiteY1-234" fmla="*/ 814708 h 1134999"/>
                <a:gd name="connsiteX2-235" fmla="*/ 8106191 w 9151216"/>
                <a:gd name="connsiteY2-236" fmla="*/ 563499 h 1134999"/>
                <a:gd name="connsiteX3-237" fmla="*/ 8638753 w 9151216"/>
                <a:gd name="connsiteY3-238" fmla="*/ 885046 h 1134999"/>
                <a:gd name="connsiteX4-239" fmla="*/ 9100977 w 9151216"/>
                <a:gd name="connsiteY4-240" fmla="*/ 704176 h 1134999"/>
                <a:gd name="connsiteX5-241" fmla="*/ 9147470 w 9151216"/>
                <a:gd name="connsiteY5-242" fmla="*/ 716550 h 1134999"/>
                <a:gd name="connsiteX6-243" fmla="*/ 9151216 w 9151216"/>
                <a:gd name="connsiteY6-244" fmla="*/ 718055 h 1134999"/>
                <a:gd name="connsiteX7-245" fmla="*/ 9151216 w 9151216"/>
                <a:gd name="connsiteY7-246" fmla="*/ 1134999 h 1134999"/>
                <a:gd name="connsiteX8-247" fmla="*/ 0 w 9151216"/>
                <a:gd name="connsiteY8-248" fmla="*/ 1134999 h 1134999"/>
                <a:gd name="connsiteX9-249" fmla="*/ 7219 w 9151216"/>
                <a:gd name="connsiteY9-250" fmla="*/ 1126207 h 1134999"/>
                <a:gd name="connsiteX10-251" fmla="*/ 509637 w 9151216"/>
                <a:gd name="connsiteY10-252" fmla="*/ 201759 h 1134999"/>
                <a:gd name="connsiteX11-253" fmla="*/ 1182876 w 9151216"/>
                <a:gd name="connsiteY11-254" fmla="*/ 1025723 h 1134999"/>
                <a:gd name="connsiteX12-255" fmla="*/ 1584810 w 9151216"/>
                <a:gd name="connsiteY12-256" fmla="*/ 503209 h 1134999"/>
                <a:gd name="connsiteX13-257" fmla="*/ 1846067 w 9151216"/>
                <a:gd name="connsiteY13-258" fmla="*/ 1005626 h 1134999"/>
                <a:gd name="connsiteX14-259" fmla="*/ 2187711 w 9151216"/>
                <a:gd name="connsiteY14-260" fmla="*/ 684079 h 1134999"/>
                <a:gd name="connsiteX15-261" fmla="*/ 2489162 w 9151216"/>
                <a:gd name="connsiteY15-262" fmla="*/ 995578 h 1134999"/>
                <a:gd name="connsiteX16-263" fmla="*/ 2991580 w 9151216"/>
                <a:gd name="connsiteY16-264" fmla="*/ 221855 h 1134999"/>
                <a:gd name="connsiteX17-265" fmla="*/ 3473900 w 9151216"/>
                <a:gd name="connsiteY17-266" fmla="*/ 965433 h 1134999"/>
                <a:gd name="connsiteX18-267" fmla="*/ 4066753 w 9151216"/>
                <a:gd name="connsiteY18-268" fmla="*/ 563499 h 1134999"/>
                <a:gd name="connsiteX19-269" fmla="*/ 4810331 w 9151216"/>
                <a:gd name="connsiteY19-270" fmla="*/ 945336 h 1134999"/>
                <a:gd name="connsiteX20-271" fmla="*/ 5342894 w 9151216"/>
                <a:gd name="connsiteY20-272" fmla="*/ 302242 h 1134999"/>
                <a:gd name="connsiteX21-273" fmla="*/ 6186955 w 9151216"/>
                <a:gd name="connsiteY21-274" fmla="*/ 985530 h 1134999"/>
                <a:gd name="connsiteX22-275" fmla="*/ 7151597 w 9151216"/>
                <a:gd name="connsiteY22-276" fmla="*/ 791 h 1134999"/>
                <a:gd name="connsiteX0-277" fmla="*/ 7151597 w 9151216"/>
                <a:gd name="connsiteY0-278" fmla="*/ 791 h 1134999"/>
                <a:gd name="connsiteX1-279" fmla="*/ 7734402 w 9151216"/>
                <a:gd name="connsiteY1-280" fmla="*/ 814708 h 1134999"/>
                <a:gd name="connsiteX2-281" fmla="*/ 8106191 w 9151216"/>
                <a:gd name="connsiteY2-282" fmla="*/ 563499 h 1134999"/>
                <a:gd name="connsiteX3-283" fmla="*/ 8638753 w 9151216"/>
                <a:gd name="connsiteY3-284" fmla="*/ 885046 h 1134999"/>
                <a:gd name="connsiteX4-285" fmla="*/ 9100977 w 9151216"/>
                <a:gd name="connsiteY4-286" fmla="*/ 704176 h 1134999"/>
                <a:gd name="connsiteX5-287" fmla="*/ 9147470 w 9151216"/>
                <a:gd name="connsiteY5-288" fmla="*/ 716550 h 1134999"/>
                <a:gd name="connsiteX6-289" fmla="*/ 9151216 w 9151216"/>
                <a:gd name="connsiteY6-290" fmla="*/ 718055 h 1134999"/>
                <a:gd name="connsiteX7-291" fmla="*/ 9151216 w 9151216"/>
                <a:gd name="connsiteY7-292" fmla="*/ 1134999 h 1134999"/>
                <a:gd name="connsiteX8-293" fmla="*/ 0 w 9151216"/>
                <a:gd name="connsiteY8-294" fmla="*/ 1134999 h 1134999"/>
                <a:gd name="connsiteX9-295" fmla="*/ 7219 w 9151216"/>
                <a:gd name="connsiteY9-296" fmla="*/ 1126207 h 1134999"/>
                <a:gd name="connsiteX10-297" fmla="*/ 509637 w 9151216"/>
                <a:gd name="connsiteY10-298" fmla="*/ 201759 h 1134999"/>
                <a:gd name="connsiteX11-299" fmla="*/ 1182876 w 9151216"/>
                <a:gd name="connsiteY11-300" fmla="*/ 1025723 h 1134999"/>
                <a:gd name="connsiteX12-301" fmla="*/ 1554665 w 9151216"/>
                <a:gd name="connsiteY12-302" fmla="*/ 432870 h 1134999"/>
                <a:gd name="connsiteX13-303" fmla="*/ 1846067 w 9151216"/>
                <a:gd name="connsiteY13-304" fmla="*/ 1005626 h 1134999"/>
                <a:gd name="connsiteX14-305" fmla="*/ 2187711 w 9151216"/>
                <a:gd name="connsiteY14-306" fmla="*/ 684079 h 1134999"/>
                <a:gd name="connsiteX15-307" fmla="*/ 2489162 w 9151216"/>
                <a:gd name="connsiteY15-308" fmla="*/ 995578 h 1134999"/>
                <a:gd name="connsiteX16-309" fmla="*/ 2991580 w 9151216"/>
                <a:gd name="connsiteY16-310" fmla="*/ 221855 h 1134999"/>
                <a:gd name="connsiteX17-311" fmla="*/ 3473900 w 9151216"/>
                <a:gd name="connsiteY17-312" fmla="*/ 965433 h 1134999"/>
                <a:gd name="connsiteX18-313" fmla="*/ 4066753 w 9151216"/>
                <a:gd name="connsiteY18-314" fmla="*/ 563499 h 1134999"/>
                <a:gd name="connsiteX19-315" fmla="*/ 4810331 w 9151216"/>
                <a:gd name="connsiteY19-316" fmla="*/ 945336 h 1134999"/>
                <a:gd name="connsiteX20-317" fmla="*/ 5342894 w 9151216"/>
                <a:gd name="connsiteY20-318" fmla="*/ 302242 h 1134999"/>
                <a:gd name="connsiteX21-319" fmla="*/ 6186955 w 9151216"/>
                <a:gd name="connsiteY21-320" fmla="*/ 985530 h 1134999"/>
                <a:gd name="connsiteX22-321" fmla="*/ 7151597 w 9151216"/>
                <a:gd name="connsiteY22-322" fmla="*/ 791 h 1134999"/>
                <a:gd name="connsiteX0-323" fmla="*/ 7151597 w 9151216"/>
                <a:gd name="connsiteY0-324" fmla="*/ 791 h 1134999"/>
                <a:gd name="connsiteX1-325" fmla="*/ 7734402 w 9151216"/>
                <a:gd name="connsiteY1-326" fmla="*/ 814708 h 1134999"/>
                <a:gd name="connsiteX2-327" fmla="*/ 8106191 w 9151216"/>
                <a:gd name="connsiteY2-328" fmla="*/ 563499 h 1134999"/>
                <a:gd name="connsiteX3-329" fmla="*/ 8638753 w 9151216"/>
                <a:gd name="connsiteY3-330" fmla="*/ 885046 h 1134999"/>
                <a:gd name="connsiteX4-331" fmla="*/ 9100977 w 9151216"/>
                <a:gd name="connsiteY4-332" fmla="*/ 704176 h 1134999"/>
                <a:gd name="connsiteX5-333" fmla="*/ 9147470 w 9151216"/>
                <a:gd name="connsiteY5-334" fmla="*/ 716550 h 1134999"/>
                <a:gd name="connsiteX6-335" fmla="*/ 9151216 w 9151216"/>
                <a:gd name="connsiteY6-336" fmla="*/ 718055 h 1134999"/>
                <a:gd name="connsiteX7-337" fmla="*/ 9151216 w 9151216"/>
                <a:gd name="connsiteY7-338" fmla="*/ 1134999 h 1134999"/>
                <a:gd name="connsiteX8-339" fmla="*/ 0 w 9151216"/>
                <a:gd name="connsiteY8-340" fmla="*/ 1134999 h 1134999"/>
                <a:gd name="connsiteX9-341" fmla="*/ 7219 w 9151216"/>
                <a:gd name="connsiteY9-342" fmla="*/ 1126207 h 1134999"/>
                <a:gd name="connsiteX10-343" fmla="*/ 509637 w 9151216"/>
                <a:gd name="connsiteY10-344" fmla="*/ 201759 h 1134999"/>
                <a:gd name="connsiteX11-345" fmla="*/ 1182876 w 9151216"/>
                <a:gd name="connsiteY11-346" fmla="*/ 1025723 h 1134999"/>
                <a:gd name="connsiteX12-347" fmla="*/ 1554665 w 9151216"/>
                <a:gd name="connsiteY12-348" fmla="*/ 432870 h 1134999"/>
                <a:gd name="connsiteX13-349" fmla="*/ 1846067 w 9151216"/>
                <a:gd name="connsiteY13-350" fmla="*/ 1005626 h 1134999"/>
                <a:gd name="connsiteX14-351" fmla="*/ 2187711 w 9151216"/>
                <a:gd name="connsiteY14-352" fmla="*/ 684079 h 1134999"/>
                <a:gd name="connsiteX15-353" fmla="*/ 2489162 w 9151216"/>
                <a:gd name="connsiteY15-354" fmla="*/ 995578 h 1134999"/>
                <a:gd name="connsiteX16-355" fmla="*/ 2991580 w 9151216"/>
                <a:gd name="connsiteY16-356" fmla="*/ 221855 h 1134999"/>
                <a:gd name="connsiteX17-357" fmla="*/ 3473900 w 9151216"/>
                <a:gd name="connsiteY17-358" fmla="*/ 965433 h 1134999"/>
                <a:gd name="connsiteX18-359" fmla="*/ 4167236 w 9151216"/>
                <a:gd name="connsiteY18-360" fmla="*/ 643886 h 1134999"/>
                <a:gd name="connsiteX19-361" fmla="*/ 4810331 w 9151216"/>
                <a:gd name="connsiteY19-362" fmla="*/ 945336 h 1134999"/>
                <a:gd name="connsiteX20-363" fmla="*/ 5342894 w 9151216"/>
                <a:gd name="connsiteY20-364" fmla="*/ 302242 h 1134999"/>
                <a:gd name="connsiteX21-365" fmla="*/ 6186955 w 9151216"/>
                <a:gd name="connsiteY21-366" fmla="*/ 985530 h 1134999"/>
                <a:gd name="connsiteX22-367" fmla="*/ 7151597 w 9151216"/>
                <a:gd name="connsiteY22-368" fmla="*/ 791 h 1134999"/>
                <a:gd name="connsiteX0-369" fmla="*/ 6970727 w 9151216"/>
                <a:gd name="connsiteY0-370" fmla="*/ 791 h 1134999"/>
                <a:gd name="connsiteX1-371" fmla="*/ 7734402 w 9151216"/>
                <a:gd name="connsiteY1-372" fmla="*/ 814708 h 1134999"/>
                <a:gd name="connsiteX2-373" fmla="*/ 8106191 w 9151216"/>
                <a:gd name="connsiteY2-374" fmla="*/ 563499 h 1134999"/>
                <a:gd name="connsiteX3-375" fmla="*/ 8638753 w 9151216"/>
                <a:gd name="connsiteY3-376" fmla="*/ 885046 h 1134999"/>
                <a:gd name="connsiteX4-377" fmla="*/ 9100977 w 9151216"/>
                <a:gd name="connsiteY4-378" fmla="*/ 704176 h 1134999"/>
                <a:gd name="connsiteX5-379" fmla="*/ 9147470 w 9151216"/>
                <a:gd name="connsiteY5-380" fmla="*/ 716550 h 1134999"/>
                <a:gd name="connsiteX6-381" fmla="*/ 9151216 w 9151216"/>
                <a:gd name="connsiteY6-382" fmla="*/ 718055 h 1134999"/>
                <a:gd name="connsiteX7-383" fmla="*/ 9151216 w 9151216"/>
                <a:gd name="connsiteY7-384" fmla="*/ 1134999 h 1134999"/>
                <a:gd name="connsiteX8-385" fmla="*/ 0 w 9151216"/>
                <a:gd name="connsiteY8-386" fmla="*/ 1134999 h 1134999"/>
                <a:gd name="connsiteX9-387" fmla="*/ 7219 w 9151216"/>
                <a:gd name="connsiteY9-388" fmla="*/ 1126207 h 1134999"/>
                <a:gd name="connsiteX10-389" fmla="*/ 509637 w 9151216"/>
                <a:gd name="connsiteY10-390" fmla="*/ 201759 h 1134999"/>
                <a:gd name="connsiteX11-391" fmla="*/ 1182876 w 9151216"/>
                <a:gd name="connsiteY11-392" fmla="*/ 1025723 h 1134999"/>
                <a:gd name="connsiteX12-393" fmla="*/ 1554665 w 9151216"/>
                <a:gd name="connsiteY12-394" fmla="*/ 432870 h 1134999"/>
                <a:gd name="connsiteX13-395" fmla="*/ 1846067 w 9151216"/>
                <a:gd name="connsiteY13-396" fmla="*/ 1005626 h 1134999"/>
                <a:gd name="connsiteX14-397" fmla="*/ 2187711 w 9151216"/>
                <a:gd name="connsiteY14-398" fmla="*/ 684079 h 1134999"/>
                <a:gd name="connsiteX15-399" fmla="*/ 2489162 w 9151216"/>
                <a:gd name="connsiteY15-400" fmla="*/ 995578 h 1134999"/>
                <a:gd name="connsiteX16-401" fmla="*/ 2991580 w 9151216"/>
                <a:gd name="connsiteY16-402" fmla="*/ 221855 h 1134999"/>
                <a:gd name="connsiteX17-403" fmla="*/ 3473900 w 9151216"/>
                <a:gd name="connsiteY17-404" fmla="*/ 965433 h 1134999"/>
                <a:gd name="connsiteX18-405" fmla="*/ 4167236 w 9151216"/>
                <a:gd name="connsiteY18-406" fmla="*/ 643886 h 1134999"/>
                <a:gd name="connsiteX19-407" fmla="*/ 4810331 w 9151216"/>
                <a:gd name="connsiteY19-408" fmla="*/ 945336 h 1134999"/>
                <a:gd name="connsiteX20-409" fmla="*/ 5342894 w 9151216"/>
                <a:gd name="connsiteY20-410" fmla="*/ 302242 h 1134999"/>
                <a:gd name="connsiteX21-411" fmla="*/ 6186955 w 9151216"/>
                <a:gd name="connsiteY21-412" fmla="*/ 985530 h 1134999"/>
                <a:gd name="connsiteX22-413" fmla="*/ 6970727 w 9151216"/>
                <a:gd name="connsiteY22-414" fmla="*/ 791 h 1134999"/>
                <a:gd name="connsiteX0-415" fmla="*/ 6970727 w 9151216"/>
                <a:gd name="connsiteY0-416" fmla="*/ 801 h 1135009"/>
                <a:gd name="connsiteX1-417" fmla="*/ 7734402 w 9151216"/>
                <a:gd name="connsiteY1-418" fmla="*/ 814718 h 1135009"/>
                <a:gd name="connsiteX2-419" fmla="*/ 8287062 w 9151216"/>
                <a:gd name="connsiteY2-420" fmla="*/ 623799 h 1135009"/>
                <a:gd name="connsiteX3-421" fmla="*/ 8638753 w 9151216"/>
                <a:gd name="connsiteY3-422" fmla="*/ 885056 h 1135009"/>
                <a:gd name="connsiteX4-423" fmla="*/ 9100977 w 9151216"/>
                <a:gd name="connsiteY4-424" fmla="*/ 704186 h 1135009"/>
                <a:gd name="connsiteX5-425" fmla="*/ 9147470 w 9151216"/>
                <a:gd name="connsiteY5-426" fmla="*/ 716560 h 1135009"/>
                <a:gd name="connsiteX6-427" fmla="*/ 9151216 w 9151216"/>
                <a:gd name="connsiteY6-428" fmla="*/ 718065 h 1135009"/>
                <a:gd name="connsiteX7-429" fmla="*/ 9151216 w 9151216"/>
                <a:gd name="connsiteY7-430" fmla="*/ 1135009 h 1135009"/>
                <a:gd name="connsiteX8-431" fmla="*/ 0 w 9151216"/>
                <a:gd name="connsiteY8-432" fmla="*/ 1135009 h 1135009"/>
                <a:gd name="connsiteX9-433" fmla="*/ 7219 w 9151216"/>
                <a:gd name="connsiteY9-434" fmla="*/ 1126217 h 1135009"/>
                <a:gd name="connsiteX10-435" fmla="*/ 509637 w 9151216"/>
                <a:gd name="connsiteY10-436" fmla="*/ 201769 h 1135009"/>
                <a:gd name="connsiteX11-437" fmla="*/ 1182876 w 9151216"/>
                <a:gd name="connsiteY11-438" fmla="*/ 1025733 h 1135009"/>
                <a:gd name="connsiteX12-439" fmla="*/ 1554665 w 9151216"/>
                <a:gd name="connsiteY12-440" fmla="*/ 432880 h 1135009"/>
                <a:gd name="connsiteX13-441" fmla="*/ 1846067 w 9151216"/>
                <a:gd name="connsiteY13-442" fmla="*/ 1005636 h 1135009"/>
                <a:gd name="connsiteX14-443" fmla="*/ 2187711 w 9151216"/>
                <a:gd name="connsiteY14-444" fmla="*/ 684089 h 1135009"/>
                <a:gd name="connsiteX15-445" fmla="*/ 2489162 w 9151216"/>
                <a:gd name="connsiteY15-446" fmla="*/ 995588 h 1135009"/>
                <a:gd name="connsiteX16-447" fmla="*/ 2991580 w 9151216"/>
                <a:gd name="connsiteY16-448" fmla="*/ 221865 h 1135009"/>
                <a:gd name="connsiteX17-449" fmla="*/ 3473900 w 9151216"/>
                <a:gd name="connsiteY17-450" fmla="*/ 965443 h 1135009"/>
                <a:gd name="connsiteX18-451" fmla="*/ 4167236 w 9151216"/>
                <a:gd name="connsiteY18-452" fmla="*/ 643896 h 1135009"/>
                <a:gd name="connsiteX19-453" fmla="*/ 4810331 w 9151216"/>
                <a:gd name="connsiteY19-454" fmla="*/ 945346 h 1135009"/>
                <a:gd name="connsiteX20-455" fmla="*/ 5342894 w 9151216"/>
                <a:gd name="connsiteY20-456" fmla="*/ 302252 h 1135009"/>
                <a:gd name="connsiteX21-457" fmla="*/ 6186955 w 9151216"/>
                <a:gd name="connsiteY21-458" fmla="*/ 985540 h 1135009"/>
                <a:gd name="connsiteX22-459" fmla="*/ 6970727 w 9151216"/>
                <a:gd name="connsiteY22-460" fmla="*/ 801 h 1135009"/>
                <a:gd name="connsiteX0-461" fmla="*/ 7061162 w 9151216"/>
                <a:gd name="connsiteY0-462" fmla="*/ 801 h 1135009"/>
                <a:gd name="connsiteX1-463" fmla="*/ 7734402 w 9151216"/>
                <a:gd name="connsiteY1-464" fmla="*/ 814718 h 1135009"/>
                <a:gd name="connsiteX2-465" fmla="*/ 8287062 w 9151216"/>
                <a:gd name="connsiteY2-466" fmla="*/ 623799 h 1135009"/>
                <a:gd name="connsiteX3-467" fmla="*/ 8638753 w 9151216"/>
                <a:gd name="connsiteY3-468" fmla="*/ 885056 h 1135009"/>
                <a:gd name="connsiteX4-469" fmla="*/ 9100977 w 9151216"/>
                <a:gd name="connsiteY4-470" fmla="*/ 704186 h 1135009"/>
                <a:gd name="connsiteX5-471" fmla="*/ 9147470 w 9151216"/>
                <a:gd name="connsiteY5-472" fmla="*/ 716560 h 1135009"/>
                <a:gd name="connsiteX6-473" fmla="*/ 9151216 w 9151216"/>
                <a:gd name="connsiteY6-474" fmla="*/ 718065 h 1135009"/>
                <a:gd name="connsiteX7-475" fmla="*/ 9151216 w 9151216"/>
                <a:gd name="connsiteY7-476" fmla="*/ 1135009 h 1135009"/>
                <a:gd name="connsiteX8-477" fmla="*/ 0 w 9151216"/>
                <a:gd name="connsiteY8-478" fmla="*/ 1135009 h 1135009"/>
                <a:gd name="connsiteX9-479" fmla="*/ 7219 w 9151216"/>
                <a:gd name="connsiteY9-480" fmla="*/ 1126217 h 1135009"/>
                <a:gd name="connsiteX10-481" fmla="*/ 509637 w 9151216"/>
                <a:gd name="connsiteY10-482" fmla="*/ 201769 h 1135009"/>
                <a:gd name="connsiteX11-483" fmla="*/ 1182876 w 9151216"/>
                <a:gd name="connsiteY11-484" fmla="*/ 1025733 h 1135009"/>
                <a:gd name="connsiteX12-485" fmla="*/ 1554665 w 9151216"/>
                <a:gd name="connsiteY12-486" fmla="*/ 432880 h 1135009"/>
                <a:gd name="connsiteX13-487" fmla="*/ 1846067 w 9151216"/>
                <a:gd name="connsiteY13-488" fmla="*/ 1005636 h 1135009"/>
                <a:gd name="connsiteX14-489" fmla="*/ 2187711 w 9151216"/>
                <a:gd name="connsiteY14-490" fmla="*/ 684089 h 1135009"/>
                <a:gd name="connsiteX15-491" fmla="*/ 2489162 w 9151216"/>
                <a:gd name="connsiteY15-492" fmla="*/ 995588 h 1135009"/>
                <a:gd name="connsiteX16-493" fmla="*/ 2991580 w 9151216"/>
                <a:gd name="connsiteY16-494" fmla="*/ 221865 h 1135009"/>
                <a:gd name="connsiteX17-495" fmla="*/ 3473900 w 9151216"/>
                <a:gd name="connsiteY17-496" fmla="*/ 965443 h 1135009"/>
                <a:gd name="connsiteX18-497" fmla="*/ 4167236 w 9151216"/>
                <a:gd name="connsiteY18-498" fmla="*/ 643896 h 1135009"/>
                <a:gd name="connsiteX19-499" fmla="*/ 4810331 w 9151216"/>
                <a:gd name="connsiteY19-500" fmla="*/ 945346 h 1135009"/>
                <a:gd name="connsiteX20-501" fmla="*/ 5342894 w 9151216"/>
                <a:gd name="connsiteY20-502" fmla="*/ 302252 h 1135009"/>
                <a:gd name="connsiteX21-503" fmla="*/ 6186955 w 9151216"/>
                <a:gd name="connsiteY21-504" fmla="*/ 985540 h 1135009"/>
                <a:gd name="connsiteX22-505" fmla="*/ 7061162 w 9151216"/>
                <a:gd name="connsiteY22-506" fmla="*/ 801 h 1135009"/>
                <a:gd name="connsiteX0-507" fmla="*/ 7061162 w 9151216"/>
                <a:gd name="connsiteY0-508" fmla="*/ 801 h 1135009"/>
                <a:gd name="connsiteX1-509" fmla="*/ 7734402 w 9151216"/>
                <a:gd name="connsiteY1-510" fmla="*/ 814718 h 1135009"/>
                <a:gd name="connsiteX2-511" fmla="*/ 8287062 w 9151216"/>
                <a:gd name="connsiteY2-512" fmla="*/ 623799 h 1135009"/>
                <a:gd name="connsiteX3-513" fmla="*/ 8638753 w 9151216"/>
                <a:gd name="connsiteY3-514" fmla="*/ 885056 h 1135009"/>
                <a:gd name="connsiteX4-515" fmla="*/ 9100977 w 9151216"/>
                <a:gd name="connsiteY4-516" fmla="*/ 704186 h 1135009"/>
                <a:gd name="connsiteX5-517" fmla="*/ 9147470 w 9151216"/>
                <a:gd name="connsiteY5-518" fmla="*/ 716560 h 1135009"/>
                <a:gd name="connsiteX6-519" fmla="*/ 9151216 w 9151216"/>
                <a:gd name="connsiteY6-520" fmla="*/ 718065 h 1135009"/>
                <a:gd name="connsiteX7-521" fmla="*/ 9151216 w 9151216"/>
                <a:gd name="connsiteY7-522" fmla="*/ 1135009 h 1135009"/>
                <a:gd name="connsiteX8-523" fmla="*/ 0 w 9151216"/>
                <a:gd name="connsiteY8-524" fmla="*/ 1135009 h 1135009"/>
                <a:gd name="connsiteX9-525" fmla="*/ 7219 w 9151216"/>
                <a:gd name="connsiteY9-526" fmla="*/ 1126217 h 1135009"/>
                <a:gd name="connsiteX10-527" fmla="*/ 509637 w 9151216"/>
                <a:gd name="connsiteY10-528" fmla="*/ 201769 h 1135009"/>
                <a:gd name="connsiteX11-529" fmla="*/ 1182876 w 9151216"/>
                <a:gd name="connsiteY11-530" fmla="*/ 1025733 h 1135009"/>
                <a:gd name="connsiteX12-531" fmla="*/ 1554665 w 9151216"/>
                <a:gd name="connsiteY12-532" fmla="*/ 432880 h 1135009"/>
                <a:gd name="connsiteX13-533" fmla="*/ 1846067 w 9151216"/>
                <a:gd name="connsiteY13-534" fmla="*/ 1005636 h 1135009"/>
                <a:gd name="connsiteX14-535" fmla="*/ 2187711 w 9151216"/>
                <a:gd name="connsiteY14-536" fmla="*/ 684089 h 1135009"/>
                <a:gd name="connsiteX15-537" fmla="*/ 2489162 w 9151216"/>
                <a:gd name="connsiteY15-538" fmla="*/ 995588 h 1135009"/>
                <a:gd name="connsiteX16-539" fmla="*/ 2991580 w 9151216"/>
                <a:gd name="connsiteY16-540" fmla="*/ 221865 h 1135009"/>
                <a:gd name="connsiteX17-541" fmla="*/ 3473900 w 9151216"/>
                <a:gd name="connsiteY17-542" fmla="*/ 965443 h 1135009"/>
                <a:gd name="connsiteX18-543" fmla="*/ 4167236 w 9151216"/>
                <a:gd name="connsiteY18-544" fmla="*/ 643896 h 1135009"/>
                <a:gd name="connsiteX19-545" fmla="*/ 4810331 w 9151216"/>
                <a:gd name="connsiteY19-546" fmla="*/ 945346 h 1135009"/>
                <a:gd name="connsiteX20-547" fmla="*/ 5342894 w 9151216"/>
                <a:gd name="connsiteY20-548" fmla="*/ 442928 h 1135009"/>
                <a:gd name="connsiteX21-549" fmla="*/ 6186955 w 9151216"/>
                <a:gd name="connsiteY21-550" fmla="*/ 985540 h 1135009"/>
                <a:gd name="connsiteX22-551" fmla="*/ 7061162 w 9151216"/>
                <a:gd name="connsiteY22-552" fmla="*/ 801 h 113500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Lst>
              <a:rect l="l" t="t" r="r" b="b"/>
              <a:pathLst>
                <a:path w="9151216" h="1135009">
                  <a:moveTo>
                    <a:pt x="7061162" y="801"/>
                  </a:moveTo>
                  <a:cubicBezTo>
                    <a:pt x="7319070" y="-27669"/>
                    <a:pt x="7530085" y="710885"/>
                    <a:pt x="7734402" y="814718"/>
                  </a:cubicBezTo>
                  <a:cubicBezTo>
                    <a:pt x="7938719" y="918551"/>
                    <a:pt x="8136337" y="612076"/>
                    <a:pt x="8287062" y="623799"/>
                  </a:cubicBezTo>
                  <a:cubicBezTo>
                    <a:pt x="8437787" y="635522"/>
                    <a:pt x="8503101" y="871658"/>
                    <a:pt x="8638753" y="885056"/>
                  </a:cubicBezTo>
                  <a:cubicBezTo>
                    <a:pt x="8774405" y="898454"/>
                    <a:pt x="8983746" y="680740"/>
                    <a:pt x="9100977" y="704186"/>
                  </a:cubicBezTo>
                  <a:cubicBezTo>
                    <a:pt x="9115631" y="707117"/>
                    <a:pt x="9131331" y="711225"/>
                    <a:pt x="9147470" y="716560"/>
                  </a:cubicBezTo>
                  <a:lnTo>
                    <a:pt x="9151216" y="718065"/>
                  </a:lnTo>
                  <a:lnTo>
                    <a:pt x="9151216" y="1135009"/>
                  </a:lnTo>
                  <a:lnTo>
                    <a:pt x="0" y="1135009"/>
                  </a:lnTo>
                  <a:lnTo>
                    <a:pt x="7219" y="1126217"/>
                  </a:lnTo>
                  <a:cubicBezTo>
                    <a:pt x="132823" y="962094"/>
                    <a:pt x="132823" y="278806"/>
                    <a:pt x="509637" y="201769"/>
                  </a:cubicBezTo>
                  <a:cubicBezTo>
                    <a:pt x="886451" y="124732"/>
                    <a:pt x="1008705" y="987215"/>
                    <a:pt x="1182876" y="1025733"/>
                  </a:cubicBezTo>
                  <a:cubicBezTo>
                    <a:pt x="1357047" y="1064251"/>
                    <a:pt x="1444133" y="436229"/>
                    <a:pt x="1554665" y="432880"/>
                  </a:cubicBezTo>
                  <a:cubicBezTo>
                    <a:pt x="1665197" y="429531"/>
                    <a:pt x="1740559" y="963768"/>
                    <a:pt x="1846067" y="1005636"/>
                  </a:cubicBezTo>
                  <a:cubicBezTo>
                    <a:pt x="1951575" y="1047504"/>
                    <a:pt x="2080529" y="685764"/>
                    <a:pt x="2187711" y="684089"/>
                  </a:cubicBezTo>
                  <a:cubicBezTo>
                    <a:pt x="2294893" y="682414"/>
                    <a:pt x="2355184" y="1072625"/>
                    <a:pt x="2489162" y="995588"/>
                  </a:cubicBezTo>
                  <a:cubicBezTo>
                    <a:pt x="2623140" y="918551"/>
                    <a:pt x="2827457" y="226889"/>
                    <a:pt x="2991580" y="221865"/>
                  </a:cubicBezTo>
                  <a:cubicBezTo>
                    <a:pt x="3155703" y="216841"/>
                    <a:pt x="3277957" y="895105"/>
                    <a:pt x="3473900" y="965443"/>
                  </a:cubicBezTo>
                  <a:cubicBezTo>
                    <a:pt x="3669843" y="1035781"/>
                    <a:pt x="3944498" y="647245"/>
                    <a:pt x="4167236" y="643896"/>
                  </a:cubicBezTo>
                  <a:cubicBezTo>
                    <a:pt x="4389974" y="640547"/>
                    <a:pt x="4614388" y="978841"/>
                    <a:pt x="4810331" y="945346"/>
                  </a:cubicBezTo>
                  <a:cubicBezTo>
                    <a:pt x="5006274" y="911851"/>
                    <a:pt x="5113457" y="436229"/>
                    <a:pt x="5342894" y="442928"/>
                  </a:cubicBezTo>
                  <a:cubicBezTo>
                    <a:pt x="5572331" y="449627"/>
                    <a:pt x="5900577" y="1059228"/>
                    <a:pt x="6186955" y="985540"/>
                  </a:cubicBezTo>
                  <a:cubicBezTo>
                    <a:pt x="6473333" y="911852"/>
                    <a:pt x="6803254" y="29271"/>
                    <a:pt x="7061162" y="801"/>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Yeseva One" panose="00000500000000000000" charset="0"/>
                <a:ea typeface="Yeseva One" panose="00000500000000000000" charset="0"/>
              </a:endParaRPr>
            </a:p>
          </p:txBody>
        </p:sp>
      </p:grpSp>
    </p:spTree>
    <p:extLst>
      <p:ext uri="{BB962C8B-B14F-4D97-AF65-F5344CB8AC3E}">
        <p14:creationId xmlns:p14="http://schemas.microsoft.com/office/powerpoint/2010/main" val="748768827"/>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CEB1B6A-AEF1-4ACD-BD61-958570690F55}" type="datetimeFigureOut">
              <a:rPr lang="zh-CN" altLang="en-US" smtClean="0"/>
              <a:t>2023/8/16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B6CB991-6BD3-42F2-8A94-1903E9425430}" type="slidenum">
              <a:rPr lang="zh-CN" altLang="en-US" smtClean="0"/>
              <a:t>‹#›</a:t>
            </a:fld>
            <a:endParaRPr lang="zh-CN" altLang="en-US"/>
          </a:p>
        </p:txBody>
      </p:sp>
    </p:spTree>
    <p:extLst>
      <p:ext uri="{BB962C8B-B14F-4D97-AF65-F5344CB8AC3E}">
        <p14:creationId xmlns:p14="http://schemas.microsoft.com/office/powerpoint/2010/main" val="3936102894"/>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7" name="文本框 6"/>
          <p:cNvSpPr txBox="1"/>
          <p:nvPr userDrawn="1"/>
        </p:nvSpPr>
        <p:spPr>
          <a:xfrm>
            <a:off x="283585" y="252606"/>
            <a:ext cx="184731" cy="461665"/>
          </a:xfrm>
          <a:prstGeom prst="rect">
            <a:avLst/>
          </a:prstGeom>
          <a:noFill/>
        </p:spPr>
        <p:txBody>
          <a:bodyPr wrap="none" rtlCol="0">
            <a:spAutoFit/>
          </a:bodyPr>
          <a:lstStyle/>
          <a:p>
            <a:endParaRPr lang="zh-CN" altLang="en-US" sz="2400" dirty="0">
              <a:latin typeface="Yeseva One" panose="00000500000000000000" charset="0"/>
              <a:ea typeface="Yeseva One" panose="00000500000000000000" charset="0"/>
            </a:endParaRPr>
          </a:p>
        </p:txBody>
      </p:sp>
    </p:spTree>
    <p:extLst>
      <p:ext uri="{BB962C8B-B14F-4D97-AF65-F5344CB8AC3E}">
        <p14:creationId xmlns:p14="http://schemas.microsoft.com/office/powerpoint/2010/main" val="1455191956"/>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节标题">
    <p:spTree>
      <p:nvGrpSpPr>
        <p:cNvPr id="1" name=""/>
        <p:cNvGrpSpPr/>
        <p:nvPr/>
      </p:nvGrpSpPr>
      <p:grpSpPr>
        <a:xfrm>
          <a:off x="0" y="0"/>
          <a:ext cx="0" cy="0"/>
          <a:chOff x="0" y="0"/>
          <a:chExt cx="0" cy="0"/>
        </a:xfrm>
      </p:grpSpPr>
      <p:sp>
        <p:nvSpPr>
          <p:cNvPr id="7" name="文本框 6"/>
          <p:cNvSpPr txBox="1"/>
          <p:nvPr userDrawn="1"/>
        </p:nvSpPr>
        <p:spPr>
          <a:xfrm>
            <a:off x="283585" y="252606"/>
            <a:ext cx="184731" cy="461665"/>
          </a:xfrm>
          <a:prstGeom prst="rect">
            <a:avLst/>
          </a:prstGeom>
          <a:noFill/>
        </p:spPr>
        <p:txBody>
          <a:bodyPr wrap="none" rtlCol="0">
            <a:spAutoFit/>
          </a:bodyPr>
          <a:lstStyle/>
          <a:p>
            <a:endParaRPr lang="zh-CN" altLang="en-US" sz="2400" dirty="0">
              <a:latin typeface="Yeseva One" panose="00000500000000000000" charset="0"/>
              <a:ea typeface="Yeseva One" panose="00000500000000000000" charset="0"/>
            </a:endParaRPr>
          </a:p>
        </p:txBody>
      </p:sp>
    </p:spTree>
    <p:extLst>
      <p:ext uri="{BB962C8B-B14F-4D97-AF65-F5344CB8AC3E}">
        <p14:creationId xmlns:p14="http://schemas.microsoft.com/office/powerpoint/2010/main" val="1152415831"/>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_节标题">
    <p:spTree>
      <p:nvGrpSpPr>
        <p:cNvPr id="1" name=""/>
        <p:cNvGrpSpPr/>
        <p:nvPr/>
      </p:nvGrpSpPr>
      <p:grpSpPr>
        <a:xfrm>
          <a:off x="0" y="0"/>
          <a:ext cx="0" cy="0"/>
          <a:chOff x="0" y="0"/>
          <a:chExt cx="0" cy="0"/>
        </a:xfrm>
      </p:grpSpPr>
      <p:sp>
        <p:nvSpPr>
          <p:cNvPr id="7" name="文本框 6"/>
          <p:cNvSpPr txBox="1"/>
          <p:nvPr userDrawn="1"/>
        </p:nvSpPr>
        <p:spPr>
          <a:xfrm>
            <a:off x="283585" y="252606"/>
            <a:ext cx="184731" cy="461665"/>
          </a:xfrm>
          <a:prstGeom prst="rect">
            <a:avLst/>
          </a:prstGeom>
          <a:noFill/>
        </p:spPr>
        <p:txBody>
          <a:bodyPr wrap="none" rtlCol="0">
            <a:spAutoFit/>
          </a:bodyPr>
          <a:lstStyle/>
          <a:p>
            <a:endParaRPr lang="zh-CN" altLang="en-US" sz="2400" dirty="0">
              <a:latin typeface="Yeseva One" panose="00000500000000000000" charset="0"/>
              <a:ea typeface="Yeseva One" panose="00000500000000000000" charset="0"/>
            </a:endParaRPr>
          </a:p>
        </p:txBody>
      </p:sp>
    </p:spTree>
    <p:extLst>
      <p:ext uri="{BB962C8B-B14F-4D97-AF65-F5344CB8AC3E}">
        <p14:creationId xmlns:p14="http://schemas.microsoft.com/office/powerpoint/2010/main" val="2771693763"/>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3_节标题">
    <p:spTree>
      <p:nvGrpSpPr>
        <p:cNvPr id="1" name=""/>
        <p:cNvGrpSpPr/>
        <p:nvPr/>
      </p:nvGrpSpPr>
      <p:grpSpPr>
        <a:xfrm>
          <a:off x="0" y="0"/>
          <a:ext cx="0" cy="0"/>
          <a:chOff x="0" y="0"/>
          <a:chExt cx="0" cy="0"/>
        </a:xfrm>
      </p:grpSpPr>
      <p:sp>
        <p:nvSpPr>
          <p:cNvPr id="7" name="文本框 6"/>
          <p:cNvSpPr txBox="1"/>
          <p:nvPr userDrawn="1"/>
        </p:nvSpPr>
        <p:spPr>
          <a:xfrm>
            <a:off x="283585" y="252606"/>
            <a:ext cx="184731" cy="461665"/>
          </a:xfrm>
          <a:prstGeom prst="rect">
            <a:avLst/>
          </a:prstGeom>
          <a:noFill/>
        </p:spPr>
        <p:txBody>
          <a:bodyPr wrap="none" rtlCol="0">
            <a:spAutoFit/>
          </a:bodyPr>
          <a:lstStyle/>
          <a:p>
            <a:endParaRPr lang="zh-CN" altLang="en-US" sz="2400" dirty="0">
              <a:latin typeface="Yeseva One" panose="00000500000000000000" charset="0"/>
              <a:ea typeface="Yeseva One" panose="00000500000000000000" charset="0"/>
            </a:endParaRPr>
          </a:p>
        </p:txBody>
      </p:sp>
    </p:spTree>
    <p:extLst>
      <p:ext uri="{BB962C8B-B14F-4D97-AF65-F5344CB8AC3E}">
        <p14:creationId xmlns:p14="http://schemas.microsoft.com/office/powerpoint/2010/main" val="3605068794"/>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4_节标题">
    <p:spTree>
      <p:nvGrpSpPr>
        <p:cNvPr id="1" name=""/>
        <p:cNvGrpSpPr/>
        <p:nvPr/>
      </p:nvGrpSpPr>
      <p:grpSpPr>
        <a:xfrm>
          <a:off x="0" y="0"/>
          <a:ext cx="0" cy="0"/>
          <a:chOff x="0" y="0"/>
          <a:chExt cx="0" cy="0"/>
        </a:xfrm>
      </p:grpSpPr>
      <p:sp>
        <p:nvSpPr>
          <p:cNvPr id="7" name="文本框 6"/>
          <p:cNvSpPr txBox="1"/>
          <p:nvPr userDrawn="1"/>
        </p:nvSpPr>
        <p:spPr>
          <a:xfrm>
            <a:off x="283585" y="252606"/>
            <a:ext cx="184731" cy="461665"/>
          </a:xfrm>
          <a:prstGeom prst="rect">
            <a:avLst/>
          </a:prstGeom>
          <a:noFill/>
        </p:spPr>
        <p:txBody>
          <a:bodyPr wrap="none" rtlCol="0">
            <a:spAutoFit/>
          </a:bodyPr>
          <a:lstStyle/>
          <a:p>
            <a:endParaRPr lang="zh-CN" altLang="en-US" sz="2400" dirty="0">
              <a:latin typeface="Yeseva One" panose="00000500000000000000" charset="0"/>
              <a:ea typeface="Yeseva One" panose="00000500000000000000" charset="0"/>
            </a:endParaRPr>
          </a:p>
        </p:txBody>
      </p:sp>
    </p:spTree>
    <p:extLst>
      <p:ext uri="{BB962C8B-B14F-4D97-AF65-F5344CB8AC3E}">
        <p14:creationId xmlns:p14="http://schemas.microsoft.com/office/powerpoint/2010/main" val="1075697463"/>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834599867"/>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7947407"/>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833560125"/>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4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460766739"/>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5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217756911"/>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6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691717324"/>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7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492329631"/>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8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914555639"/>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9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324962639"/>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10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766601725"/>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1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677523902"/>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12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918755787"/>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13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208028941"/>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14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3869469762"/>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232"/>
        <p:cNvGrpSpPr/>
        <p:nvPr/>
      </p:nvGrpSpPr>
      <p:grpSpPr>
        <a:xfrm>
          <a:off x="0" y="0"/>
          <a:ext cx="0" cy="0"/>
          <a:chOff x="0" y="0"/>
          <a:chExt cx="0" cy="0"/>
        </a:xfrm>
      </p:grpSpPr>
      <p:sp>
        <p:nvSpPr>
          <p:cNvPr id="233" name="Google Shape;233;p12"/>
          <p:cNvSpPr/>
          <p:nvPr/>
        </p:nvSpPr>
        <p:spPr>
          <a:xfrm>
            <a:off x="0" y="0"/>
            <a:ext cx="12192000" cy="6858000"/>
          </a:xfrm>
          <a:prstGeom prst="frame">
            <a:avLst>
              <a:gd name="adj1" fmla="val 4376"/>
            </a:avLst>
          </a:prstGeom>
          <a:solidFill>
            <a:srgbClr val="FFFFFF"/>
          </a:solidFill>
          <a:ln>
            <a:noFill/>
          </a:ln>
        </p:spPr>
        <p:txBody>
          <a:bodyPr spcFirstLastPara="1" wrap="square" lIns="109711" tIns="109711" rIns="109711" bIns="109711" anchor="ctr" anchorCtr="0">
            <a:noAutofit/>
          </a:bodyPr>
          <a:lstStyle/>
          <a:p>
            <a:pPr marL="0" lvl="0" indent="0" algn="l" rtl="0">
              <a:spcBef>
                <a:spcPts val="0"/>
              </a:spcBef>
              <a:spcAft>
                <a:spcPts val="0"/>
              </a:spcAft>
              <a:buNone/>
            </a:pPr>
            <a:endParaRPr sz="2040"/>
          </a:p>
        </p:txBody>
      </p:sp>
      <p:sp>
        <p:nvSpPr>
          <p:cNvPr id="234" name="Google Shape;234;p12"/>
          <p:cNvSpPr/>
          <p:nvPr/>
        </p:nvSpPr>
        <p:spPr>
          <a:xfrm rot="-5400000">
            <a:off x="5871935" y="6026600"/>
            <a:ext cx="448000" cy="1214800"/>
          </a:xfrm>
          <a:prstGeom prst="rect">
            <a:avLst/>
          </a:prstGeom>
          <a:solidFill>
            <a:srgbClr val="000000"/>
          </a:solidFill>
          <a:ln>
            <a:noFill/>
          </a:ln>
        </p:spPr>
        <p:txBody>
          <a:bodyPr spcFirstLastPara="1" wrap="square" lIns="109711" tIns="109711" rIns="109711" bIns="109711" anchor="ctr" anchorCtr="0">
            <a:noAutofit/>
          </a:bodyPr>
          <a:lstStyle/>
          <a:p>
            <a:pPr marL="0" lvl="0" indent="0" algn="l" rtl="0">
              <a:spcBef>
                <a:spcPts val="0"/>
              </a:spcBef>
              <a:spcAft>
                <a:spcPts val="0"/>
              </a:spcAft>
              <a:buNone/>
            </a:pPr>
            <a:endParaRPr sz="2040"/>
          </a:p>
        </p:txBody>
      </p:sp>
      <p:sp>
        <p:nvSpPr>
          <p:cNvPr id="235" name="Google Shape;235;p12"/>
          <p:cNvSpPr txBox="1">
            <a:spLocks noGrp="1"/>
          </p:cNvSpPr>
          <p:nvPr>
            <p:ph type="sldNum" idx="12"/>
          </p:nvPr>
        </p:nvSpPr>
        <p:spPr>
          <a:xfrm>
            <a:off x="5488533" y="6409835"/>
            <a:ext cx="1214800" cy="4480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algn="ctr"/>
            <a:fld id="{00000000-1234-1234-1234-123412341234}" type="slidenum">
              <a:rPr lang="en" smtClean="0"/>
              <a:pPr algn="ctr"/>
              <a:t>‹#›</a:t>
            </a:fld>
            <a:endParaRPr lang="en"/>
          </a:p>
        </p:txBody>
      </p:sp>
    </p:spTree>
    <p:extLst>
      <p:ext uri="{BB962C8B-B14F-4D97-AF65-F5344CB8AC3E}">
        <p14:creationId xmlns:p14="http://schemas.microsoft.com/office/powerpoint/2010/main" val="214428628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688219D-55DF-45EB-B25E-1C948F6C6EA0}" type="datetimeFigureOut">
              <a:rPr lang="en-US" smtClean="0"/>
              <a:t>8/16/2023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CB2922-7094-437E-850F-5764ECB416C0}" type="slidenum">
              <a:rPr lang="en-US" smtClean="0"/>
              <a:t>‹#›</a:t>
            </a:fld>
            <a:endParaRPr lang="en-US"/>
          </a:p>
        </p:txBody>
      </p:sp>
    </p:spTree>
    <p:extLst>
      <p:ext uri="{BB962C8B-B14F-4D97-AF65-F5344CB8AC3E}">
        <p14:creationId xmlns:p14="http://schemas.microsoft.com/office/powerpoint/2010/main" val="425797820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688219D-55DF-45EB-B25E-1C948F6C6EA0}" type="datetimeFigureOut">
              <a:rPr lang="en-US" smtClean="0"/>
              <a:t>8/16/2023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CB2922-7094-437E-850F-5764ECB416C0}" type="slidenum">
              <a:rPr lang="en-US" smtClean="0"/>
              <a:t>‹#›</a:t>
            </a:fld>
            <a:endParaRPr lang="en-US"/>
          </a:p>
        </p:txBody>
      </p:sp>
    </p:spTree>
    <p:extLst>
      <p:ext uri="{BB962C8B-B14F-4D97-AF65-F5344CB8AC3E}">
        <p14:creationId xmlns:p14="http://schemas.microsoft.com/office/powerpoint/2010/main" val="26590822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33"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688219D-55DF-45EB-B25E-1C948F6C6EA0}" type="datetimeFigureOut">
              <a:rPr lang="en-US" smtClean="0"/>
              <a:t>8/16/2023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CB2922-7094-437E-850F-5764ECB416C0}" type="slidenum">
              <a:rPr lang="en-US" smtClean="0"/>
              <a:t>‹#›</a:t>
            </a:fld>
            <a:endParaRPr lang="en-US"/>
          </a:p>
        </p:txBody>
      </p:sp>
    </p:spTree>
    <p:extLst>
      <p:ext uri="{BB962C8B-B14F-4D97-AF65-F5344CB8AC3E}">
        <p14:creationId xmlns:p14="http://schemas.microsoft.com/office/powerpoint/2010/main" val="101950865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200151"/>
            <a:ext cx="5384800" cy="3394075"/>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200151"/>
            <a:ext cx="5384800" cy="3394075"/>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688219D-55DF-45EB-B25E-1C948F6C6EA0}" type="datetimeFigureOut">
              <a:rPr lang="en-US" smtClean="0"/>
              <a:t>8/16/2023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CB2922-7094-437E-850F-5764ECB416C0}" type="slidenum">
              <a:rPr lang="en-US" smtClean="0"/>
              <a:t>‹#›</a:t>
            </a:fld>
            <a:endParaRPr lang="en-US"/>
          </a:p>
        </p:txBody>
      </p:sp>
    </p:spTree>
    <p:extLst>
      <p:ext uri="{BB962C8B-B14F-4D97-AF65-F5344CB8AC3E}">
        <p14:creationId xmlns:p14="http://schemas.microsoft.com/office/powerpoint/2010/main" val="278118413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688219D-55DF-45EB-B25E-1C948F6C6EA0}" type="datetimeFigureOut">
              <a:rPr lang="en-US" smtClean="0"/>
              <a:t>8/16/2023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7CB2922-7094-437E-850F-5764ECB416C0}" type="slidenum">
              <a:rPr lang="en-US" smtClean="0"/>
              <a:t>‹#›</a:t>
            </a:fld>
            <a:endParaRPr lang="en-US"/>
          </a:p>
        </p:txBody>
      </p:sp>
    </p:spTree>
    <p:extLst>
      <p:ext uri="{BB962C8B-B14F-4D97-AF65-F5344CB8AC3E}">
        <p14:creationId xmlns:p14="http://schemas.microsoft.com/office/powerpoint/2010/main" val="48145513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688219D-55DF-45EB-B25E-1C948F6C6EA0}" type="datetimeFigureOut">
              <a:rPr lang="en-US" smtClean="0"/>
              <a:t>8/16/2023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7CB2922-7094-437E-850F-5764ECB416C0}" type="slidenum">
              <a:rPr lang="en-US" smtClean="0"/>
              <a:t>‹#›</a:t>
            </a:fld>
            <a:endParaRPr lang="en-US"/>
          </a:p>
        </p:txBody>
      </p:sp>
    </p:spTree>
    <p:extLst>
      <p:ext uri="{BB962C8B-B14F-4D97-AF65-F5344CB8AC3E}">
        <p14:creationId xmlns:p14="http://schemas.microsoft.com/office/powerpoint/2010/main" val="243252875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88219D-55DF-45EB-B25E-1C948F6C6EA0}" type="datetimeFigureOut">
              <a:rPr lang="en-US" smtClean="0"/>
              <a:t>8/16/2023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7CB2922-7094-437E-850F-5764ECB416C0}" type="slidenum">
              <a:rPr lang="en-US" smtClean="0"/>
              <a:t>‹#›</a:t>
            </a:fld>
            <a:endParaRPr lang="en-US"/>
          </a:p>
        </p:txBody>
      </p:sp>
    </p:spTree>
    <p:extLst>
      <p:ext uri="{BB962C8B-B14F-4D97-AF65-F5344CB8AC3E}">
        <p14:creationId xmlns:p14="http://schemas.microsoft.com/office/powerpoint/2010/main" val="311094358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667" b="1"/>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D688219D-55DF-45EB-B25E-1C948F6C6EA0}" type="datetimeFigureOut">
              <a:rPr lang="en-US" smtClean="0"/>
              <a:t>8/16/2023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CB2922-7094-437E-850F-5764ECB416C0}" type="slidenum">
              <a:rPr lang="en-US" smtClean="0"/>
              <a:t>‹#›</a:t>
            </a:fld>
            <a:endParaRPr lang="en-US"/>
          </a:p>
        </p:txBody>
      </p:sp>
    </p:spTree>
    <p:extLst>
      <p:ext uri="{BB962C8B-B14F-4D97-AF65-F5344CB8AC3E}">
        <p14:creationId xmlns:p14="http://schemas.microsoft.com/office/powerpoint/2010/main" val="347790075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667"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US"/>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D688219D-55DF-45EB-B25E-1C948F6C6EA0}" type="datetimeFigureOut">
              <a:rPr lang="en-US" smtClean="0"/>
              <a:t>8/16/2023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CB2922-7094-437E-850F-5764ECB416C0}" type="slidenum">
              <a:rPr lang="en-US" smtClean="0"/>
              <a:t>‹#›</a:t>
            </a:fld>
            <a:endParaRPr lang="en-US"/>
          </a:p>
        </p:txBody>
      </p:sp>
    </p:spTree>
    <p:extLst>
      <p:ext uri="{BB962C8B-B14F-4D97-AF65-F5344CB8AC3E}">
        <p14:creationId xmlns:p14="http://schemas.microsoft.com/office/powerpoint/2010/main" val="284325269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688219D-55DF-45EB-B25E-1C948F6C6EA0}" type="datetimeFigureOut">
              <a:rPr lang="en-US" smtClean="0"/>
              <a:t>8/16/2023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CB2922-7094-437E-850F-5764ECB416C0}" type="slidenum">
              <a:rPr lang="en-US" smtClean="0"/>
              <a:t>‹#›</a:t>
            </a:fld>
            <a:endParaRPr lang="en-US"/>
          </a:p>
        </p:txBody>
      </p:sp>
    </p:spTree>
    <p:extLst>
      <p:ext uri="{BB962C8B-B14F-4D97-AF65-F5344CB8AC3E}">
        <p14:creationId xmlns:p14="http://schemas.microsoft.com/office/powerpoint/2010/main" val="312758179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06375"/>
            <a:ext cx="2743200" cy="438785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06375"/>
            <a:ext cx="8026400" cy="43878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688219D-55DF-45EB-B25E-1C948F6C6EA0}" type="datetimeFigureOut">
              <a:rPr lang="en-US" smtClean="0"/>
              <a:t>8/16/2023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CB2922-7094-437E-850F-5764ECB416C0}" type="slidenum">
              <a:rPr lang="en-US" smtClean="0"/>
              <a:t>‹#›</a:t>
            </a:fld>
            <a:endParaRPr lang="en-US"/>
          </a:p>
        </p:txBody>
      </p:sp>
    </p:spTree>
    <p:extLst>
      <p:ext uri="{BB962C8B-B14F-4D97-AF65-F5344CB8AC3E}">
        <p14:creationId xmlns:p14="http://schemas.microsoft.com/office/powerpoint/2010/main" val="147222985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72317160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58059439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72505381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51777459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69368763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40461155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74219324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99295971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1816369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0208653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2699124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theme" Target="../theme/theme2.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18" Type="http://schemas.openxmlformats.org/officeDocument/2006/relationships/slideLayout" Target="../slideLayouts/slideLayout53.xml"/><Relationship Id="rId3" Type="http://schemas.openxmlformats.org/officeDocument/2006/relationships/slideLayout" Target="../slideLayouts/slideLayout38.xml"/><Relationship Id="rId21" Type="http://schemas.openxmlformats.org/officeDocument/2006/relationships/slideLayout" Target="../slideLayouts/slideLayout56.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17" Type="http://schemas.openxmlformats.org/officeDocument/2006/relationships/slideLayout" Target="../slideLayouts/slideLayout52.xml"/><Relationship Id="rId25" Type="http://schemas.openxmlformats.org/officeDocument/2006/relationships/theme" Target="../theme/theme3.xml"/><Relationship Id="rId2" Type="http://schemas.openxmlformats.org/officeDocument/2006/relationships/slideLayout" Target="../slideLayouts/slideLayout37.xml"/><Relationship Id="rId16" Type="http://schemas.openxmlformats.org/officeDocument/2006/relationships/slideLayout" Target="../slideLayouts/slideLayout51.xml"/><Relationship Id="rId20" Type="http://schemas.openxmlformats.org/officeDocument/2006/relationships/slideLayout" Target="../slideLayouts/slideLayout55.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24" Type="http://schemas.openxmlformats.org/officeDocument/2006/relationships/slideLayout" Target="../slideLayouts/slideLayout59.xml"/><Relationship Id="rId5" Type="http://schemas.openxmlformats.org/officeDocument/2006/relationships/slideLayout" Target="../slideLayouts/slideLayout40.xml"/><Relationship Id="rId15" Type="http://schemas.openxmlformats.org/officeDocument/2006/relationships/slideLayout" Target="../slideLayouts/slideLayout50.xml"/><Relationship Id="rId23" Type="http://schemas.openxmlformats.org/officeDocument/2006/relationships/slideLayout" Target="../slideLayouts/slideLayout58.xml"/><Relationship Id="rId10" Type="http://schemas.openxmlformats.org/officeDocument/2006/relationships/slideLayout" Target="../slideLayouts/slideLayout45.xml"/><Relationship Id="rId19" Type="http://schemas.openxmlformats.org/officeDocument/2006/relationships/slideLayout" Target="../slideLayouts/slideLayout54.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slideLayout" Target="../slideLayouts/slideLayout49.xml"/><Relationship Id="rId22" Type="http://schemas.openxmlformats.org/officeDocument/2006/relationships/slideLayout" Target="../slideLayouts/slideLayout5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7.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theme" Target="../theme/theme4.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8.xml"/><Relationship Id="rId3" Type="http://schemas.openxmlformats.org/officeDocument/2006/relationships/slideLayout" Target="../slideLayouts/slideLayout73.xml"/><Relationship Id="rId7" Type="http://schemas.openxmlformats.org/officeDocument/2006/relationships/slideLayout" Target="../slideLayouts/slideLayout77.xml"/><Relationship Id="rId12" Type="http://schemas.openxmlformats.org/officeDocument/2006/relationships/theme" Target="../theme/theme5.xml"/><Relationship Id="rId2" Type="http://schemas.openxmlformats.org/officeDocument/2006/relationships/slideLayout" Target="../slideLayouts/slideLayout72.xml"/><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slideLayout" Target="../slideLayouts/slideLayout81.xml"/><Relationship Id="rId5" Type="http://schemas.openxmlformats.org/officeDocument/2006/relationships/slideLayout" Target="../slideLayouts/slideLayout75.xml"/><Relationship Id="rId10" Type="http://schemas.openxmlformats.org/officeDocument/2006/relationships/slideLayout" Target="../slideLayouts/slideLayout80.xml"/><Relationship Id="rId4" Type="http://schemas.openxmlformats.org/officeDocument/2006/relationships/slideLayout" Target="../slideLayouts/slideLayout74.xml"/><Relationship Id="rId9" Type="http://schemas.openxmlformats.org/officeDocument/2006/relationships/slideLayout" Target="../slideLayouts/slideLayout7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0CA6D8-5A54-4F8C-8B12-34E44FAD3BF7}" type="datetimeFigureOut">
              <a:rPr lang="en-US" smtClean="0"/>
              <a:t>8/16/2023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8FBBE0-168F-4501-A11B-018673D61B28}" type="slidenum">
              <a:rPr lang="en-US" smtClean="0"/>
              <a:t>‹#›</a:t>
            </a:fld>
            <a:endParaRPr lang="en-US"/>
          </a:p>
        </p:txBody>
      </p:sp>
    </p:spTree>
    <p:extLst>
      <p:ext uri="{BB962C8B-B14F-4D97-AF65-F5344CB8AC3E}">
        <p14:creationId xmlns:p14="http://schemas.microsoft.com/office/powerpoint/2010/main" val="273138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6185"/>
            <a:ext cx="10515600" cy="132503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6684"/>
            <a:ext cx="10515600" cy="4349749"/>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1"/>
            <a:ext cx="2743200" cy="366183"/>
          </a:xfrm>
          <a:prstGeom prst="rect">
            <a:avLst/>
          </a:prstGeom>
        </p:spPr>
        <p:txBody>
          <a:bodyPr vert="horz" lIns="91440" tIns="45720" rIns="91440" bIns="45720" rtlCol="0" anchor="ctr"/>
          <a:lstStyle>
            <a:lvl1pPr algn="l">
              <a:defRPr sz="1600">
                <a:solidFill>
                  <a:schemeClr val="tx1">
                    <a:tint val="75000"/>
                  </a:schemeClr>
                </a:solidFill>
                <a:latin typeface="Yeseva One" panose="00000500000000000000" charset="0"/>
                <a:ea typeface="Yeseva One" panose="00000500000000000000" charset="0"/>
              </a:defRPr>
            </a:lvl1pPr>
          </a:lstStyle>
          <a:p>
            <a:fld id="{0CEB1B6A-AEF1-4ACD-BD61-958570690F55}" type="datetimeFigureOut">
              <a:rPr lang="zh-CN" altLang="en-US" smtClean="0"/>
              <a:t>2023/8/16</a:t>
            </a:fld>
            <a:endParaRPr lang="zh-CN" altLang="en-US"/>
          </a:p>
        </p:txBody>
      </p:sp>
      <p:sp>
        <p:nvSpPr>
          <p:cNvPr id="5" name="页脚占位符 4"/>
          <p:cNvSpPr>
            <a:spLocks noGrp="1"/>
          </p:cNvSpPr>
          <p:nvPr>
            <p:ph type="ftr" sz="quarter" idx="3"/>
          </p:nvPr>
        </p:nvSpPr>
        <p:spPr>
          <a:xfrm>
            <a:off x="4038600" y="6356351"/>
            <a:ext cx="4114800" cy="366183"/>
          </a:xfrm>
          <a:prstGeom prst="rect">
            <a:avLst/>
          </a:prstGeom>
        </p:spPr>
        <p:txBody>
          <a:bodyPr vert="horz" lIns="91440" tIns="45720" rIns="91440" bIns="45720" rtlCol="0" anchor="ctr"/>
          <a:lstStyle>
            <a:lvl1pPr algn="ctr">
              <a:defRPr sz="1600">
                <a:solidFill>
                  <a:schemeClr val="tx1">
                    <a:tint val="75000"/>
                  </a:schemeClr>
                </a:solidFill>
                <a:latin typeface="Yeseva One" panose="00000500000000000000" charset="0"/>
                <a:ea typeface="Yeseva One" panose="00000500000000000000" charset="0"/>
              </a:defRPr>
            </a:lvl1pPr>
          </a:lstStyle>
          <a:p>
            <a:endParaRPr lang="zh-CN" altLang="en-US"/>
          </a:p>
        </p:txBody>
      </p:sp>
      <p:sp>
        <p:nvSpPr>
          <p:cNvPr id="6" name="灯片编号占位符 5"/>
          <p:cNvSpPr>
            <a:spLocks noGrp="1"/>
          </p:cNvSpPr>
          <p:nvPr>
            <p:ph type="sldNum" sz="quarter" idx="4"/>
          </p:nvPr>
        </p:nvSpPr>
        <p:spPr>
          <a:xfrm>
            <a:off x="8610600" y="6356351"/>
            <a:ext cx="2743200" cy="366183"/>
          </a:xfrm>
          <a:prstGeom prst="rect">
            <a:avLst/>
          </a:prstGeom>
        </p:spPr>
        <p:txBody>
          <a:bodyPr vert="horz" lIns="91440" tIns="45720" rIns="91440" bIns="45720" rtlCol="0" anchor="ctr"/>
          <a:lstStyle>
            <a:lvl1pPr algn="r">
              <a:defRPr sz="1600">
                <a:solidFill>
                  <a:schemeClr val="tx1">
                    <a:tint val="75000"/>
                  </a:schemeClr>
                </a:solidFill>
                <a:latin typeface="Yeseva One" panose="00000500000000000000" charset="0"/>
                <a:ea typeface="Yeseva One" panose="00000500000000000000" charset="0"/>
              </a:defRPr>
            </a:lvl1pPr>
          </a:lstStyle>
          <a:p>
            <a:fld id="{BB6CB991-6BD3-42F2-8A94-1903E9425430}" type="slidenum">
              <a:rPr lang="zh-CN" altLang="en-US" smtClean="0"/>
              <a:t>‹#›</a:t>
            </a:fld>
            <a:endParaRPr lang="zh-CN" altLang="en-US"/>
          </a:p>
        </p:txBody>
      </p:sp>
    </p:spTree>
    <p:extLst>
      <p:ext uri="{BB962C8B-B14F-4D97-AF65-F5344CB8AC3E}">
        <p14:creationId xmlns:p14="http://schemas.microsoft.com/office/powerpoint/2010/main" val="324079342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5" r:id="rId24"/>
  </p:sldLayoutIdLst>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xStyles>
    <p:titleStyle>
      <a:lvl1pPr algn="l" defTabSz="1219170" rtl="0" eaLnBrk="1" latinLnBrk="0" hangingPunct="1">
        <a:lnSpc>
          <a:spcPct val="90000"/>
        </a:lnSpc>
        <a:spcBef>
          <a:spcPct val="0"/>
        </a:spcBef>
        <a:buNone/>
        <a:defRPr sz="5867" kern="1200">
          <a:solidFill>
            <a:schemeClr val="tx1"/>
          </a:solidFill>
          <a:latin typeface="Yeseva One" panose="00000500000000000000" charset="0"/>
          <a:ea typeface="Yeseva One" panose="00000500000000000000" charset="0"/>
          <a:cs typeface="+mj-cs"/>
        </a:defRPr>
      </a:lvl1pPr>
    </p:titleStyle>
    <p:bodyStyle>
      <a:lvl1pPr marL="304792" indent="-304792" algn="l" defTabSz="1219170" rtl="0" eaLnBrk="1" latinLnBrk="0" hangingPunct="1">
        <a:lnSpc>
          <a:spcPct val="90000"/>
        </a:lnSpc>
        <a:spcBef>
          <a:spcPts val="1333"/>
        </a:spcBef>
        <a:buFont typeface="Arial" panose="020B0604020202090204" pitchFamily="34" charset="0"/>
        <a:buChar char="•"/>
        <a:defRPr sz="3733" kern="1200">
          <a:solidFill>
            <a:schemeClr val="tx1"/>
          </a:solidFill>
          <a:latin typeface="Yeseva One" panose="00000500000000000000" charset="0"/>
          <a:ea typeface="Yeseva One" panose="00000500000000000000" charset="0"/>
          <a:cs typeface="+mn-cs"/>
        </a:defRPr>
      </a:lvl1pPr>
      <a:lvl2pPr marL="914377" indent="-304792" algn="l" defTabSz="1219170" rtl="0" eaLnBrk="1" latinLnBrk="0" hangingPunct="1">
        <a:lnSpc>
          <a:spcPct val="90000"/>
        </a:lnSpc>
        <a:spcBef>
          <a:spcPts val="667"/>
        </a:spcBef>
        <a:buFont typeface="Arial" panose="020B0604020202090204" pitchFamily="34" charset="0"/>
        <a:buChar char="•"/>
        <a:defRPr sz="3200" kern="1200">
          <a:solidFill>
            <a:schemeClr val="tx1"/>
          </a:solidFill>
          <a:latin typeface="Yeseva One" panose="00000500000000000000" charset="0"/>
          <a:ea typeface="Yeseva One" panose="00000500000000000000" charset="0"/>
          <a:cs typeface="+mn-cs"/>
        </a:defRPr>
      </a:lvl2pPr>
      <a:lvl3pPr marL="1523962" indent="-304792" algn="l" defTabSz="1219170" rtl="0" eaLnBrk="1" latinLnBrk="0" hangingPunct="1">
        <a:lnSpc>
          <a:spcPct val="90000"/>
        </a:lnSpc>
        <a:spcBef>
          <a:spcPts val="667"/>
        </a:spcBef>
        <a:buFont typeface="Arial" panose="020B0604020202090204" pitchFamily="34" charset="0"/>
        <a:buChar char="•"/>
        <a:defRPr sz="2667" kern="1200">
          <a:solidFill>
            <a:schemeClr val="tx1"/>
          </a:solidFill>
          <a:latin typeface="Yeseva One" panose="00000500000000000000" charset="0"/>
          <a:ea typeface="Yeseva One" panose="00000500000000000000" charset="0"/>
          <a:cs typeface="+mn-cs"/>
        </a:defRPr>
      </a:lvl3pPr>
      <a:lvl4pPr marL="2133547" indent="-304792" algn="l" defTabSz="1219170" rtl="0" eaLnBrk="1" latinLnBrk="0" hangingPunct="1">
        <a:lnSpc>
          <a:spcPct val="90000"/>
        </a:lnSpc>
        <a:spcBef>
          <a:spcPts val="667"/>
        </a:spcBef>
        <a:buFont typeface="Arial" panose="020B0604020202090204" pitchFamily="34" charset="0"/>
        <a:buChar char="•"/>
        <a:defRPr sz="2400" kern="1200">
          <a:solidFill>
            <a:schemeClr val="tx1"/>
          </a:solidFill>
          <a:latin typeface="Yeseva One" panose="00000500000000000000" charset="0"/>
          <a:ea typeface="Yeseva One" panose="00000500000000000000" charset="0"/>
          <a:cs typeface="+mn-cs"/>
        </a:defRPr>
      </a:lvl4pPr>
      <a:lvl5pPr marL="2743131" indent="-304792" algn="l" defTabSz="1219170" rtl="0" eaLnBrk="1" latinLnBrk="0" hangingPunct="1">
        <a:lnSpc>
          <a:spcPct val="90000"/>
        </a:lnSpc>
        <a:spcBef>
          <a:spcPts val="667"/>
        </a:spcBef>
        <a:buFont typeface="Arial" panose="020B0604020202090204" pitchFamily="34" charset="0"/>
        <a:buChar char="•"/>
        <a:defRPr sz="2400" kern="1200">
          <a:solidFill>
            <a:schemeClr val="tx1"/>
          </a:solidFill>
          <a:latin typeface="Yeseva One" panose="00000500000000000000" charset="0"/>
          <a:ea typeface="Yeseva One" panose="00000500000000000000" charset="0"/>
          <a:cs typeface="+mn-cs"/>
        </a:defRPr>
      </a:lvl5pPr>
      <a:lvl6pPr marL="3352716" indent="-304792" algn="l" defTabSz="1219170" rtl="0" eaLnBrk="1" latinLnBrk="0" hangingPunct="1">
        <a:lnSpc>
          <a:spcPct val="90000"/>
        </a:lnSpc>
        <a:spcBef>
          <a:spcPts val="667"/>
        </a:spcBef>
        <a:buFont typeface="Arial" panose="020B060402020209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9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9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90204" pitchFamily="34" charset="0"/>
        <a:buChar char="•"/>
        <a:defRPr sz="2400" kern="1200">
          <a:solidFill>
            <a:schemeClr val="tx1"/>
          </a:solidFill>
          <a:latin typeface="+mn-lt"/>
          <a:ea typeface="+mn-ea"/>
          <a:cs typeface="+mn-cs"/>
        </a:defRPr>
      </a:lvl9pPr>
    </p:bodyStyle>
    <p:other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6185"/>
            <a:ext cx="10515600" cy="132503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6684"/>
            <a:ext cx="10515600" cy="4349749"/>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1"/>
            <a:ext cx="2743200" cy="366183"/>
          </a:xfrm>
          <a:prstGeom prst="rect">
            <a:avLst/>
          </a:prstGeom>
        </p:spPr>
        <p:txBody>
          <a:bodyPr vert="horz" lIns="91440" tIns="45720" rIns="91440" bIns="45720" rtlCol="0" anchor="ctr"/>
          <a:lstStyle>
            <a:lvl1pPr algn="l">
              <a:defRPr sz="1600">
                <a:solidFill>
                  <a:schemeClr val="tx1">
                    <a:tint val="75000"/>
                  </a:schemeClr>
                </a:solidFill>
                <a:latin typeface="Yeseva One" panose="00000500000000000000" charset="0"/>
                <a:ea typeface="Yeseva One" panose="00000500000000000000" charset="0"/>
              </a:defRPr>
            </a:lvl1pPr>
          </a:lstStyle>
          <a:p>
            <a:fld id="{0CEB1B6A-AEF1-4ACD-BD61-958570690F55}" type="datetimeFigureOut">
              <a:rPr lang="zh-CN" altLang="en-US" smtClean="0"/>
              <a:t>2023/8/16</a:t>
            </a:fld>
            <a:endParaRPr lang="zh-CN" altLang="en-US"/>
          </a:p>
        </p:txBody>
      </p:sp>
      <p:sp>
        <p:nvSpPr>
          <p:cNvPr id="5" name="页脚占位符 4"/>
          <p:cNvSpPr>
            <a:spLocks noGrp="1"/>
          </p:cNvSpPr>
          <p:nvPr>
            <p:ph type="ftr" sz="quarter" idx="3"/>
          </p:nvPr>
        </p:nvSpPr>
        <p:spPr>
          <a:xfrm>
            <a:off x="4038600" y="6356351"/>
            <a:ext cx="4114800" cy="366183"/>
          </a:xfrm>
          <a:prstGeom prst="rect">
            <a:avLst/>
          </a:prstGeom>
        </p:spPr>
        <p:txBody>
          <a:bodyPr vert="horz" lIns="91440" tIns="45720" rIns="91440" bIns="45720" rtlCol="0" anchor="ctr"/>
          <a:lstStyle>
            <a:lvl1pPr algn="ctr">
              <a:defRPr sz="1600">
                <a:solidFill>
                  <a:schemeClr val="tx1">
                    <a:tint val="75000"/>
                  </a:schemeClr>
                </a:solidFill>
                <a:latin typeface="Yeseva One" panose="00000500000000000000" charset="0"/>
                <a:ea typeface="Yeseva One" panose="00000500000000000000" charset="0"/>
              </a:defRPr>
            </a:lvl1pPr>
          </a:lstStyle>
          <a:p>
            <a:endParaRPr lang="zh-CN" altLang="en-US"/>
          </a:p>
        </p:txBody>
      </p:sp>
      <p:sp>
        <p:nvSpPr>
          <p:cNvPr id="6" name="灯片编号占位符 5"/>
          <p:cNvSpPr>
            <a:spLocks noGrp="1"/>
          </p:cNvSpPr>
          <p:nvPr>
            <p:ph type="sldNum" sz="quarter" idx="4"/>
          </p:nvPr>
        </p:nvSpPr>
        <p:spPr>
          <a:xfrm>
            <a:off x="8610600" y="6356351"/>
            <a:ext cx="2743200" cy="366183"/>
          </a:xfrm>
          <a:prstGeom prst="rect">
            <a:avLst/>
          </a:prstGeom>
        </p:spPr>
        <p:txBody>
          <a:bodyPr vert="horz" lIns="91440" tIns="45720" rIns="91440" bIns="45720" rtlCol="0" anchor="ctr"/>
          <a:lstStyle>
            <a:lvl1pPr algn="r">
              <a:defRPr sz="1600">
                <a:solidFill>
                  <a:schemeClr val="tx1">
                    <a:tint val="75000"/>
                  </a:schemeClr>
                </a:solidFill>
                <a:latin typeface="Yeseva One" panose="00000500000000000000" charset="0"/>
                <a:ea typeface="Yeseva One" panose="00000500000000000000" charset="0"/>
              </a:defRPr>
            </a:lvl1pPr>
          </a:lstStyle>
          <a:p>
            <a:fld id="{BB6CB991-6BD3-42F2-8A94-1903E9425430}" type="slidenum">
              <a:rPr lang="zh-CN" altLang="en-US" smtClean="0"/>
              <a:t>‹#›</a:t>
            </a:fld>
            <a:endParaRPr lang="zh-CN" altLang="en-US"/>
          </a:p>
        </p:txBody>
      </p:sp>
    </p:spTree>
    <p:extLst>
      <p:ext uri="{BB962C8B-B14F-4D97-AF65-F5344CB8AC3E}">
        <p14:creationId xmlns:p14="http://schemas.microsoft.com/office/powerpoint/2010/main" val="3887588125"/>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 id="2147483700" r:id="rId14"/>
    <p:sldLayoutId id="2147483701" r:id="rId15"/>
    <p:sldLayoutId id="2147483702" r:id="rId16"/>
    <p:sldLayoutId id="2147483703" r:id="rId17"/>
    <p:sldLayoutId id="2147483704" r:id="rId18"/>
    <p:sldLayoutId id="2147483705" r:id="rId19"/>
    <p:sldLayoutId id="2147483706" r:id="rId20"/>
    <p:sldLayoutId id="2147483707" r:id="rId21"/>
    <p:sldLayoutId id="2147483708" r:id="rId22"/>
    <p:sldLayoutId id="2147483709" r:id="rId23"/>
    <p:sldLayoutId id="2147483711" r:id="rId24"/>
  </p:sldLayoutIdLst>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xStyles>
    <p:titleStyle>
      <a:lvl1pPr algn="l" defTabSz="1219170" rtl="0" eaLnBrk="1" latinLnBrk="0" hangingPunct="1">
        <a:lnSpc>
          <a:spcPct val="90000"/>
        </a:lnSpc>
        <a:spcBef>
          <a:spcPct val="0"/>
        </a:spcBef>
        <a:buNone/>
        <a:defRPr sz="5867" kern="1200">
          <a:solidFill>
            <a:schemeClr val="tx1"/>
          </a:solidFill>
          <a:latin typeface="Yeseva One" panose="00000500000000000000" charset="0"/>
          <a:ea typeface="Yeseva One" panose="00000500000000000000" charset="0"/>
          <a:cs typeface="+mj-cs"/>
        </a:defRPr>
      </a:lvl1pPr>
    </p:titleStyle>
    <p:bodyStyle>
      <a:lvl1pPr marL="304792" indent="-304792" algn="l" defTabSz="1219170" rtl="0" eaLnBrk="1" latinLnBrk="0" hangingPunct="1">
        <a:lnSpc>
          <a:spcPct val="90000"/>
        </a:lnSpc>
        <a:spcBef>
          <a:spcPts val="1333"/>
        </a:spcBef>
        <a:buFont typeface="Arial" panose="020B0604020202090204" pitchFamily="34" charset="0"/>
        <a:buChar char="•"/>
        <a:defRPr sz="3733" kern="1200">
          <a:solidFill>
            <a:schemeClr val="tx1"/>
          </a:solidFill>
          <a:latin typeface="Yeseva One" panose="00000500000000000000" charset="0"/>
          <a:ea typeface="Yeseva One" panose="00000500000000000000" charset="0"/>
          <a:cs typeface="+mn-cs"/>
        </a:defRPr>
      </a:lvl1pPr>
      <a:lvl2pPr marL="914377" indent="-304792" algn="l" defTabSz="1219170" rtl="0" eaLnBrk="1" latinLnBrk="0" hangingPunct="1">
        <a:lnSpc>
          <a:spcPct val="90000"/>
        </a:lnSpc>
        <a:spcBef>
          <a:spcPts val="667"/>
        </a:spcBef>
        <a:buFont typeface="Arial" panose="020B0604020202090204" pitchFamily="34" charset="0"/>
        <a:buChar char="•"/>
        <a:defRPr sz="3200" kern="1200">
          <a:solidFill>
            <a:schemeClr val="tx1"/>
          </a:solidFill>
          <a:latin typeface="Yeseva One" panose="00000500000000000000" charset="0"/>
          <a:ea typeface="Yeseva One" panose="00000500000000000000" charset="0"/>
          <a:cs typeface="+mn-cs"/>
        </a:defRPr>
      </a:lvl2pPr>
      <a:lvl3pPr marL="1523962" indent="-304792" algn="l" defTabSz="1219170" rtl="0" eaLnBrk="1" latinLnBrk="0" hangingPunct="1">
        <a:lnSpc>
          <a:spcPct val="90000"/>
        </a:lnSpc>
        <a:spcBef>
          <a:spcPts val="667"/>
        </a:spcBef>
        <a:buFont typeface="Arial" panose="020B0604020202090204" pitchFamily="34" charset="0"/>
        <a:buChar char="•"/>
        <a:defRPr sz="2667" kern="1200">
          <a:solidFill>
            <a:schemeClr val="tx1"/>
          </a:solidFill>
          <a:latin typeface="Yeseva One" panose="00000500000000000000" charset="0"/>
          <a:ea typeface="Yeseva One" panose="00000500000000000000" charset="0"/>
          <a:cs typeface="+mn-cs"/>
        </a:defRPr>
      </a:lvl3pPr>
      <a:lvl4pPr marL="2133547" indent="-304792" algn="l" defTabSz="1219170" rtl="0" eaLnBrk="1" latinLnBrk="0" hangingPunct="1">
        <a:lnSpc>
          <a:spcPct val="90000"/>
        </a:lnSpc>
        <a:spcBef>
          <a:spcPts val="667"/>
        </a:spcBef>
        <a:buFont typeface="Arial" panose="020B0604020202090204" pitchFamily="34" charset="0"/>
        <a:buChar char="•"/>
        <a:defRPr sz="2400" kern="1200">
          <a:solidFill>
            <a:schemeClr val="tx1"/>
          </a:solidFill>
          <a:latin typeface="Yeseva One" panose="00000500000000000000" charset="0"/>
          <a:ea typeface="Yeseva One" panose="00000500000000000000" charset="0"/>
          <a:cs typeface="+mn-cs"/>
        </a:defRPr>
      </a:lvl4pPr>
      <a:lvl5pPr marL="2743131" indent="-304792" algn="l" defTabSz="1219170" rtl="0" eaLnBrk="1" latinLnBrk="0" hangingPunct="1">
        <a:lnSpc>
          <a:spcPct val="90000"/>
        </a:lnSpc>
        <a:spcBef>
          <a:spcPts val="667"/>
        </a:spcBef>
        <a:buFont typeface="Arial" panose="020B0604020202090204" pitchFamily="34" charset="0"/>
        <a:buChar char="•"/>
        <a:defRPr sz="2400" kern="1200">
          <a:solidFill>
            <a:schemeClr val="tx1"/>
          </a:solidFill>
          <a:latin typeface="Yeseva One" panose="00000500000000000000" charset="0"/>
          <a:ea typeface="Yeseva One" panose="00000500000000000000" charset="0"/>
          <a:cs typeface="+mn-cs"/>
        </a:defRPr>
      </a:lvl5pPr>
      <a:lvl6pPr marL="3352716" indent="-304792" algn="l" defTabSz="1219170" rtl="0" eaLnBrk="1" latinLnBrk="0" hangingPunct="1">
        <a:lnSpc>
          <a:spcPct val="90000"/>
        </a:lnSpc>
        <a:spcBef>
          <a:spcPts val="667"/>
        </a:spcBef>
        <a:buFont typeface="Arial" panose="020B060402020209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9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9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90204" pitchFamily="34" charset="0"/>
        <a:buChar char="•"/>
        <a:defRPr sz="2400" kern="1200">
          <a:solidFill>
            <a:schemeClr val="tx1"/>
          </a:solidFill>
          <a:latin typeface="+mn-lt"/>
          <a:ea typeface="+mn-ea"/>
          <a:cs typeface="+mn-cs"/>
        </a:defRPr>
      </a:lvl9pPr>
    </p:bodyStyle>
    <p:other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D688219D-55DF-45EB-B25E-1C948F6C6EA0}" type="datetimeFigureOut">
              <a:rPr lang="en-US" smtClean="0"/>
              <a:t>8/16/2023</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E7CB2922-7094-437E-850F-5764ECB416C0}" type="slidenum">
              <a:rPr lang="en-US" smtClean="0"/>
              <a:t>‹#›</a:t>
            </a:fld>
            <a:endParaRPr lang="en-US"/>
          </a:p>
        </p:txBody>
      </p:sp>
    </p:spTree>
    <p:extLst>
      <p:ext uri="{BB962C8B-B14F-4D97-AF65-F5344CB8AC3E}">
        <p14:creationId xmlns:p14="http://schemas.microsoft.com/office/powerpoint/2010/main" val="4219188811"/>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Lst>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anose="020B0604020202020204"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anose="020B0604020202020204"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8/16/2023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3379935615"/>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hoat-dong-trai-nghiem-2/1/21/11/" TargetMode="External"/><Relationship Id="rId2" Type="http://schemas.openxmlformats.org/officeDocument/2006/relationships/image" Target="../media/image5.jp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hoc10.vn/doc-sach/hoat-dong-trai-nghiem-2/1/21/11/" TargetMode="External"/><Relationship Id="rId2" Type="http://schemas.openxmlformats.org/officeDocument/2006/relationships/image" Target="../media/image9.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0.jp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0.jp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hyperlink" Target="https://hoc10.vn/doc-sach/hoat-dong-trai-nghiem-2/1/21/12/" TargetMode="External"/><Relationship Id="rId2" Type="http://schemas.openxmlformats.org/officeDocument/2006/relationships/image" Target="../media/image21.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s://hoc10.vn/doc-sach/hoat-dong-trai-nghiem-2/1/21/12/" TargetMode="External"/><Relationship Id="rId2" Type="http://schemas.openxmlformats.org/officeDocument/2006/relationships/image" Target="../media/image24.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27.gif"/></Relationships>
</file>

<file path=ppt/slides/_rels/slide17.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28.jpeg"/><Relationship Id="rId7" Type="http://schemas.openxmlformats.org/officeDocument/2006/relationships/image" Target="../media/image31.png"/><Relationship Id="rId2" Type="http://schemas.openxmlformats.org/officeDocument/2006/relationships/notesSlide" Target="../notesSlides/notesSlide1.xml"/><Relationship Id="rId1" Type="http://schemas.openxmlformats.org/officeDocument/2006/relationships/slideLayout" Target="../slideLayouts/slideLayout60.xml"/><Relationship Id="rId6" Type="http://schemas.openxmlformats.org/officeDocument/2006/relationships/image" Target="../media/image30.png"/><Relationship Id="rId5" Type="http://schemas.openxmlformats.org/officeDocument/2006/relationships/slide" Target="slide18.xml"/><Relationship Id="rId4" Type="http://schemas.openxmlformats.org/officeDocument/2006/relationships/image" Target="../media/image29.png"/><Relationship Id="rId9" Type="http://schemas.openxmlformats.org/officeDocument/2006/relationships/image" Target="../media/image33.jpeg"/></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2.xml"/><Relationship Id="rId13" Type="http://schemas.openxmlformats.org/officeDocument/2006/relationships/image" Target="../media/image35.png"/><Relationship Id="rId18" Type="http://schemas.openxmlformats.org/officeDocument/2006/relationships/image" Target="../media/image38.png"/><Relationship Id="rId3" Type="http://schemas.microsoft.com/office/2007/relationships/media" Target="../media/media3.mp3"/><Relationship Id="rId21" Type="http://schemas.openxmlformats.org/officeDocument/2006/relationships/image" Target="../media/image32.jpeg"/><Relationship Id="rId7" Type="http://schemas.openxmlformats.org/officeDocument/2006/relationships/slideLayout" Target="../slideLayouts/slideLayout60.xml"/><Relationship Id="rId12" Type="http://schemas.openxmlformats.org/officeDocument/2006/relationships/slide" Target="slide19.xml"/><Relationship Id="rId17" Type="http://schemas.microsoft.com/office/2007/relationships/hdphoto" Target="../media/hdphoto3.wdp"/><Relationship Id="rId2" Type="http://schemas.openxmlformats.org/officeDocument/2006/relationships/audio" Target="../media/media2.mp3"/><Relationship Id="rId16" Type="http://schemas.openxmlformats.org/officeDocument/2006/relationships/image" Target="../media/image37.png"/><Relationship Id="rId20" Type="http://schemas.openxmlformats.org/officeDocument/2006/relationships/image" Target="../media/image40.png"/><Relationship Id="rId1" Type="http://schemas.microsoft.com/office/2007/relationships/media" Target="../media/media2.mp3"/><Relationship Id="rId6" Type="http://schemas.openxmlformats.org/officeDocument/2006/relationships/audio" Target="../media/media4.mp3"/><Relationship Id="rId11" Type="http://schemas.openxmlformats.org/officeDocument/2006/relationships/image" Target="../media/image29.png"/><Relationship Id="rId24" Type="http://schemas.openxmlformats.org/officeDocument/2006/relationships/image" Target="../media/image33.jpeg"/><Relationship Id="rId5" Type="http://schemas.microsoft.com/office/2007/relationships/media" Target="../media/media4.mp3"/><Relationship Id="rId15" Type="http://schemas.microsoft.com/office/2007/relationships/hdphoto" Target="../media/hdphoto2.wdp"/><Relationship Id="rId23" Type="http://schemas.openxmlformats.org/officeDocument/2006/relationships/image" Target="../media/image42.png"/><Relationship Id="rId10" Type="http://schemas.openxmlformats.org/officeDocument/2006/relationships/image" Target="../media/image34.png"/><Relationship Id="rId19" Type="http://schemas.openxmlformats.org/officeDocument/2006/relationships/image" Target="../media/image39.png"/><Relationship Id="rId4" Type="http://schemas.openxmlformats.org/officeDocument/2006/relationships/audio" Target="../media/media3.mp3"/><Relationship Id="rId9" Type="http://schemas.openxmlformats.org/officeDocument/2006/relationships/image" Target="../media/image28.jpeg"/><Relationship Id="rId14" Type="http://schemas.openxmlformats.org/officeDocument/2006/relationships/image" Target="../media/image36.png"/><Relationship Id="rId22" Type="http://schemas.openxmlformats.org/officeDocument/2006/relationships/image" Target="../media/image41.png"/></Relationships>
</file>

<file path=ppt/slides/_rels/slide19.xml.rels><?xml version="1.0" encoding="UTF-8" standalone="yes"?>
<Relationships xmlns="http://schemas.openxmlformats.org/package/2006/relationships"><Relationship Id="rId8" Type="http://schemas.openxmlformats.org/officeDocument/2006/relationships/notesSlide" Target="../notesSlides/notesSlide3.xml"/><Relationship Id="rId13" Type="http://schemas.openxmlformats.org/officeDocument/2006/relationships/image" Target="../media/image35.png"/><Relationship Id="rId18" Type="http://schemas.openxmlformats.org/officeDocument/2006/relationships/image" Target="../media/image38.png"/><Relationship Id="rId3" Type="http://schemas.microsoft.com/office/2007/relationships/media" Target="../media/media3.mp3"/><Relationship Id="rId21" Type="http://schemas.openxmlformats.org/officeDocument/2006/relationships/image" Target="../media/image32.jpeg"/><Relationship Id="rId7" Type="http://schemas.openxmlformats.org/officeDocument/2006/relationships/slideLayout" Target="../slideLayouts/slideLayout60.xml"/><Relationship Id="rId12" Type="http://schemas.openxmlformats.org/officeDocument/2006/relationships/slide" Target="slide20.xml"/><Relationship Id="rId17" Type="http://schemas.microsoft.com/office/2007/relationships/hdphoto" Target="../media/hdphoto5.wdp"/><Relationship Id="rId2" Type="http://schemas.openxmlformats.org/officeDocument/2006/relationships/audio" Target="../media/media2.mp3"/><Relationship Id="rId16" Type="http://schemas.openxmlformats.org/officeDocument/2006/relationships/image" Target="../media/image44.png"/><Relationship Id="rId20" Type="http://schemas.openxmlformats.org/officeDocument/2006/relationships/image" Target="../media/image40.png"/><Relationship Id="rId1" Type="http://schemas.microsoft.com/office/2007/relationships/media" Target="../media/media2.mp3"/><Relationship Id="rId6" Type="http://schemas.openxmlformats.org/officeDocument/2006/relationships/audio" Target="../media/media4.mp3"/><Relationship Id="rId11" Type="http://schemas.openxmlformats.org/officeDocument/2006/relationships/image" Target="../media/image29.png"/><Relationship Id="rId24" Type="http://schemas.openxmlformats.org/officeDocument/2006/relationships/image" Target="../media/image33.jpeg"/><Relationship Id="rId5" Type="http://schemas.microsoft.com/office/2007/relationships/media" Target="../media/media4.mp3"/><Relationship Id="rId15" Type="http://schemas.microsoft.com/office/2007/relationships/hdphoto" Target="../media/hdphoto4.wdp"/><Relationship Id="rId23" Type="http://schemas.openxmlformats.org/officeDocument/2006/relationships/image" Target="../media/image42.png"/><Relationship Id="rId10" Type="http://schemas.openxmlformats.org/officeDocument/2006/relationships/image" Target="../media/image34.png"/><Relationship Id="rId19" Type="http://schemas.openxmlformats.org/officeDocument/2006/relationships/image" Target="../media/image39.png"/><Relationship Id="rId4" Type="http://schemas.openxmlformats.org/officeDocument/2006/relationships/audio" Target="../media/media3.mp3"/><Relationship Id="rId9" Type="http://schemas.openxmlformats.org/officeDocument/2006/relationships/image" Target="../media/image28.jpeg"/><Relationship Id="rId14" Type="http://schemas.openxmlformats.org/officeDocument/2006/relationships/image" Target="../media/image43.png"/><Relationship Id="rId22" Type="http://schemas.openxmlformats.org/officeDocument/2006/relationships/image" Target="../media/image41.png"/></Relationships>
</file>

<file path=ppt/slides/_rels/slide20.xml.rels><?xml version="1.0" encoding="UTF-8" standalone="yes"?>
<Relationships xmlns="http://schemas.openxmlformats.org/package/2006/relationships"><Relationship Id="rId8" Type="http://schemas.openxmlformats.org/officeDocument/2006/relationships/notesSlide" Target="../notesSlides/notesSlide4.xml"/><Relationship Id="rId13" Type="http://schemas.openxmlformats.org/officeDocument/2006/relationships/image" Target="../media/image35.png"/><Relationship Id="rId18" Type="http://schemas.openxmlformats.org/officeDocument/2006/relationships/image" Target="../media/image38.png"/><Relationship Id="rId3" Type="http://schemas.microsoft.com/office/2007/relationships/media" Target="../media/media3.mp3"/><Relationship Id="rId21" Type="http://schemas.openxmlformats.org/officeDocument/2006/relationships/image" Target="../media/image32.jpeg"/><Relationship Id="rId7" Type="http://schemas.openxmlformats.org/officeDocument/2006/relationships/slideLayout" Target="../slideLayouts/slideLayout60.xml"/><Relationship Id="rId12" Type="http://schemas.openxmlformats.org/officeDocument/2006/relationships/slide" Target="slide21.xml"/><Relationship Id="rId17" Type="http://schemas.microsoft.com/office/2007/relationships/hdphoto" Target="../media/hdphoto5.wdp"/><Relationship Id="rId2" Type="http://schemas.openxmlformats.org/officeDocument/2006/relationships/audio" Target="../media/media2.mp3"/><Relationship Id="rId16" Type="http://schemas.openxmlformats.org/officeDocument/2006/relationships/image" Target="../media/image44.png"/><Relationship Id="rId20" Type="http://schemas.openxmlformats.org/officeDocument/2006/relationships/image" Target="../media/image40.png"/><Relationship Id="rId1" Type="http://schemas.microsoft.com/office/2007/relationships/media" Target="../media/media2.mp3"/><Relationship Id="rId6" Type="http://schemas.openxmlformats.org/officeDocument/2006/relationships/audio" Target="../media/media4.mp3"/><Relationship Id="rId11" Type="http://schemas.openxmlformats.org/officeDocument/2006/relationships/image" Target="../media/image29.png"/><Relationship Id="rId24" Type="http://schemas.openxmlformats.org/officeDocument/2006/relationships/image" Target="../media/image33.jpeg"/><Relationship Id="rId5" Type="http://schemas.microsoft.com/office/2007/relationships/media" Target="../media/media4.mp3"/><Relationship Id="rId15" Type="http://schemas.microsoft.com/office/2007/relationships/hdphoto" Target="../media/hdphoto4.wdp"/><Relationship Id="rId23" Type="http://schemas.openxmlformats.org/officeDocument/2006/relationships/image" Target="../media/image42.png"/><Relationship Id="rId10" Type="http://schemas.openxmlformats.org/officeDocument/2006/relationships/image" Target="../media/image34.png"/><Relationship Id="rId19" Type="http://schemas.openxmlformats.org/officeDocument/2006/relationships/image" Target="../media/image39.png"/><Relationship Id="rId4" Type="http://schemas.openxmlformats.org/officeDocument/2006/relationships/audio" Target="../media/media3.mp3"/><Relationship Id="rId9" Type="http://schemas.openxmlformats.org/officeDocument/2006/relationships/image" Target="../media/image28.jpeg"/><Relationship Id="rId14" Type="http://schemas.openxmlformats.org/officeDocument/2006/relationships/image" Target="../media/image43.png"/><Relationship Id="rId22" Type="http://schemas.openxmlformats.org/officeDocument/2006/relationships/image" Target="../media/image41.png"/></Relationships>
</file>

<file path=ppt/slides/_rels/slide21.xml.rels><?xml version="1.0" encoding="UTF-8" standalone="yes"?>
<Relationships xmlns="http://schemas.openxmlformats.org/package/2006/relationships"><Relationship Id="rId8" Type="http://schemas.openxmlformats.org/officeDocument/2006/relationships/notesSlide" Target="../notesSlides/notesSlide5.xml"/><Relationship Id="rId13" Type="http://schemas.openxmlformats.org/officeDocument/2006/relationships/image" Target="../media/image35.png"/><Relationship Id="rId18" Type="http://schemas.openxmlformats.org/officeDocument/2006/relationships/image" Target="../media/image38.png"/><Relationship Id="rId3" Type="http://schemas.microsoft.com/office/2007/relationships/media" Target="../media/media3.mp3"/><Relationship Id="rId21" Type="http://schemas.openxmlformats.org/officeDocument/2006/relationships/image" Target="../media/image32.jpeg"/><Relationship Id="rId7" Type="http://schemas.openxmlformats.org/officeDocument/2006/relationships/slideLayout" Target="../slideLayouts/slideLayout60.xml"/><Relationship Id="rId12" Type="http://schemas.openxmlformats.org/officeDocument/2006/relationships/slide" Target="slide22.xml"/><Relationship Id="rId17" Type="http://schemas.microsoft.com/office/2007/relationships/hdphoto" Target="../media/hdphoto5.wdp"/><Relationship Id="rId2" Type="http://schemas.openxmlformats.org/officeDocument/2006/relationships/audio" Target="../media/media2.mp3"/><Relationship Id="rId16" Type="http://schemas.openxmlformats.org/officeDocument/2006/relationships/image" Target="../media/image44.png"/><Relationship Id="rId20" Type="http://schemas.openxmlformats.org/officeDocument/2006/relationships/image" Target="../media/image40.png"/><Relationship Id="rId1" Type="http://schemas.microsoft.com/office/2007/relationships/media" Target="../media/media2.mp3"/><Relationship Id="rId6" Type="http://schemas.openxmlformats.org/officeDocument/2006/relationships/audio" Target="../media/media4.mp3"/><Relationship Id="rId11" Type="http://schemas.openxmlformats.org/officeDocument/2006/relationships/image" Target="../media/image29.png"/><Relationship Id="rId24" Type="http://schemas.openxmlformats.org/officeDocument/2006/relationships/image" Target="../media/image33.jpeg"/><Relationship Id="rId5" Type="http://schemas.microsoft.com/office/2007/relationships/media" Target="../media/media4.mp3"/><Relationship Id="rId15" Type="http://schemas.microsoft.com/office/2007/relationships/hdphoto" Target="../media/hdphoto4.wdp"/><Relationship Id="rId23" Type="http://schemas.openxmlformats.org/officeDocument/2006/relationships/image" Target="../media/image42.png"/><Relationship Id="rId10" Type="http://schemas.openxmlformats.org/officeDocument/2006/relationships/image" Target="../media/image34.png"/><Relationship Id="rId19" Type="http://schemas.openxmlformats.org/officeDocument/2006/relationships/image" Target="../media/image39.png"/><Relationship Id="rId4" Type="http://schemas.openxmlformats.org/officeDocument/2006/relationships/audio" Target="../media/media3.mp3"/><Relationship Id="rId9" Type="http://schemas.openxmlformats.org/officeDocument/2006/relationships/image" Target="../media/image28.jpeg"/><Relationship Id="rId14" Type="http://schemas.openxmlformats.org/officeDocument/2006/relationships/image" Target="../media/image43.png"/><Relationship Id="rId22" Type="http://schemas.openxmlformats.org/officeDocument/2006/relationships/image" Target="../media/image41.png"/></Relationships>
</file>

<file path=ppt/slides/_rels/slide2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jp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jpg"/><Relationship Id="rId1" Type="http://schemas.openxmlformats.org/officeDocument/2006/relationships/slideLayout" Target="../slideLayouts/slideLayout71.xml"/><Relationship Id="rId6" Type="http://schemas.microsoft.com/office/2007/relationships/hdphoto" Target="../media/hdphoto6.wdp"/><Relationship Id="rId5" Type="http://schemas.openxmlformats.org/officeDocument/2006/relationships/image" Target="../media/image50.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F39FD4B-1880-9DA8-DBD6-8CD7B5FC4EBF}"/>
              </a:ext>
            </a:extLst>
          </p:cNvPr>
          <p:cNvSpPr txBox="1">
            <a:spLocks/>
          </p:cNvSpPr>
          <p:nvPr/>
        </p:nvSpPr>
        <p:spPr>
          <a:xfrm>
            <a:off x="1104163" y="1547147"/>
            <a:ext cx="10152993"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en-US" sz="5200" b="1" dirty="0" err="1">
                <a:solidFill>
                  <a:srgbClr val="002060"/>
                </a:solidFill>
                <a:latin typeface="UTM Avo" panose="02040603050506020204" pitchFamily="18" charset="0"/>
              </a:rPr>
              <a:t>Chủ</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đề</a:t>
            </a:r>
            <a:r>
              <a:rPr lang="en-US" sz="5200" b="1" dirty="0">
                <a:solidFill>
                  <a:srgbClr val="002060"/>
                </a:solidFill>
                <a:latin typeface="UTM Avo" panose="02040603050506020204" pitchFamily="18" charset="0"/>
              </a:rPr>
              <a:t> 1:</a:t>
            </a:r>
          </a:p>
          <a:p>
            <a:pPr>
              <a:lnSpc>
                <a:spcPct val="150000"/>
              </a:lnSpc>
            </a:pPr>
            <a:r>
              <a:rPr lang="en-US" sz="5200" b="1" dirty="0" err="1">
                <a:solidFill>
                  <a:srgbClr val="002060"/>
                </a:solidFill>
                <a:latin typeface="UTM Avo" panose="02040603050506020204" pitchFamily="18" charset="0"/>
              </a:rPr>
              <a:t>Trường</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học</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tiểu</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học</a:t>
            </a:r>
            <a:endParaRPr lang="en-US" sz="5200" b="1" dirty="0">
              <a:solidFill>
                <a:srgbClr val="002060"/>
              </a:solidFill>
              <a:latin typeface="UTM Avo" panose="02040603050506020204" pitchFamily="18" charset="0"/>
            </a:endParaRPr>
          </a:p>
        </p:txBody>
      </p:sp>
      <p:sp>
        <p:nvSpPr>
          <p:cNvPr id="5" name="Subtitle 2">
            <a:extLst>
              <a:ext uri="{FF2B5EF4-FFF2-40B4-BE49-F238E27FC236}">
                <a16:creationId xmlns:a16="http://schemas.microsoft.com/office/drawing/2014/main" id="{C689EA9C-008D-F8C1-D93B-40215D6AA835}"/>
              </a:ext>
            </a:extLst>
          </p:cNvPr>
          <p:cNvSpPr txBox="1">
            <a:spLocks/>
          </p:cNvSpPr>
          <p:nvPr/>
        </p:nvSpPr>
        <p:spPr>
          <a:xfrm>
            <a:off x="1608659" y="3964976"/>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20000"/>
              </a:lnSpc>
            </a:pPr>
            <a:r>
              <a:rPr lang="en-US" sz="6000" b="1" dirty="0" err="1">
                <a:solidFill>
                  <a:srgbClr val="FF0000"/>
                </a:solidFill>
                <a:latin typeface="UTM Avo" panose="02040603050506020204" pitchFamily="18" charset="0"/>
              </a:rPr>
              <a:t>Tuần</a:t>
            </a:r>
            <a:r>
              <a:rPr lang="en-US" sz="6000" b="1" dirty="0">
                <a:solidFill>
                  <a:srgbClr val="FF0000"/>
                </a:solidFill>
                <a:latin typeface="UTM Avo" panose="02040603050506020204" pitchFamily="18" charset="0"/>
              </a:rPr>
              <a:t> 3</a:t>
            </a:r>
          </a:p>
        </p:txBody>
      </p:sp>
      <p:sp>
        <p:nvSpPr>
          <p:cNvPr id="6" name="Title 1">
            <a:extLst>
              <a:ext uri="{FF2B5EF4-FFF2-40B4-BE49-F238E27FC236}">
                <a16:creationId xmlns:a16="http://schemas.microsoft.com/office/drawing/2014/main" id="{C8220330-4AC0-65D8-0707-6B31E28B2212}"/>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a:solidFill>
                  <a:schemeClr val="bg1"/>
                </a:solidFill>
                <a:effectLst>
                  <a:outerShdw blurRad="38100" dist="38100" dir="2700000" algn="tl">
                    <a:srgbClr val="000000">
                      <a:alpha val="43137"/>
                    </a:srgbClr>
                  </a:outerShdw>
                </a:effectLst>
                <a:latin typeface="UTM Avo" panose="02040603050506020204" pitchFamily="18" charset="0"/>
              </a:rPr>
              <a:t>HĐTN </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2</a:t>
            </a:r>
          </a:p>
        </p:txBody>
      </p:sp>
    </p:spTree>
    <p:extLst>
      <p:ext uri="{BB962C8B-B14F-4D97-AF65-F5344CB8AC3E}">
        <p14:creationId xmlns:p14="http://schemas.microsoft.com/office/powerpoint/2010/main" val="30110465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83298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2" name="nhanh-buoc-nhanh-nhi-dong-phong-nha-bai-hat-doi-thieu-nien-tien-phong-ho-chi-minh">
            <a:hlinkClick r:id="" action="ppaction://media"/>
            <a:extLst>
              <a:ext uri="{FF2B5EF4-FFF2-40B4-BE49-F238E27FC236}">
                <a16:creationId xmlns:a16="http://schemas.microsoft.com/office/drawing/2014/main" id="{222B21EA-42C5-6289-1A7F-462195AFC1F5}"/>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255520" y="2654235"/>
            <a:ext cx="6197600" cy="3483429"/>
          </a:xfrm>
          <a:prstGeom prst="rect">
            <a:avLst/>
          </a:prstGeom>
        </p:spPr>
      </p:pic>
      <p:sp>
        <p:nvSpPr>
          <p:cNvPr id="3" name="Rectangle 2">
            <a:extLst>
              <a:ext uri="{FF2B5EF4-FFF2-40B4-BE49-F238E27FC236}">
                <a16:creationId xmlns:a16="http://schemas.microsoft.com/office/drawing/2014/main" id="{64B1E25A-9E3E-389D-7C3D-C3342FFD65B2}"/>
              </a:ext>
            </a:extLst>
          </p:cNvPr>
          <p:cNvSpPr/>
          <p:nvPr/>
        </p:nvSpPr>
        <p:spPr>
          <a:xfrm>
            <a:off x="802640" y="1569499"/>
            <a:ext cx="9164320" cy="892552"/>
          </a:xfrm>
          <a:prstGeom prst="rect">
            <a:avLst/>
          </a:prstGeom>
        </p:spPr>
        <p:txBody>
          <a:bodyPr wrap="square">
            <a:spAutoFit/>
          </a:bodyPr>
          <a:lstStyle/>
          <a:p>
            <a:pPr algn="ctr" defTabSz="1219170">
              <a:spcBef>
                <a:spcPts val="933"/>
              </a:spcBef>
              <a:spcAft>
                <a:spcPts val="933"/>
              </a:spcAft>
            </a:pPr>
            <a:r>
              <a:rPr lang="en-US" sz="2600" dirty="0" err="1">
                <a:solidFill>
                  <a:srgbClr val="000000"/>
                </a:solidFill>
                <a:latin typeface="UTM Avo" panose="02040603050506020204" pitchFamily="18" charset="0"/>
                <a:ea typeface="Calibri" panose="020F0502020204030204" pitchFamily="34" charset="0"/>
                <a:cs typeface="Arial" panose="020B0604020202020204" pitchFamily="34" charset="0"/>
              </a:rPr>
              <a:t>Nghe</a:t>
            </a:r>
            <a:r>
              <a:rPr lang="en-US" sz="26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600" dirty="0" err="1">
                <a:solidFill>
                  <a:srgbClr val="000000"/>
                </a:solidFill>
                <a:latin typeface="UTM Avo" panose="02040603050506020204" pitchFamily="18" charset="0"/>
                <a:ea typeface="Calibri" panose="020F0502020204030204" pitchFamily="34" charset="0"/>
                <a:cs typeface="Arial" panose="020B0604020202020204" pitchFamily="34" charset="0"/>
              </a:rPr>
              <a:t>bài</a:t>
            </a:r>
            <a:r>
              <a:rPr lang="en-US" sz="26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600" dirty="0" err="1">
                <a:solidFill>
                  <a:srgbClr val="000000"/>
                </a:solidFill>
                <a:latin typeface="UTM Avo" panose="02040603050506020204" pitchFamily="18" charset="0"/>
                <a:ea typeface="Calibri" panose="020F0502020204030204" pitchFamily="34" charset="0"/>
                <a:cs typeface="Arial" panose="020B0604020202020204" pitchFamily="34" charset="0"/>
              </a:rPr>
              <a:t>hát</a:t>
            </a:r>
            <a:r>
              <a:rPr lang="en-US" sz="26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600" dirty="0" err="1">
                <a:solidFill>
                  <a:srgbClr val="000000"/>
                </a:solidFill>
                <a:latin typeface="UTM Avo" panose="02040603050506020204" pitchFamily="18" charset="0"/>
                <a:ea typeface="Calibri" panose="020F0502020204030204" pitchFamily="34" charset="0"/>
                <a:cs typeface="Arial" panose="020B0604020202020204" pitchFamily="34" charset="0"/>
              </a:rPr>
              <a:t>này</a:t>
            </a:r>
            <a:r>
              <a:rPr lang="en-US" sz="26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600" dirty="0" err="1">
                <a:solidFill>
                  <a:srgbClr val="000000"/>
                </a:solidFill>
                <a:latin typeface="UTM Avo" panose="02040603050506020204" pitchFamily="18" charset="0"/>
                <a:ea typeface="Calibri" panose="020F0502020204030204" pitchFamily="34" charset="0"/>
                <a:cs typeface="Arial" panose="020B0604020202020204" pitchFamily="34" charset="0"/>
              </a:rPr>
              <a:t>em</a:t>
            </a:r>
            <a:r>
              <a:rPr lang="en-US" sz="26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600" dirty="0" err="1">
                <a:solidFill>
                  <a:srgbClr val="000000"/>
                </a:solidFill>
                <a:latin typeface="UTM Avo" panose="02040603050506020204" pitchFamily="18" charset="0"/>
                <a:ea typeface="Calibri" panose="020F0502020204030204" pitchFamily="34" charset="0"/>
                <a:cs typeface="Arial" panose="020B0604020202020204" pitchFamily="34" charset="0"/>
              </a:rPr>
              <a:t>có</a:t>
            </a:r>
            <a:r>
              <a:rPr lang="en-US" sz="26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600" dirty="0" err="1">
                <a:solidFill>
                  <a:srgbClr val="000000"/>
                </a:solidFill>
                <a:latin typeface="UTM Avo" panose="02040603050506020204" pitchFamily="18" charset="0"/>
                <a:ea typeface="Calibri" panose="020F0502020204030204" pitchFamily="34" charset="0"/>
                <a:cs typeface="Arial" panose="020B0604020202020204" pitchFamily="34" charset="0"/>
              </a:rPr>
              <a:t>cảm</a:t>
            </a:r>
            <a:r>
              <a:rPr lang="en-US" sz="26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600" dirty="0" err="1">
                <a:solidFill>
                  <a:srgbClr val="000000"/>
                </a:solidFill>
                <a:latin typeface="UTM Avo" panose="02040603050506020204" pitchFamily="18" charset="0"/>
                <a:ea typeface="Calibri" panose="020F0502020204030204" pitchFamily="34" charset="0"/>
                <a:cs typeface="Arial" panose="020B0604020202020204" pitchFamily="34" charset="0"/>
              </a:rPr>
              <a:t>xúc</a:t>
            </a:r>
            <a:r>
              <a:rPr lang="en-US" sz="26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600" dirty="0" err="1">
                <a:solidFill>
                  <a:srgbClr val="000000"/>
                </a:solidFill>
                <a:latin typeface="UTM Avo" panose="02040603050506020204" pitchFamily="18" charset="0"/>
                <a:ea typeface="Calibri" panose="020F0502020204030204" pitchFamily="34" charset="0"/>
                <a:cs typeface="Arial" panose="020B0604020202020204" pitchFamily="34" charset="0"/>
              </a:rPr>
              <a:t>gì</a:t>
            </a:r>
            <a:r>
              <a:rPr lang="en-US" sz="26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600" dirty="0" err="1">
                <a:solidFill>
                  <a:srgbClr val="000000"/>
                </a:solidFill>
                <a:latin typeface="UTM Avo" panose="02040603050506020204" pitchFamily="18" charset="0"/>
                <a:ea typeface="Calibri" panose="020F0502020204030204" pitchFamily="34" charset="0"/>
                <a:cs typeface="Arial" panose="020B0604020202020204" pitchFamily="34" charset="0"/>
              </a:rPr>
              <a:t>Em</a:t>
            </a:r>
            <a:r>
              <a:rPr lang="en-US" sz="26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600" dirty="0" err="1">
                <a:solidFill>
                  <a:srgbClr val="000000"/>
                </a:solidFill>
                <a:latin typeface="UTM Avo" panose="02040603050506020204" pitchFamily="18" charset="0"/>
                <a:ea typeface="Calibri" panose="020F0502020204030204" pitchFamily="34" charset="0"/>
                <a:cs typeface="Arial" panose="020B0604020202020204" pitchFamily="34" charset="0"/>
              </a:rPr>
              <a:t>có</a:t>
            </a:r>
            <a:r>
              <a:rPr lang="en-US" sz="26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600" dirty="0" err="1">
                <a:solidFill>
                  <a:srgbClr val="000000"/>
                </a:solidFill>
                <a:latin typeface="UTM Avo" panose="02040603050506020204" pitchFamily="18" charset="0"/>
                <a:ea typeface="Calibri" panose="020F0502020204030204" pitchFamily="34" charset="0"/>
                <a:cs typeface="Arial" panose="020B0604020202020204" pitchFamily="34" charset="0"/>
              </a:rPr>
              <a:t>muốn</a:t>
            </a:r>
            <a:r>
              <a:rPr lang="en-US" sz="26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600" dirty="0" err="1">
                <a:solidFill>
                  <a:srgbClr val="000000"/>
                </a:solidFill>
                <a:latin typeface="UTM Avo" panose="02040603050506020204" pitchFamily="18" charset="0"/>
                <a:ea typeface="Calibri" panose="020F0502020204030204" pitchFamily="34" charset="0"/>
                <a:cs typeface="Arial" panose="020B0604020202020204" pitchFamily="34" charset="0"/>
              </a:rPr>
              <a:t>tham</a:t>
            </a:r>
            <a:r>
              <a:rPr lang="en-US" sz="26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600" dirty="0" err="1">
                <a:solidFill>
                  <a:srgbClr val="000000"/>
                </a:solidFill>
                <a:latin typeface="UTM Avo" panose="02040603050506020204" pitchFamily="18" charset="0"/>
                <a:ea typeface="Calibri" panose="020F0502020204030204" pitchFamily="34" charset="0"/>
                <a:cs typeface="Arial" panose="020B0604020202020204" pitchFamily="34" charset="0"/>
              </a:rPr>
              <a:t>gia</a:t>
            </a:r>
            <a:r>
              <a:rPr lang="en-US" sz="26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600" dirty="0" err="1">
                <a:solidFill>
                  <a:srgbClr val="000000"/>
                </a:solidFill>
                <a:latin typeface="UTM Avo" panose="02040603050506020204" pitchFamily="18" charset="0"/>
                <a:ea typeface="Calibri" panose="020F0502020204030204" pitchFamily="34" charset="0"/>
                <a:cs typeface="Arial" panose="020B0604020202020204" pitchFamily="34" charset="0"/>
              </a:rPr>
              <a:t>các</a:t>
            </a:r>
            <a:r>
              <a:rPr lang="en-US" sz="26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600" dirty="0" err="1">
                <a:solidFill>
                  <a:srgbClr val="000000"/>
                </a:solidFill>
                <a:latin typeface="UTM Avo" panose="02040603050506020204" pitchFamily="18" charset="0"/>
                <a:ea typeface="Calibri" panose="020F0502020204030204" pitchFamily="34" charset="0"/>
                <a:cs typeface="Arial" panose="020B0604020202020204" pitchFamily="34" charset="0"/>
              </a:rPr>
              <a:t>hoạt</a:t>
            </a:r>
            <a:r>
              <a:rPr lang="en-US" sz="26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600" dirty="0" err="1">
                <a:solidFill>
                  <a:srgbClr val="000000"/>
                </a:solidFill>
                <a:latin typeface="UTM Avo" panose="02040603050506020204" pitchFamily="18" charset="0"/>
                <a:ea typeface="Calibri" panose="020F0502020204030204" pitchFamily="34" charset="0"/>
                <a:cs typeface="Arial" panose="020B0604020202020204" pitchFamily="34" charset="0"/>
              </a:rPr>
              <a:t>động</a:t>
            </a:r>
            <a:r>
              <a:rPr lang="en-US" sz="26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600" dirty="0" err="1">
                <a:solidFill>
                  <a:srgbClr val="000000"/>
                </a:solidFill>
                <a:latin typeface="UTM Avo" panose="02040603050506020204" pitchFamily="18" charset="0"/>
                <a:ea typeface="Calibri" panose="020F0502020204030204" pitchFamily="34" charset="0"/>
                <a:cs typeface="Arial" panose="020B0604020202020204" pitchFamily="34" charset="0"/>
              </a:rPr>
              <a:t>của</a:t>
            </a:r>
            <a:r>
              <a:rPr lang="en-US" sz="2600" dirty="0">
                <a:solidFill>
                  <a:srgbClr val="000000"/>
                </a:solidFill>
                <a:latin typeface="UTM Avo" panose="02040603050506020204" pitchFamily="18" charset="0"/>
                <a:ea typeface="Calibri" panose="020F0502020204030204" pitchFamily="34" charset="0"/>
                <a:cs typeface="Arial" panose="020B0604020202020204" pitchFamily="34" charset="0"/>
              </a:rPr>
              <a:t> Sao </a:t>
            </a:r>
            <a:r>
              <a:rPr lang="en-US" sz="2600" dirty="0" err="1">
                <a:solidFill>
                  <a:srgbClr val="000000"/>
                </a:solidFill>
                <a:latin typeface="UTM Avo" panose="02040603050506020204" pitchFamily="18" charset="0"/>
                <a:ea typeface="Calibri" panose="020F0502020204030204" pitchFamily="34" charset="0"/>
                <a:cs typeface="Arial" panose="020B0604020202020204" pitchFamily="34" charset="0"/>
              </a:rPr>
              <a:t>Nhi</a:t>
            </a:r>
            <a:r>
              <a:rPr lang="en-US" sz="26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600" dirty="0" err="1">
                <a:solidFill>
                  <a:srgbClr val="000000"/>
                </a:solidFill>
                <a:latin typeface="UTM Avo" panose="02040603050506020204" pitchFamily="18" charset="0"/>
                <a:ea typeface="Calibri" panose="020F0502020204030204" pitchFamily="34" charset="0"/>
                <a:cs typeface="Arial" panose="020B0604020202020204" pitchFamily="34" charset="0"/>
              </a:rPr>
              <a:t>đồng</a:t>
            </a:r>
            <a:r>
              <a:rPr lang="en-US" sz="26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en-US" sz="2600" dirty="0" err="1">
                <a:solidFill>
                  <a:srgbClr val="000000"/>
                </a:solidFill>
                <a:latin typeface="UTM Avo" panose="02040603050506020204" pitchFamily="18" charset="0"/>
                <a:ea typeface="Calibri" panose="020F0502020204030204" pitchFamily="34" charset="0"/>
                <a:cs typeface="Arial" panose="020B0604020202020204" pitchFamily="34" charset="0"/>
              </a:rPr>
              <a:t>không</a:t>
            </a:r>
            <a:r>
              <a:rPr lang="en-US" sz="2600" dirty="0">
                <a:solidFill>
                  <a:srgbClr val="000000"/>
                </a:solidFill>
                <a:latin typeface="UTM Avo" panose="02040603050506020204" pitchFamily="18" charset="0"/>
                <a:ea typeface="Calibri" panose="020F0502020204030204" pitchFamily="34" charset="0"/>
                <a:cs typeface="Arial" panose="020B0604020202020204" pitchFamily="34" charset="0"/>
              </a:rPr>
              <a:t>? </a:t>
            </a:r>
          </a:p>
        </p:txBody>
      </p:sp>
    </p:spTree>
    <p:extLst>
      <p:ext uri="{BB962C8B-B14F-4D97-AF65-F5344CB8AC3E}">
        <p14:creationId xmlns:p14="http://schemas.microsoft.com/office/powerpoint/2010/main" val="412741970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3461ECDA-649F-7CB9-A8AB-5966DDD94933}"/>
              </a:ext>
            </a:extLst>
          </p:cNvPr>
          <p:cNvGrpSpPr/>
          <p:nvPr/>
        </p:nvGrpSpPr>
        <p:grpSpPr>
          <a:xfrm>
            <a:off x="5018969" y="3112220"/>
            <a:ext cx="2736543" cy="1565232"/>
            <a:chOff x="608051" y="961374"/>
            <a:chExt cx="2878585" cy="1565232"/>
          </a:xfrm>
        </p:grpSpPr>
        <p:pic>
          <p:nvPicPr>
            <p:cNvPr id="3" name="Picture 2">
              <a:hlinkClick r:id="rId3"/>
              <a:extLst>
                <a:ext uri="{FF2B5EF4-FFF2-40B4-BE49-F238E27FC236}">
                  <a16:creationId xmlns:a16="http://schemas.microsoft.com/office/drawing/2014/main" id="{83E66C96-A253-8D6B-AFB6-000F33157FA1}"/>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561FBC9-1A11-F31D-F938-3B2D32B3E783}"/>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2753597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BE486EB-E068-0E66-B983-DF3C0B22987E}"/>
              </a:ext>
            </a:extLst>
          </p:cNvPr>
          <p:cNvPicPr>
            <a:picLocks noChangeAspect="1"/>
          </p:cNvPicPr>
          <p:nvPr/>
        </p:nvPicPr>
        <p:blipFill>
          <a:blip r:embed="rId3"/>
          <a:stretch>
            <a:fillRect/>
          </a:stretch>
        </p:blipFill>
        <p:spPr>
          <a:xfrm>
            <a:off x="2424112" y="1672258"/>
            <a:ext cx="7343775" cy="4686300"/>
          </a:xfrm>
          <a:prstGeom prst="rect">
            <a:avLst/>
          </a:prstGeom>
        </p:spPr>
      </p:pic>
    </p:spTree>
    <p:extLst>
      <p:ext uri="{BB962C8B-B14F-4D97-AF65-F5344CB8AC3E}">
        <p14:creationId xmlns:p14="http://schemas.microsoft.com/office/powerpoint/2010/main" val="1308164110"/>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D849367B-95F3-7699-AC7D-A67B23065C3C}"/>
              </a:ext>
            </a:extLst>
          </p:cNvPr>
          <p:cNvGrpSpPr/>
          <p:nvPr/>
        </p:nvGrpSpPr>
        <p:grpSpPr>
          <a:xfrm>
            <a:off x="5018969" y="3112220"/>
            <a:ext cx="2736543" cy="1565232"/>
            <a:chOff x="608051" y="961374"/>
            <a:chExt cx="2878585" cy="1565232"/>
          </a:xfrm>
        </p:grpSpPr>
        <p:pic>
          <p:nvPicPr>
            <p:cNvPr id="3" name="Picture 2">
              <a:hlinkClick r:id="rId3"/>
              <a:extLst>
                <a:ext uri="{FF2B5EF4-FFF2-40B4-BE49-F238E27FC236}">
                  <a16:creationId xmlns:a16="http://schemas.microsoft.com/office/drawing/2014/main" id="{FB4D2B07-0B38-7D6A-11AB-BA6332D7B6B5}"/>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201F0D10-696F-AF3B-06B8-3DA82962CB0A}"/>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6101343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DA0CA63-AB93-E4D1-AFAF-4D67A5057170}"/>
              </a:ext>
            </a:extLst>
          </p:cNvPr>
          <p:cNvSpPr/>
          <p:nvPr/>
        </p:nvSpPr>
        <p:spPr>
          <a:xfrm>
            <a:off x="736600" y="2473186"/>
            <a:ext cx="10972800" cy="1675843"/>
          </a:xfrm>
          <a:prstGeom prst="rect">
            <a:avLst/>
          </a:prstGeom>
        </p:spPr>
        <p:txBody>
          <a:bodyPr wrap="square">
            <a:spAutoFit/>
          </a:bodyPr>
          <a:lstStyle/>
          <a:p>
            <a:pPr defTabSz="1219170">
              <a:lnSpc>
                <a:spcPct val="150000"/>
              </a:lnSpc>
            </a:pPr>
            <a:r>
              <a:rPr lang="en-US" sz="2400" b="1" dirty="0">
                <a:solidFill>
                  <a:srgbClr val="000000"/>
                </a:solidFill>
                <a:latin typeface="UTM Avo" panose="02040603050506020204" pitchFamily="18" charset="0"/>
                <a:cs typeface="Arial" panose="020B0604020202020204" pitchFamily="34" charset="0"/>
              </a:rPr>
              <a:t>THẢO LUẬN THEO CẶP</a:t>
            </a:r>
            <a:r>
              <a:rPr lang="en-US" sz="2400" dirty="0">
                <a:solidFill>
                  <a:srgbClr val="000000"/>
                </a:solidFill>
                <a:latin typeface="UTM Avo" panose="02040603050506020204" pitchFamily="18" charset="0"/>
                <a:cs typeface="Arial" panose="020B0604020202020204" pitchFamily="34" charset="0"/>
              </a:rPr>
              <a:t>:</a:t>
            </a:r>
          </a:p>
          <a:p>
            <a:pPr marL="380990" indent="-380990" defTabSz="1219170">
              <a:lnSpc>
                <a:spcPct val="150000"/>
              </a:lnSpc>
              <a:buFont typeface="Wingdings" panose="05000000000000000000" pitchFamily="2" charset="2"/>
              <a:buChar char="Ø"/>
            </a:pPr>
            <a:r>
              <a:rPr lang="en-US" sz="2400" dirty="0" err="1">
                <a:solidFill>
                  <a:srgbClr val="000000"/>
                </a:solidFill>
                <a:latin typeface="UTM Avo" panose="02040603050506020204" pitchFamily="18" charset="0"/>
                <a:cs typeface="Arial" panose="020B0604020202020204" pitchFamily="34" charset="0"/>
              </a:rPr>
              <a:t>Tên</a:t>
            </a:r>
            <a:r>
              <a:rPr lang="en-US" sz="2400" dirty="0">
                <a:solidFill>
                  <a:srgbClr val="000000"/>
                </a:solidFill>
                <a:latin typeface="UTM Avo" panose="02040603050506020204" pitchFamily="18" charset="0"/>
                <a:cs typeface="Arial" panose="020B0604020202020204" pitchFamily="34" charset="0"/>
              </a:rPr>
              <a:t> Sao </a:t>
            </a:r>
            <a:r>
              <a:rPr lang="en-US" sz="2400" dirty="0" err="1">
                <a:solidFill>
                  <a:srgbClr val="000000"/>
                </a:solidFill>
                <a:latin typeface="UTM Avo" panose="02040603050506020204" pitchFamily="18" charset="0"/>
                <a:cs typeface="Arial" panose="020B0604020202020204" pitchFamily="34" charset="0"/>
              </a:rPr>
              <a:t>của</a:t>
            </a:r>
            <a:r>
              <a:rPr lang="en-US" sz="2400" dirty="0">
                <a:solidFill>
                  <a:srgbClr val="000000"/>
                </a:solidFill>
                <a:latin typeface="UTM Avo" panose="02040603050506020204" pitchFamily="18" charset="0"/>
                <a:cs typeface="Arial" panose="020B0604020202020204" pitchFamily="34" charset="0"/>
              </a:rPr>
              <a:t> </a:t>
            </a:r>
            <a:r>
              <a:rPr lang="en-US" sz="2400" dirty="0" err="1">
                <a:solidFill>
                  <a:srgbClr val="000000"/>
                </a:solidFill>
                <a:latin typeface="UTM Avo" panose="02040603050506020204" pitchFamily="18" charset="0"/>
                <a:cs typeface="Arial" panose="020B0604020202020204" pitchFamily="34" charset="0"/>
              </a:rPr>
              <a:t>nhóm</a:t>
            </a:r>
            <a:r>
              <a:rPr lang="en-US" sz="2400" dirty="0">
                <a:solidFill>
                  <a:srgbClr val="000000"/>
                </a:solidFill>
                <a:latin typeface="UTM Avo" panose="02040603050506020204" pitchFamily="18" charset="0"/>
                <a:cs typeface="Arial" panose="020B0604020202020204" pitchFamily="34" charset="0"/>
              </a:rPr>
              <a:t> </a:t>
            </a:r>
            <a:r>
              <a:rPr lang="en-US" sz="2400" dirty="0" err="1">
                <a:solidFill>
                  <a:srgbClr val="000000"/>
                </a:solidFill>
                <a:latin typeface="UTM Avo" panose="02040603050506020204" pitchFamily="18" charset="0"/>
                <a:cs typeface="Arial" panose="020B0604020202020204" pitchFamily="34" charset="0"/>
              </a:rPr>
              <a:t>bạn</a:t>
            </a:r>
            <a:r>
              <a:rPr lang="en-US" sz="2400" dirty="0">
                <a:solidFill>
                  <a:srgbClr val="000000"/>
                </a:solidFill>
                <a:latin typeface="UTM Avo" panose="02040603050506020204" pitchFamily="18" charset="0"/>
                <a:cs typeface="Arial" panose="020B0604020202020204" pitchFamily="34" charset="0"/>
              </a:rPr>
              <a:t> </a:t>
            </a:r>
            <a:r>
              <a:rPr lang="en-US" sz="2400" dirty="0" err="1">
                <a:solidFill>
                  <a:srgbClr val="000000"/>
                </a:solidFill>
                <a:latin typeface="UTM Avo" panose="02040603050506020204" pitchFamily="18" charset="0"/>
                <a:cs typeface="Arial" panose="020B0604020202020204" pitchFamily="34" charset="0"/>
              </a:rPr>
              <a:t>là</a:t>
            </a:r>
            <a:r>
              <a:rPr lang="en-US" sz="2400" dirty="0">
                <a:solidFill>
                  <a:srgbClr val="000000"/>
                </a:solidFill>
                <a:latin typeface="UTM Avo" panose="02040603050506020204" pitchFamily="18" charset="0"/>
                <a:cs typeface="Arial" panose="020B0604020202020204" pitchFamily="34" charset="0"/>
              </a:rPr>
              <a:t> </a:t>
            </a:r>
            <a:r>
              <a:rPr lang="en-US" sz="2400" dirty="0" err="1">
                <a:solidFill>
                  <a:srgbClr val="000000"/>
                </a:solidFill>
                <a:latin typeface="UTM Avo" panose="02040603050506020204" pitchFamily="18" charset="0"/>
                <a:cs typeface="Arial" panose="020B0604020202020204" pitchFamily="34" charset="0"/>
              </a:rPr>
              <a:t>gì</a:t>
            </a:r>
            <a:r>
              <a:rPr lang="en-US" sz="2400">
                <a:solidFill>
                  <a:srgbClr val="000000"/>
                </a:solidFill>
                <a:latin typeface="UTM Avo" panose="02040603050506020204" pitchFamily="18" charset="0"/>
                <a:cs typeface="Arial" panose="020B0604020202020204" pitchFamily="34" charset="0"/>
              </a:rPr>
              <a:t>? Người phụ </a:t>
            </a:r>
            <a:r>
              <a:rPr lang="en-US" sz="2400" dirty="0" err="1">
                <a:solidFill>
                  <a:srgbClr val="000000"/>
                </a:solidFill>
                <a:latin typeface="UTM Avo" panose="02040603050506020204" pitchFamily="18" charset="0"/>
                <a:cs typeface="Arial" panose="020B0604020202020204" pitchFamily="34" charset="0"/>
              </a:rPr>
              <a:t>trách</a:t>
            </a:r>
            <a:r>
              <a:rPr lang="en-US" sz="2400" dirty="0">
                <a:solidFill>
                  <a:srgbClr val="000000"/>
                </a:solidFill>
                <a:latin typeface="UTM Avo" panose="02040603050506020204" pitchFamily="18" charset="0"/>
                <a:cs typeface="Arial" panose="020B0604020202020204" pitchFamily="34" charset="0"/>
              </a:rPr>
              <a:t> Sao </a:t>
            </a:r>
            <a:r>
              <a:rPr lang="en-US" sz="2400" dirty="0" err="1">
                <a:solidFill>
                  <a:srgbClr val="000000"/>
                </a:solidFill>
                <a:latin typeface="UTM Avo" panose="02040603050506020204" pitchFamily="18" charset="0"/>
                <a:cs typeface="Arial" panose="020B0604020202020204" pitchFamily="34" charset="0"/>
              </a:rPr>
              <a:t>của</a:t>
            </a:r>
            <a:r>
              <a:rPr lang="en-US" sz="2400" dirty="0">
                <a:solidFill>
                  <a:srgbClr val="000000"/>
                </a:solidFill>
                <a:latin typeface="UTM Avo" panose="02040603050506020204" pitchFamily="18" charset="0"/>
                <a:cs typeface="Arial" panose="020B0604020202020204" pitchFamily="34" charset="0"/>
              </a:rPr>
              <a:t> </a:t>
            </a:r>
            <a:r>
              <a:rPr lang="en-US" sz="2400" dirty="0" err="1">
                <a:solidFill>
                  <a:srgbClr val="000000"/>
                </a:solidFill>
                <a:latin typeface="UTM Avo" panose="02040603050506020204" pitchFamily="18" charset="0"/>
                <a:cs typeface="Arial" panose="020B0604020202020204" pitchFamily="34" charset="0"/>
              </a:rPr>
              <a:t>bạn</a:t>
            </a:r>
            <a:r>
              <a:rPr lang="en-US" sz="2400" dirty="0">
                <a:solidFill>
                  <a:srgbClr val="000000"/>
                </a:solidFill>
                <a:latin typeface="UTM Avo" panose="02040603050506020204" pitchFamily="18" charset="0"/>
                <a:cs typeface="Arial" panose="020B0604020202020204" pitchFamily="34" charset="0"/>
              </a:rPr>
              <a:t> </a:t>
            </a:r>
            <a:r>
              <a:rPr lang="en-US" sz="2400" dirty="0" err="1">
                <a:solidFill>
                  <a:srgbClr val="000000"/>
                </a:solidFill>
                <a:latin typeface="UTM Avo" panose="02040603050506020204" pitchFamily="18" charset="0"/>
                <a:cs typeface="Arial" panose="020B0604020202020204" pitchFamily="34" charset="0"/>
              </a:rPr>
              <a:t>là</a:t>
            </a:r>
            <a:r>
              <a:rPr lang="en-US" sz="2400" dirty="0">
                <a:solidFill>
                  <a:srgbClr val="000000"/>
                </a:solidFill>
                <a:latin typeface="UTM Avo" panose="02040603050506020204" pitchFamily="18" charset="0"/>
                <a:cs typeface="Arial" panose="020B0604020202020204" pitchFamily="34" charset="0"/>
              </a:rPr>
              <a:t> </a:t>
            </a:r>
            <a:r>
              <a:rPr lang="en-US" sz="2400" dirty="0" err="1">
                <a:solidFill>
                  <a:srgbClr val="000000"/>
                </a:solidFill>
                <a:latin typeface="UTM Avo" panose="02040603050506020204" pitchFamily="18" charset="0"/>
                <a:cs typeface="Arial" panose="020B0604020202020204" pitchFamily="34" charset="0"/>
              </a:rPr>
              <a:t>ai</a:t>
            </a:r>
            <a:r>
              <a:rPr lang="en-US" sz="2400" dirty="0">
                <a:solidFill>
                  <a:srgbClr val="000000"/>
                </a:solidFill>
                <a:latin typeface="UTM Avo" panose="02040603050506020204" pitchFamily="18" charset="0"/>
                <a:cs typeface="Arial" panose="020B0604020202020204" pitchFamily="34" charset="0"/>
              </a:rPr>
              <a:t>?</a:t>
            </a:r>
          </a:p>
          <a:p>
            <a:pPr marL="380990" indent="-380990" defTabSz="1219170">
              <a:lnSpc>
                <a:spcPct val="150000"/>
              </a:lnSpc>
              <a:buFont typeface="Wingdings" panose="05000000000000000000" pitchFamily="2" charset="2"/>
              <a:buChar char="Ø"/>
            </a:pPr>
            <a:r>
              <a:rPr lang="en-US" sz="2400" dirty="0">
                <a:solidFill>
                  <a:srgbClr val="000000"/>
                </a:solidFill>
                <a:latin typeface="UTM Avo" panose="02040603050506020204" pitchFamily="18" charset="0"/>
                <a:cs typeface="Arial" panose="020B0604020202020204" pitchFamily="34" charset="0"/>
              </a:rPr>
              <a:t> </a:t>
            </a:r>
            <a:r>
              <a:rPr lang="en-US" sz="2400" dirty="0" err="1">
                <a:solidFill>
                  <a:srgbClr val="000000"/>
                </a:solidFill>
                <a:latin typeface="UTM Avo" panose="02040603050506020204" pitchFamily="18" charset="0"/>
                <a:cs typeface="Arial" panose="020B0604020202020204" pitchFamily="34" charset="0"/>
              </a:rPr>
              <a:t>Bạn</a:t>
            </a:r>
            <a:r>
              <a:rPr lang="en-US" sz="2400" dirty="0">
                <a:solidFill>
                  <a:srgbClr val="000000"/>
                </a:solidFill>
                <a:latin typeface="UTM Avo" panose="02040603050506020204" pitchFamily="18" charset="0"/>
                <a:cs typeface="Arial" panose="020B0604020202020204" pitchFamily="34" charset="0"/>
              </a:rPr>
              <a:t> </a:t>
            </a:r>
            <a:r>
              <a:rPr lang="en-US" sz="2400" dirty="0" err="1">
                <a:solidFill>
                  <a:srgbClr val="000000"/>
                </a:solidFill>
                <a:latin typeface="UTM Avo" panose="02040603050506020204" pitchFamily="18" charset="0"/>
                <a:cs typeface="Arial" panose="020B0604020202020204" pitchFamily="34" charset="0"/>
              </a:rPr>
              <a:t>có</a:t>
            </a:r>
            <a:r>
              <a:rPr lang="en-US" sz="2400" dirty="0">
                <a:solidFill>
                  <a:srgbClr val="000000"/>
                </a:solidFill>
                <a:latin typeface="UTM Avo" panose="02040603050506020204" pitchFamily="18" charset="0"/>
                <a:cs typeface="Arial" panose="020B0604020202020204" pitchFamily="34" charset="0"/>
              </a:rPr>
              <a:t> </a:t>
            </a:r>
            <a:r>
              <a:rPr lang="en-US" sz="2400" dirty="0" err="1">
                <a:solidFill>
                  <a:srgbClr val="000000"/>
                </a:solidFill>
                <a:latin typeface="UTM Avo" panose="02040603050506020204" pitchFamily="18" charset="0"/>
                <a:cs typeface="Arial" panose="020B0604020202020204" pitchFamily="34" charset="0"/>
              </a:rPr>
              <a:t>thích</a:t>
            </a:r>
            <a:r>
              <a:rPr lang="en-US" sz="2400" dirty="0">
                <a:solidFill>
                  <a:srgbClr val="000000"/>
                </a:solidFill>
                <a:latin typeface="UTM Avo" panose="02040603050506020204" pitchFamily="18" charset="0"/>
                <a:cs typeface="Arial" panose="020B0604020202020204" pitchFamily="34" charset="0"/>
              </a:rPr>
              <a:t> </a:t>
            </a:r>
            <a:r>
              <a:rPr lang="en-US" sz="2400" dirty="0" err="1">
                <a:solidFill>
                  <a:srgbClr val="000000"/>
                </a:solidFill>
                <a:latin typeface="UTM Avo" panose="02040603050506020204" pitchFamily="18" charset="0"/>
                <a:cs typeface="Arial" panose="020B0604020202020204" pitchFamily="34" charset="0"/>
              </a:rPr>
              <a:t>tham</a:t>
            </a:r>
            <a:r>
              <a:rPr lang="en-US" sz="2400" dirty="0">
                <a:solidFill>
                  <a:srgbClr val="000000"/>
                </a:solidFill>
                <a:latin typeface="UTM Avo" panose="02040603050506020204" pitchFamily="18" charset="0"/>
                <a:cs typeface="Arial" panose="020B0604020202020204" pitchFamily="34" charset="0"/>
              </a:rPr>
              <a:t> </a:t>
            </a:r>
            <a:r>
              <a:rPr lang="en-US" sz="2400" dirty="0" err="1">
                <a:solidFill>
                  <a:srgbClr val="000000"/>
                </a:solidFill>
                <a:latin typeface="UTM Avo" panose="02040603050506020204" pitchFamily="18" charset="0"/>
                <a:cs typeface="Arial" panose="020B0604020202020204" pitchFamily="34" charset="0"/>
              </a:rPr>
              <a:t>gia</a:t>
            </a:r>
            <a:r>
              <a:rPr lang="en-US" sz="2400" dirty="0">
                <a:solidFill>
                  <a:srgbClr val="000000"/>
                </a:solidFill>
                <a:latin typeface="UTM Avo" panose="02040603050506020204" pitchFamily="18" charset="0"/>
                <a:cs typeface="Arial" panose="020B0604020202020204" pitchFamily="34" charset="0"/>
              </a:rPr>
              <a:t> </a:t>
            </a:r>
            <a:r>
              <a:rPr lang="en-US" sz="2400" dirty="0" err="1">
                <a:solidFill>
                  <a:srgbClr val="000000"/>
                </a:solidFill>
                <a:latin typeface="UTM Avo" panose="02040603050506020204" pitchFamily="18" charset="0"/>
                <a:cs typeface="Arial" panose="020B0604020202020204" pitchFamily="34" charset="0"/>
              </a:rPr>
              <a:t>hoạt</a:t>
            </a:r>
            <a:r>
              <a:rPr lang="en-US" sz="2400" dirty="0">
                <a:solidFill>
                  <a:srgbClr val="000000"/>
                </a:solidFill>
                <a:latin typeface="UTM Avo" panose="02040603050506020204" pitchFamily="18" charset="0"/>
                <a:cs typeface="Arial" panose="020B0604020202020204" pitchFamily="34" charset="0"/>
              </a:rPr>
              <a:t> </a:t>
            </a:r>
            <a:r>
              <a:rPr lang="en-US" sz="2400" dirty="0" err="1">
                <a:solidFill>
                  <a:srgbClr val="000000"/>
                </a:solidFill>
                <a:latin typeface="UTM Avo" panose="02040603050506020204" pitchFamily="18" charset="0"/>
                <a:cs typeface="Arial" panose="020B0604020202020204" pitchFamily="34" charset="0"/>
              </a:rPr>
              <a:t>động</a:t>
            </a:r>
            <a:r>
              <a:rPr lang="en-US" sz="2400" dirty="0">
                <a:solidFill>
                  <a:srgbClr val="000000"/>
                </a:solidFill>
                <a:latin typeface="UTM Avo" panose="02040603050506020204" pitchFamily="18" charset="0"/>
                <a:cs typeface="Arial" panose="020B0604020202020204" pitchFamily="34" charset="0"/>
              </a:rPr>
              <a:t> </a:t>
            </a:r>
            <a:r>
              <a:rPr lang="en-US" sz="2400" dirty="0" err="1">
                <a:solidFill>
                  <a:srgbClr val="000000"/>
                </a:solidFill>
                <a:latin typeface="UTM Avo" panose="02040603050506020204" pitchFamily="18" charset="0"/>
                <a:cs typeface="Arial" panose="020B0604020202020204" pitchFamily="34" charset="0"/>
              </a:rPr>
              <a:t>sinh</a:t>
            </a:r>
            <a:r>
              <a:rPr lang="en-US" sz="2400" dirty="0">
                <a:solidFill>
                  <a:srgbClr val="000000"/>
                </a:solidFill>
                <a:latin typeface="UTM Avo" panose="02040603050506020204" pitchFamily="18" charset="0"/>
                <a:cs typeface="Arial" panose="020B0604020202020204" pitchFamily="34" charset="0"/>
              </a:rPr>
              <a:t> </a:t>
            </a:r>
            <a:r>
              <a:rPr lang="en-US" sz="2400" dirty="0" err="1">
                <a:solidFill>
                  <a:srgbClr val="000000"/>
                </a:solidFill>
                <a:latin typeface="UTM Avo" panose="02040603050506020204" pitchFamily="18" charset="0"/>
                <a:cs typeface="Arial" panose="020B0604020202020204" pitchFamily="34" charset="0"/>
              </a:rPr>
              <a:t>hoạt</a:t>
            </a:r>
            <a:r>
              <a:rPr lang="en-US" sz="2400" dirty="0">
                <a:solidFill>
                  <a:srgbClr val="000000"/>
                </a:solidFill>
                <a:latin typeface="UTM Avo" panose="02040603050506020204" pitchFamily="18" charset="0"/>
                <a:cs typeface="Arial" panose="020B0604020202020204" pitchFamily="34" charset="0"/>
              </a:rPr>
              <a:t> Sao </a:t>
            </a:r>
            <a:r>
              <a:rPr lang="en-US" sz="2400" dirty="0" err="1">
                <a:solidFill>
                  <a:srgbClr val="000000"/>
                </a:solidFill>
                <a:latin typeface="UTM Avo" panose="02040603050506020204" pitchFamily="18" charset="0"/>
                <a:cs typeface="Arial" panose="020B0604020202020204" pitchFamily="34" charset="0"/>
              </a:rPr>
              <a:t>không</a:t>
            </a:r>
            <a:r>
              <a:rPr lang="en-US" sz="2400" dirty="0">
                <a:solidFill>
                  <a:srgbClr val="000000"/>
                </a:solidFill>
                <a:latin typeface="UTM Avo" panose="02040603050506020204" pitchFamily="18" charset="0"/>
                <a:cs typeface="Arial" panose="020B0604020202020204" pitchFamily="34" charset="0"/>
              </a:rPr>
              <a:t>? </a:t>
            </a:r>
            <a:r>
              <a:rPr lang="en-US" sz="2400" dirty="0" err="1">
                <a:solidFill>
                  <a:srgbClr val="000000"/>
                </a:solidFill>
                <a:latin typeface="UTM Avo" panose="02040603050506020204" pitchFamily="18" charset="0"/>
                <a:cs typeface="Arial" panose="020B0604020202020204" pitchFamily="34" charset="0"/>
              </a:rPr>
              <a:t>Vì</a:t>
            </a:r>
            <a:r>
              <a:rPr lang="en-US" sz="2400" dirty="0">
                <a:solidFill>
                  <a:srgbClr val="000000"/>
                </a:solidFill>
                <a:latin typeface="UTM Avo" panose="02040603050506020204" pitchFamily="18" charset="0"/>
                <a:cs typeface="Arial" panose="020B0604020202020204" pitchFamily="34" charset="0"/>
              </a:rPr>
              <a:t> </a:t>
            </a:r>
            <a:r>
              <a:rPr lang="en-US" sz="2400" dirty="0" err="1">
                <a:solidFill>
                  <a:srgbClr val="000000"/>
                </a:solidFill>
                <a:latin typeface="UTM Avo" panose="02040603050506020204" pitchFamily="18" charset="0"/>
                <a:cs typeface="Arial" panose="020B0604020202020204" pitchFamily="34" charset="0"/>
              </a:rPr>
              <a:t>sao</a:t>
            </a:r>
            <a:r>
              <a:rPr lang="en-US" sz="2400" dirty="0">
                <a:solidFill>
                  <a:srgbClr val="000000"/>
                </a:solidFill>
                <a:latin typeface="UTM Avo" panose="02040603050506020204" pitchFamily="18" charset="0"/>
                <a:cs typeface="Arial" panose="020B0604020202020204" pitchFamily="34" charset="0"/>
              </a:rPr>
              <a:t>?</a:t>
            </a:r>
          </a:p>
        </p:txBody>
      </p:sp>
      <p:sp>
        <p:nvSpPr>
          <p:cNvPr id="3" name="Rounded Rectangle 4">
            <a:extLst>
              <a:ext uri="{FF2B5EF4-FFF2-40B4-BE49-F238E27FC236}">
                <a16:creationId xmlns:a16="http://schemas.microsoft.com/office/drawing/2014/main" id="{1CD28D0A-8CEE-99D0-1810-DEC579F21AB1}"/>
              </a:ext>
            </a:extLst>
          </p:cNvPr>
          <p:cNvSpPr/>
          <p:nvPr/>
        </p:nvSpPr>
        <p:spPr>
          <a:xfrm>
            <a:off x="736600" y="1609035"/>
            <a:ext cx="8534400" cy="756478"/>
          </a:xfrm>
          <a:prstGeom prst="round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en-US" sz="2600" dirty="0">
                <a:solidFill>
                  <a:srgbClr val="FFFFFF"/>
                </a:solidFill>
                <a:latin typeface="UTM Avo" panose="02040603050506020204" pitchFamily="18" charset="0"/>
                <a:cs typeface="Arial" panose="020B0604020202020204" pitchFamily="34" charset="0"/>
              </a:rPr>
              <a:t>1. </a:t>
            </a:r>
            <a:r>
              <a:rPr lang="en-US" sz="2600" dirty="0" err="1">
                <a:solidFill>
                  <a:srgbClr val="FFFFFF"/>
                </a:solidFill>
                <a:latin typeface="UTM Avo" panose="02040603050506020204" pitchFamily="18" charset="0"/>
                <a:cs typeface="Arial" panose="020B0604020202020204" pitchFamily="34" charset="0"/>
              </a:rPr>
              <a:t>Giới</a:t>
            </a:r>
            <a:r>
              <a:rPr lang="en-US" sz="2600" dirty="0">
                <a:solidFill>
                  <a:srgbClr val="FFFFFF"/>
                </a:solidFill>
                <a:latin typeface="UTM Avo" panose="02040603050506020204" pitchFamily="18" charset="0"/>
                <a:cs typeface="Arial" panose="020B0604020202020204" pitchFamily="34" charset="0"/>
              </a:rPr>
              <a:t> </a:t>
            </a:r>
            <a:r>
              <a:rPr lang="en-US" sz="2600" dirty="0" err="1">
                <a:solidFill>
                  <a:srgbClr val="FFFFFF"/>
                </a:solidFill>
                <a:latin typeface="UTM Avo" panose="02040603050506020204" pitchFamily="18" charset="0"/>
                <a:cs typeface="Arial" panose="020B0604020202020204" pitchFamily="34" charset="0"/>
              </a:rPr>
              <a:t>thiệu</a:t>
            </a:r>
            <a:r>
              <a:rPr lang="en-US" sz="2600" dirty="0">
                <a:solidFill>
                  <a:srgbClr val="FFFFFF"/>
                </a:solidFill>
                <a:latin typeface="UTM Avo" panose="02040603050506020204" pitchFamily="18" charset="0"/>
                <a:cs typeface="Arial" panose="020B0604020202020204" pitchFamily="34" charset="0"/>
              </a:rPr>
              <a:t> </a:t>
            </a:r>
            <a:r>
              <a:rPr lang="en-US" sz="2600" dirty="0" err="1">
                <a:solidFill>
                  <a:srgbClr val="FFFFFF"/>
                </a:solidFill>
                <a:latin typeface="UTM Avo" panose="02040603050506020204" pitchFamily="18" charset="0"/>
                <a:cs typeface="Arial" panose="020B0604020202020204" pitchFamily="34" charset="0"/>
              </a:rPr>
              <a:t>về</a:t>
            </a:r>
            <a:r>
              <a:rPr lang="en-US" sz="2600" dirty="0">
                <a:solidFill>
                  <a:srgbClr val="FFFFFF"/>
                </a:solidFill>
                <a:latin typeface="UTM Avo" panose="02040603050506020204" pitchFamily="18" charset="0"/>
                <a:cs typeface="Arial" panose="020B0604020202020204" pitchFamily="34" charset="0"/>
              </a:rPr>
              <a:t> Sao </a:t>
            </a:r>
            <a:r>
              <a:rPr lang="en-US" sz="2600" dirty="0" err="1">
                <a:solidFill>
                  <a:srgbClr val="FFFFFF"/>
                </a:solidFill>
                <a:latin typeface="UTM Avo" panose="02040603050506020204" pitchFamily="18" charset="0"/>
                <a:cs typeface="Arial" panose="020B0604020202020204" pitchFamily="34" charset="0"/>
              </a:rPr>
              <a:t>Nhi</a:t>
            </a:r>
            <a:r>
              <a:rPr lang="en-US" sz="2600" dirty="0">
                <a:solidFill>
                  <a:srgbClr val="FFFFFF"/>
                </a:solidFill>
                <a:latin typeface="UTM Avo" panose="02040603050506020204" pitchFamily="18" charset="0"/>
                <a:cs typeface="Arial" panose="020B0604020202020204" pitchFamily="34" charset="0"/>
              </a:rPr>
              <a:t> </a:t>
            </a:r>
            <a:r>
              <a:rPr lang="en-US" sz="2600" dirty="0" err="1">
                <a:solidFill>
                  <a:srgbClr val="FFFFFF"/>
                </a:solidFill>
                <a:latin typeface="UTM Avo" panose="02040603050506020204" pitchFamily="18" charset="0"/>
                <a:cs typeface="Arial" panose="020B0604020202020204" pitchFamily="34" charset="0"/>
              </a:rPr>
              <a:t>đồng</a:t>
            </a:r>
            <a:r>
              <a:rPr lang="en-US" sz="2600" dirty="0">
                <a:solidFill>
                  <a:srgbClr val="FFFFFF"/>
                </a:solidFill>
                <a:latin typeface="UTM Avo" panose="02040603050506020204" pitchFamily="18" charset="0"/>
                <a:cs typeface="Arial" panose="020B0604020202020204" pitchFamily="34" charset="0"/>
              </a:rPr>
              <a:t> </a:t>
            </a:r>
            <a:r>
              <a:rPr lang="en-US" sz="2600" dirty="0" err="1">
                <a:solidFill>
                  <a:srgbClr val="FFFFFF"/>
                </a:solidFill>
                <a:latin typeface="UTM Avo" panose="02040603050506020204" pitchFamily="18" charset="0"/>
                <a:cs typeface="Arial" panose="020B0604020202020204" pitchFamily="34" charset="0"/>
              </a:rPr>
              <a:t>của</a:t>
            </a:r>
            <a:r>
              <a:rPr lang="en-US" sz="2600" dirty="0">
                <a:solidFill>
                  <a:srgbClr val="FFFFFF"/>
                </a:solidFill>
                <a:latin typeface="UTM Avo" panose="02040603050506020204" pitchFamily="18" charset="0"/>
                <a:cs typeface="Arial" panose="020B0604020202020204" pitchFamily="34" charset="0"/>
              </a:rPr>
              <a:t> </a:t>
            </a:r>
            <a:r>
              <a:rPr lang="en-US" sz="2600" dirty="0" err="1">
                <a:solidFill>
                  <a:srgbClr val="FFFFFF"/>
                </a:solidFill>
                <a:latin typeface="UTM Avo" panose="02040603050506020204" pitchFamily="18" charset="0"/>
                <a:cs typeface="Arial" panose="020B0604020202020204" pitchFamily="34" charset="0"/>
              </a:rPr>
              <a:t>chúng</a:t>
            </a:r>
            <a:r>
              <a:rPr lang="en-US" sz="2600" dirty="0">
                <a:solidFill>
                  <a:srgbClr val="FFFFFF"/>
                </a:solidFill>
                <a:latin typeface="UTM Avo" panose="02040603050506020204" pitchFamily="18" charset="0"/>
                <a:cs typeface="Arial" panose="020B0604020202020204" pitchFamily="34" charset="0"/>
              </a:rPr>
              <a:t> </a:t>
            </a:r>
            <a:r>
              <a:rPr lang="en-US" sz="2600" dirty="0" err="1">
                <a:solidFill>
                  <a:srgbClr val="FFFFFF"/>
                </a:solidFill>
                <a:latin typeface="UTM Avo" panose="02040603050506020204" pitchFamily="18" charset="0"/>
                <a:cs typeface="Arial" panose="020B0604020202020204" pitchFamily="34" charset="0"/>
              </a:rPr>
              <a:t>em</a:t>
            </a:r>
            <a:endParaRPr lang="en-US" sz="2600" dirty="0">
              <a:solidFill>
                <a:srgbClr val="FFFFFF"/>
              </a:solidFill>
              <a:latin typeface="UTM Avo" panose="02040603050506020204" pitchFamily="18" charset="0"/>
              <a:cs typeface="Arial" panose="020B0604020202020204" pitchFamily="34" charset="0"/>
            </a:endParaRPr>
          </a:p>
        </p:txBody>
      </p:sp>
      <p:pic>
        <p:nvPicPr>
          <p:cNvPr id="7" name="Picture 6">
            <a:extLst>
              <a:ext uri="{FF2B5EF4-FFF2-40B4-BE49-F238E27FC236}">
                <a16:creationId xmlns:a16="http://schemas.microsoft.com/office/drawing/2014/main" id="{B09DD4D4-F676-FEDE-336F-2FA1185409E6}"/>
              </a:ext>
            </a:extLst>
          </p:cNvPr>
          <p:cNvPicPr>
            <a:picLocks noChangeAspect="1"/>
          </p:cNvPicPr>
          <p:nvPr/>
        </p:nvPicPr>
        <p:blipFill>
          <a:blip r:embed="rId3"/>
          <a:stretch>
            <a:fillRect/>
          </a:stretch>
        </p:blipFill>
        <p:spPr>
          <a:xfrm>
            <a:off x="2838739" y="4256702"/>
            <a:ext cx="5550393" cy="2422394"/>
          </a:xfrm>
          <a:prstGeom prst="rect">
            <a:avLst/>
          </a:prstGeom>
        </p:spPr>
      </p:pic>
    </p:spTree>
    <p:extLst>
      <p:ext uri="{BB962C8B-B14F-4D97-AF65-F5344CB8AC3E}">
        <p14:creationId xmlns:p14="http://schemas.microsoft.com/office/powerpoint/2010/main" val="866177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4"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down)">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组合 3">
            <a:extLst>
              <a:ext uri="{FF2B5EF4-FFF2-40B4-BE49-F238E27FC236}">
                <a16:creationId xmlns:a16="http://schemas.microsoft.com/office/drawing/2014/main" id="{D5269707-D74D-8F51-E0E5-A1ACC3EE4197}"/>
              </a:ext>
            </a:extLst>
          </p:cNvPr>
          <p:cNvGrpSpPr/>
          <p:nvPr/>
        </p:nvGrpSpPr>
        <p:grpSpPr>
          <a:xfrm>
            <a:off x="4005809" y="2204302"/>
            <a:ext cx="4386984" cy="4233456"/>
            <a:chOff x="3902508" y="1964622"/>
            <a:chExt cx="4386984" cy="4233456"/>
          </a:xfrm>
        </p:grpSpPr>
        <p:sp>
          <p:nvSpPr>
            <p:cNvPr id="3" name="Freeform 5">
              <a:extLst>
                <a:ext uri="{FF2B5EF4-FFF2-40B4-BE49-F238E27FC236}">
                  <a16:creationId xmlns:a16="http://schemas.microsoft.com/office/drawing/2014/main" id="{6FD6EBF4-283C-F7D9-F3CA-6B5DF4B2861B}"/>
                </a:ext>
              </a:extLst>
            </p:cNvPr>
            <p:cNvSpPr/>
            <p:nvPr/>
          </p:nvSpPr>
          <p:spPr bwMode="auto">
            <a:xfrm>
              <a:off x="5396534" y="1964622"/>
              <a:ext cx="1861805" cy="1334771"/>
            </a:xfrm>
            <a:custGeom>
              <a:avLst/>
              <a:gdLst>
                <a:gd name="T0" fmla="*/ 707 w 1158"/>
                <a:gd name="T1" fmla="*/ 716 h 830"/>
                <a:gd name="T2" fmla="*/ 736 w 1158"/>
                <a:gd name="T3" fmla="*/ 684 h 830"/>
                <a:gd name="T4" fmla="*/ 684 w 1158"/>
                <a:gd name="T5" fmla="*/ 137 h 830"/>
                <a:gd name="T6" fmla="*/ 136 w 1158"/>
                <a:gd name="T7" fmla="*/ 189 h 830"/>
                <a:gd name="T8" fmla="*/ 189 w 1158"/>
                <a:gd name="T9" fmla="*/ 736 h 830"/>
                <a:gd name="T10" fmla="*/ 458 w 1158"/>
                <a:gd name="T11" fmla="*/ 824 h 830"/>
                <a:gd name="T12" fmla="*/ 1025 w 1158"/>
                <a:gd name="T13" fmla="*/ 824 h 830"/>
                <a:gd name="T14" fmla="*/ 1025 w 1158"/>
                <a:gd name="T15" fmla="*/ 824 h 830"/>
                <a:gd name="T16" fmla="*/ 1158 w 1158"/>
                <a:gd name="T17" fmla="*/ 716 h 830"/>
                <a:gd name="T18" fmla="*/ 707 w 1158"/>
                <a:gd name="T19" fmla="*/ 716 h 8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58" h="830">
                  <a:moveTo>
                    <a:pt x="707" y="716"/>
                  </a:moveTo>
                  <a:cubicBezTo>
                    <a:pt x="717" y="706"/>
                    <a:pt x="727" y="695"/>
                    <a:pt x="736" y="684"/>
                  </a:cubicBezTo>
                  <a:cubicBezTo>
                    <a:pt x="873" y="518"/>
                    <a:pt x="849" y="273"/>
                    <a:pt x="684" y="137"/>
                  </a:cubicBezTo>
                  <a:cubicBezTo>
                    <a:pt x="518" y="0"/>
                    <a:pt x="273" y="23"/>
                    <a:pt x="136" y="189"/>
                  </a:cubicBezTo>
                  <a:cubicBezTo>
                    <a:pt x="0" y="354"/>
                    <a:pt x="23" y="599"/>
                    <a:pt x="189" y="736"/>
                  </a:cubicBezTo>
                  <a:cubicBezTo>
                    <a:pt x="267" y="801"/>
                    <a:pt x="364" y="830"/>
                    <a:pt x="458" y="824"/>
                  </a:cubicBezTo>
                  <a:cubicBezTo>
                    <a:pt x="1025" y="824"/>
                    <a:pt x="1025" y="824"/>
                    <a:pt x="1025" y="824"/>
                  </a:cubicBezTo>
                  <a:cubicBezTo>
                    <a:pt x="1025" y="824"/>
                    <a:pt x="1025" y="824"/>
                    <a:pt x="1025" y="824"/>
                  </a:cubicBezTo>
                  <a:cubicBezTo>
                    <a:pt x="1063" y="778"/>
                    <a:pt x="1108" y="742"/>
                    <a:pt x="1158" y="716"/>
                  </a:cubicBezTo>
                  <a:lnTo>
                    <a:pt x="707" y="716"/>
                  </a:lnTo>
                  <a:close/>
                </a:path>
              </a:pathLst>
            </a:custGeom>
            <a:solidFill>
              <a:schemeClr val="accent2"/>
            </a:solidFill>
            <a:ln>
              <a:noFill/>
            </a:ln>
          </p:spPr>
          <p:txBody>
            <a:bodyPr vert="horz" wrap="square" lIns="91440" tIns="45720" rIns="91440" bIns="45720" numCol="1" anchor="t" anchorCtr="0" compatLnSpc="1"/>
            <a:lstStyle/>
            <a:p>
              <a:pPr defTabSz="1219170"/>
              <a:endParaRPr lang="en-US" sz="2600">
                <a:solidFill>
                  <a:srgbClr val="000000"/>
                </a:solidFill>
                <a:latin typeface="UTM Avo" panose="02040603050506020204" pitchFamily="18" charset="0"/>
                <a:ea typeface="Yeseva One" panose="00000500000000000000" charset="0"/>
              </a:endParaRPr>
            </a:p>
          </p:txBody>
        </p:sp>
        <p:sp>
          <p:nvSpPr>
            <p:cNvPr id="4" name="Freeform 6">
              <a:extLst>
                <a:ext uri="{FF2B5EF4-FFF2-40B4-BE49-F238E27FC236}">
                  <a16:creationId xmlns:a16="http://schemas.microsoft.com/office/drawing/2014/main" id="{A91E8839-315D-57BF-6464-F7F6BC80BE14}"/>
                </a:ext>
              </a:extLst>
            </p:cNvPr>
            <p:cNvSpPr/>
            <p:nvPr/>
          </p:nvSpPr>
          <p:spPr bwMode="auto">
            <a:xfrm>
              <a:off x="5522564" y="2086069"/>
              <a:ext cx="1148017" cy="1150308"/>
            </a:xfrm>
            <a:custGeom>
              <a:avLst/>
              <a:gdLst>
                <a:gd name="T0" fmla="*/ 560 w 714"/>
                <a:gd name="T1" fmla="*/ 112 h 715"/>
                <a:gd name="T2" fmla="*/ 602 w 714"/>
                <a:gd name="T3" fmla="*/ 560 h 715"/>
                <a:gd name="T4" fmla="*/ 154 w 714"/>
                <a:gd name="T5" fmla="*/ 603 h 715"/>
                <a:gd name="T6" fmla="*/ 112 w 714"/>
                <a:gd name="T7" fmla="*/ 155 h 715"/>
                <a:gd name="T8" fmla="*/ 560 w 714"/>
                <a:gd name="T9" fmla="*/ 112 h 715"/>
              </a:gdLst>
              <a:ahLst/>
              <a:cxnLst>
                <a:cxn ang="0">
                  <a:pos x="T0" y="T1"/>
                </a:cxn>
                <a:cxn ang="0">
                  <a:pos x="T2" y="T3"/>
                </a:cxn>
                <a:cxn ang="0">
                  <a:pos x="T4" y="T5"/>
                </a:cxn>
                <a:cxn ang="0">
                  <a:pos x="T6" y="T7"/>
                </a:cxn>
                <a:cxn ang="0">
                  <a:pos x="T8" y="T9"/>
                </a:cxn>
              </a:cxnLst>
              <a:rect l="0" t="0" r="r" b="b"/>
              <a:pathLst>
                <a:path w="714" h="715">
                  <a:moveTo>
                    <a:pt x="560" y="112"/>
                  </a:moveTo>
                  <a:cubicBezTo>
                    <a:pt x="695" y="224"/>
                    <a:pt x="714" y="425"/>
                    <a:pt x="602" y="560"/>
                  </a:cubicBezTo>
                  <a:cubicBezTo>
                    <a:pt x="490" y="696"/>
                    <a:pt x="290" y="715"/>
                    <a:pt x="154" y="603"/>
                  </a:cubicBezTo>
                  <a:cubicBezTo>
                    <a:pt x="19" y="491"/>
                    <a:pt x="0" y="290"/>
                    <a:pt x="112" y="155"/>
                  </a:cubicBezTo>
                  <a:cubicBezTo>
                    <a:pt x="223" y="19"/>
                    <a:pt x="424" y="0"/>
                    <a:pt x="560" y="112"/>
                  </a:cubicBezTo>
                  <a:close/>
                </a:path>
              </a:pathLst>
            </a:custGeom>
            <a:solidFill>
              <a:schemeClr val="bg1"/>
            </a:solidFill>
            <a:ln>
              <a:noFill/>
            </a:ln>
          </p:spPr>
          <p:txBody>
            <a:bodyPr vert="horz" wrap="square" lIns="91440" tIns="45720" rIns="91440" bIns="45720" numCol="1" anchor="t" anchorCtr="0" compatLnSpc="1"/>
            <a:lstStyle/>
            <a:p>
              <a:pPr defTabSz="1219170"/>
              <a:endParaRPr lang="en-US" sz="2600">
                <a:solidFill>
                  <a:srgbClr val="000000"/>
                </a:solidFill>
                <a:latin typeface="UTM Avo" panose="02040603050506020204" pitchFamily="18" charset="0"/>
                <a:ea typeface="Yeseva One" panose="00000500000000000000" charset="0"/>
              </a:endParaRPr>
            </a:p>
          </p:txBody>
        </p:sp>
        <p:sp>
          <p:nvSpPr>
            <p:cNvPr id="5" name="Freeform 7">
              <a:extLst>
                <a:ext uri="{FF2B5EF4-FFF2-40B4-BE49-F238E27FC236}">
                  <a16:creationId xmlns:a16="http://schemas.microsoft.com/office/drawing/2014/main" id="{17534E3E-0C65-E84E-009E-42EAE910173A}"/>
                </a:ext>
              </a:extLst>
            </p:cNvPr>
            <p:cNvSpPr/>
            <p:nvPr/>
          </p:nvSpPr>
          <p:spPr bwMode="auto">
            <a:xfrm>
              <a:off x="7013154" y="3165342"/>
              <a:ext cx="1149163" cy="1150308"/>
            </a:xfrm>
            <a:custGeom>
              <a:avLst/>
              <a:gdLst>
                <a:gd name="T0" fmla="*/ 560 w 715"/>
                <a:gd name="T1" fmla="*/ 112 h 715"/>
                <a:gd name="T2" fmla="*/ 603 w 715"/>
                <a:gd name="T3" fmla="*/ 560 h 715"/>
                <a:gd name="T4" fmla="*/ 155 w 715"/>
                <a:gd name="T5" fmla="*/ 603 h 715"/>
                <a:gd name="T6" fmla="*/ 112 w 715"/>
                <a:gd name="T7" fmla="*/ 155 h 715"/>
                <a:gd name="T8" fmla="*/ 560 w 715"/>
                <a:gd name="T9" fmla="*/ 112 h 715"/>
              </a:gdLst>
              <a:ahLst/>
              <a:cxnLst>
                <a:cxn ang="0">
                  <a:pos x="T0" y="T1"/>
                </a:cxn>
                <a:cxn ang="0">
                  <a:pos x="T2" y="T3"/>
                </a:cxn>
                <a:cxn ang="0">
                  <a:pos x="T4" y="T5"/>
                </a:cxn>
                <a:cxn ang="0">
                  <a:pos x="T6" y="T7"/>
                </a:cxn>
                <a:cxn ang="0">
                  <a:pos x="T8" y="T9"/>
                </a:cxn>
              </a:cxnLst>
              <a:rect l="0" t="0" r="r" b="b"/>
              <a:pathLst>
                <a:path w="715" h="715">
                  <a:moveTo>
                    <a:pt x="560" y="112"/>
                  </a:moveTo>
                  <a:cubicBezTo>
                    <a:pt x="696" y="224"/>
                    <a:pt x="715" y="424"/>
                    <a:pt x="603" y="560"/>
                  </a:cubicBezTo>
                  <a:cubicBezTo>
                    <a:pt x="491" y="696"/>
                    <a:pt x="290" y="715"/>
                    <a:pt x="155" y="603"/>
                  </a:cubicBezTo>
                  <a:cubicBezTo>
                    <a:pt x="19" y="491"/>
                    <a:pt x="0" y="290"/>
                    <a:pt x="112" y="155"/>
                  </a:cubicBezTo>
                  <a:cubicBezTo>
                    <a:pt x="224" y="19"/>
                    <a:pt x="425" y="0"/>
                    <a:pt x="560" y="112"/>
                  </a:cubicBezTo>
                  <a:close/>
                </a:path>
              </a:pathLst>
            </a:custGeom>
            <a:solidFill>
              <a:schemeClr val="bg1"/>
            </a:solidFill>
            <a:ln>
              <a:noFill/>
            </a:ln>
          </p:spPr>
          <p:txBody>
            <a:bodyPr vert="horz" wrap="square" lIns="91440" tIns="45720" rIns="91440" bIns="45720" numCol="1" anchor="t" anchorCtr="0" compatLnSpc="1"/>
            <a:lstStyle/>
            <a:p>
              <a:pPr defTabSz="1219170"/>
              <a:endParaRPr lang="en-US" sz="2600">
                <a:solidFill>
                  <a:srgbClr val="000000"/>
                </a:solidFill>
                <a:latin typeface="UTM Avo" panose="02040603050506020204" pitchFamily="18" charset="0"/>
                <a:ea typeface="Yeseva One" panose="00000500000000000000" charset="0"/>
              </a:endParaRPr>
            </a:p>
          </p:txBody>
        </p:sp>
        <p:sp>
          <p:nvSpPr>
            <p:cNvPr id="6" name="Freeform 8">
              <a:extLst>
                <a:ext uri="{FF2B5EF4-FFF2-40B4-BE49-F238E27FC236}">
                  <a16:creationId xmlns:a16="http://schemas.microsoft.com/office/drawing/2014/main" id="{C729E11B-A44A-68CE-D9D9-5F6A58854211}"/>
                </a:ext>
              </a:extLst>
            </p:cNvPr>
            <p:cNvSpPr/>
            <p:nvPr/>
          </p:nvSpPr>
          <p:spPr bwMode="auto">
            <a:xfrm>
              <a:off x="4599109" y="4921739"/>
              <a:ext cx="1149163" cy="1149163"/>
            </a:xfrm>
            <a:custGeom>
              <a:avLst/>
              <a:gdLst>
                <a:gd name="T0" fmla="*/ 561 w 715"/>
                <a:gd name="T1" fmla="*/ 112 h 715"/>
                <a:gd name="T2" fmla="*/ 603 w 715"/>
                <a:gd name="T3" fmla="*/ 560 h 715"/>
                <a:gd name="T4" fmla="*/ 155 w 715"/>
                <a:gd name="T5" fmla="*/ 603 h 715"/>
                <a:gd name="T6" fmla="*/ 112 w 715"/>
                <a:gd name="T7" fmla="*/ 155 h 715"/>
                <a:gd name="T8" fmla="*/ 561 w 715"/>
                <a:gd name="T9" fmla="*/ 112 h 715"/>
              </a:gdLst>
              <a:ahLst/>
              <a:cxnLst>
                <a:cxn ang="0">
                  <a:pos x="T0" y="T1"/>
                </a:cxn>
                <a:cxn ang="0">
                  <a:pos x="T2" y="T3"/>
                </a:cxn>
                <a:cxn ang="0">
                  <a:pos x="T4" y="T5"/>
                </a:cxn>
                <a:cxn ang="0">
                  <a:pos x="T6" y="T7"/>
                </a:cxn>
                <a:cxn ang="0">
                  <a:pos x="T8" y="T9"/>
                </a:cxn>
              </a:cxnLst>
              <a:rect l="0" t="0" r="r" b="b"/>
              <a:pathLst>
                <a:path w="715" h="715">
                  <a:moveTo>
                    <a:pt x="561" y="112"/>
                  </a:moveTo>
                  <a:cubicBezTo>
                    <a:pt x="696" y="224"/>
                    <a:pt x="715" y="425"/>
                    <a:pt x="603" y="560"/>
                  </a:cubicBezTo>
                  <a:cubicBezTo>
                    <a:pt x="491" y="696"/>
                    <a:pt x="291" y="715"/>
                    <a:pt x="155" y="603"/>
                  </a:cubicBezTo>
                  <a:cubicBezTo>
                    <a:pt x="20" y="491"/>
                    <a:pt x="0" y="290"/>
                    <a:pt x="112" y="155"/>
                  </a:cubicBezTo>
                  <a:cubicBezTo>
                    <a:pt x="224" y="19"/>
                    <a:pt x="425" y="0"/>
                    <a:pt x="561" y="112"/>
                  </a:cubicBezTo>
                  <a:close/>
                </a:path>
              </a:pathLst>
            </a:custGeom>
            <a:solidFill>
              <a:schemeClr val="bg1"/>
            </a:solidFill>
            <a:ln>
              <a:noFill/>
            </a:ln>
          </p:spPr>
          <p:txBody>
            <a:bodyPr vert="horz" wrap="square" lIns="91440" tIns="45720" rIns="91440" bIns="45720" numCol="1" anchor="t" anchorCtr="0" compatLnSpc="1"/>
            <a:lstStyle/>
            <a:p>
              <a:pPr defTabSz="1219170"/>
              <a:endParaRPr lang="en-US" sz="2600">
                <a:solidFill>
                  <a:srgbClr val="000000"/>
                </a:solidFill>
                <a:latin typeface="UTM Avo" panose="02040603050506020204" pitchFamily="18" charset="0"/>
                <a:ea typeface="Yeseva One" panose="00000500000000000000" charset="0"/>
              </a:endParaRPr>
            </a:p>
          </p:txBody>
        </p:sp>
        <p:sp>
          <p:nvSpPr>
            <p:cNvPr id="7" name="Freeform 9">
              <a:extLst>
                <a:ext uri="{FF2B5EF4-FFF2-40B4-BE49-F238E27FC236}">
                  <a16:creationId xmlns:a16="http://schemas.microsoft.com/office/drawing/2014/main" id="{2EFE0C2C-6B0F-6676-0C64-EA8154650886}"/>
                </a:ext>
              </a:extLst>
            </p:cNvPr>
            <p:cNvSpPr/>
            <p:nvPr/>
          </p:nvSpPr>
          <p:spPr bwMode="auto">
            <a:xfrm>
              <a:off x="6444874" y="4921739"/>
              <a:ext cx="1146872" cy="1149163"/>
            </a:xfrm>
            <a:custGeom>
              <a:avLst/>
              <a:gdLst>
                <a:gd name="T0" fmla="*/ 560 w 714"/>
                <a:gd name="T1" fmla="*/ 112 h 715"/>
                <a:gd name="T2" fmla="*/ 602 w 714"/>
                <a:gd name="T3" fmla="*/ 560 h 715"/>
                <a:gd name="T4" fmla="*/ 154 w 714"/>
                <a:gd name="T5" fmla="*/ 603 h 715"/>
                <a:gd name="T6" fmla="*/ 112 w 714"/>
                <a:gd name="T7" fmla="*/ 155 h 715"/>
                <a:gd name="T8" fmla="*/ 560 w 714"/>
                <a:gd name="T9" fmla="*/ 112 h 715"/>
              </a:gdLst>
              <a:ahLst/>
              <a:cxnLst>
                <a:cxn ang="0">
                  <a:pos x="T0" y="T1"/>
                </a:cxn>
                <a:cxn ang="0">
                  <a:pos x="T2" y="T3"/>
                </a:cxn>
                <a:cxn ang="0">
                  <a:pos x="T4" y="T5"/>
                </a:cxn>
                <a:cxn ang="0">
                  <a:pos x="T6" y="T7"/>
                </a:cxn>
                <a:cxn ang="0">
                  <a:pos x="T8" y="T9"/>
                </a:cxn>
              </a:cxnLst>
              <a:rect l="0" t="0" r="r" b="b"/>
              <a:pathLst>
                <a:path w="714" h="715">
                  <a:moveTo>
                    <a:pt x="560" y="112"/>
                  </a:moveTo>
                  <a:cubicBezTo>
                    <a:pt x="695" y="224"/>
                    <a:pt x="714" y="425"/>
                    <a:pt x="602" y="560"/>
                  </a:cubicBezTo>
                  <a:cubicBezTo>
                    <a:pt x="490" y="696"/>
                    <a:pt x="290" y="715"/>
                    <a:pt x="154" y="603"/>
                  </a:cubicBezTo>
                  <a:cubicBezTo>
                    <a:pt x="19" y="491"/>
                    <a:pt x="0" y="290"/>
                    <a:pt x="112" y="155"/>
                  </a:cubicBezTo>
                  <a:cubicBezTo>
                    <a:pt x="224" y="19"/>
                    <a:pt x="424" y="0"/>
                    <a:pt x="560" y="112"/>
                  </a:cubicBezTo>
                  <a:close/>
                </a:path>
              </a:pathLst>
            </a:custGeom>
            <a:solidFill>
              <a:schemeClr val="bg1"/>
            </a:solidFill>
            <a:ln>
              <a:noFill/>
            </a:ln>
          </p:spPr>
          <p:txBody>
            <a:bodyPr vert="horz" wrap="square" lIns="91440" tIns="45720" rIns="91440" bIns="45720" numCol="1" anchor="t" anchorCtr="0" compatLnSpc="1"/>
            <a:lstStyle/>
            <a:p>
              <a:pPr defTabSz="1219170"/>
              <a:endParaRPr lang="en-US" sz="2600">
                <a:solidFill>
                  <a:srgbClr val="000000"/>
                </a:solidFill>
                <a:latin typeface="UTM Avo" panose="02040603050506020204" pitchFamily="18" charset="0"/>
                <a:ea typeface="Yeseva One" panose="00000500000000000000" charset="0"/>
              </a:endParaRPr>
            </a:p>
          </p:txBody>
        </p:sp>
        <p:sp>
          <p:nvSpPr>
            <p:cNvPr id="8" name="Freeform 10">
              <a:extLst>
                <a:ext uri="{FF2B5EF4-FFF2-40B4-BE49-F238E27FC236}">
                  <a16:creationId xmlns:a16="http://schemas.microsoft.com/office/drawing/2014/main" id="{A875C735-7462-0480-7D90-E24867A94864}"/>
                </a:ext>
              </a:extLst>
            </p:cNvPr>
            <p:cNvSpPr/>
            <p:nvPr/>
          </p:nvSpPr>
          <p:spPr bwMode="auto">
            <a:xfrm>
              <a:off x="4029684" y="3165342"/>
              <a:ext cx="1149163" cy="1150308"/>
            </a:xfrm>
            <a:custGeom>
              <a:avLst/>
              <a:gdLst>
                <a:gd name="T0" fmla="*/ 561 w 715"/>
                <a:gd name="T1" fmla="*/ 112 h 715"/>
                <a:gd name="T2" fmla="*/ 603 w 715"/>
                <a:gd name="T3" fmla="*/ 560 h 715"/>
                <a:gd name="T4" fmla="*/ 155 w 715"/>
                <a:gd name="T5" fmla="*/ 603 h 715"/>
                <a:gd name="T6" fmla="*/ 112 w 715"/>
                <a:gd name="T7" fmla="*/ 155 h 715"/>
                <a:gd name="T8" fmla="*/ 561 w 715"/>
                <a:gd name="T9" fmla="*/ 112 h 715"/>
              </a:gdLst>
              <a:ahLst/>
              <a:cxnLst>
                <a:cxn ang="0">
                  <a:pos x="T0" y="T1"/>
                </a:cxn>
                <a:cxn ang="0">
                  <a:pos x="T2" y="T3"/>
                </a:cxn>
                <a:cxn ang="0">
                  <a:pos x="T4" y="T5"/>
                </a:cxn>
                <a:cxn ang="0">
                  <a:pos x="T6" y="T7"/>
                </a:cxn>
                <a:cxn ang="0">
                  <a:pos x="T8" y="T9"/>
                </a:cxn>
              </a:cxnLst>
              <a:rect l="0" t="0" r="r" b="b"/>
              <a:pathLst>
                <a:path w="715" h="715">
                  <a:moveTo>
                    <a:pt x="561" y="112"/>
                  </a:moveTo>
                  <a:cubicBezTo>
                    <a:pt x="696" y="224"/>
                    <a:pt x="715" y="424"/>
                    <a:pt x="603" y="560"/>
                  </a:cubicBezTo>
                  <a:cubicBezTo>
                    <a:pt x="491" y="696"/>
                    <a:pt x="291" y="715"/>
                    <a:pt x="155" y="603"/>
                  </a:cubicBezTo>
                  <a:cubicBezTo>
                    <a:pt x="20" y="491"/>
                    <a:pt x="0" y="290"/>
                    <a:pt x="112" y="155"/>
                  </a:cubicBezTo>
                  <a:cubicBezTo>
                    <a:pt x="224" y="19"/>
                    <a:pt x="425" y="0"/>
                    <a:pt x="561" y="112"/>
                  </a:cubicBezTo>
                  <a:close/>
                </a:path>
              </a:pathLst>
            </a:custGeom>
            <a:solidFill>
              <a:schemeClr val="bg1"/>
            </a:solidFill>
            <a:ln>
              <a:noFill/>
            </a:ln>
          </p:spPr>
          <p:txBody>
            <a:bodyPr vert="horz" wrap="square" lIns="91440" tIns="45720" rIns="91440" bIns="45720" numCol="1" anchor="t" anchorCtr="0" compatLnSpc="1"/>
            <a:lstStyle/>
            <a:p>
              <a:pPr defTabSz="1219170"/>
              <a:endParaRPr lang="en-US" sz="2600">
                <a:solidFill>
                  <a:srgbClr val="000000"/>
                </a:solidFill>
                <a:latin typeface="UTM Avo" panose="02040603050506020204" pitchFamily="18" charset="0"/>
                <a:ea typeface="Yeseva One" panose="00000500000000000000" charset="0"/>
              </a:endParaRPr>
            </a:p>
          </p:txBody>
        </p:sp>
        <p:sp>
          <p:nvSpPr>
            <p:cNvPr id="9" name="Freeform 11">
              <a:extLst>
                <a:ext uri="{FF2B5EF4-FFF2-40B4-BE49-F238E27FC236}">
                  <a16:creationId xmlns:a16="http://schemas.microsoft.com/office/drawing/2014/main" id="{5C83065C-E9AF-BFFF-E760-09A6B03E9C13}"/>
                </a:ext>
              </a:extLst>
            </p:cNvPr>
            <p:cNvSpPr>
              <a:spLocks noEditPoints="1"/>
            </p:cNvSpPr>
            <p:nvPr/>
          </p:nvSpPr>
          <p:spPr bwMode="auto">
            <a:xfrm>
              <a:off x="3902508" y="2794127"/>
              <a:ext cx="1594850" cy="1647553"/>
            </a:xfrm>
            <a:custGeom>
              <a:avLst/>
              <a:gdLst>
                <a:gd name="T0" fmla="*/ 929 w 992"/>
                <a:gd name="T1" fmla="*/ 0 h 1025"/>
                <a:gd name="T2" fmla="*/ 788 w 992"/>
                <a:gd name="T3" fmla="*/ 422 h 1025"/>
                <a:gd name="T4" fmla="*/ 788 w 992"/>
                <a:gd name="T5" fmla="*/ 422 h 1025"/>
                <a:gd name="T6" fmla="*/ 684 w 992"/>
                <a:gd name="T7" fmla="*/ 288 h 1025"/>
                <a:gd name="T8" fmla="*/ 137 w 992"/>
                <a:gd name="T9" fmla="*/ 341 h 1025"/>
                <a:gd name="T10" fmla="*/ 189 w 992"/>
                <a:gd name="T11" fmla="*/ 888 h 1025"/>
                <a:gd name="T12" fmla="*/ 737 w 992"/>
                <a:gd name="T13" fmla="*/ 836 h 1025"/>
                <a:gd name="T14" fmla="*/ 806 w 992"/>
                <a:gd name="T15" fmla="*/ 709 h 1025"/>
                <a:gd name="T16" fmla="*/ 806 w 992"/>
                <a:gd name="T17" fmla="*/ 709 h 1025"/>
                <a:gd name="T18" fmla="*/ 807 w 992"/>
                <a:gd name="T19" fmla="*/ 709 h 1025"/>
                <a:gd name="T20" fmla="*/ 992 w 992"/>
                <a:gd name="T21" fmla="*/ 156 h 1025"/>
                <a:gd name="T22" fmla="*/ 929 w 992"/>
                <a:gd name="T23" fmla="*/ 0 h 1025"/>
                <a:gd name="T24" fmla="*/ 682 w 992"/>
                <a:gd name="T25" fmla="*/ 791 h 1025"/>
                <a:gd name="T26" fmla="*/ 234 w 992"/>
                <a:gd name="T27" fmla="*/ 834 h 1025"/>
                <a:gd name="T28" fmla="*/ 191 w 992"/>
                <a:gd name="T29" fmla="*/ 386 h 1025"/>
                <a:gd name="T30" fmla="*/ 640 w 992"/>
                <a:gd name="T31" fmla="*/ 343 h 1025"/>
                <a:gd name="T32" fmla="*/ 682 w 992"/>
                <a:gd name="T33" fmla="*/ 791 h 1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92" h="1025">
                  <a:moveTo>
                    <a:pt x="929" y="0"/>
                  </a:moveTo>
                  <a:cubicBezTo>
                    <a:pt x="788" y="422"/>
                    <a:pt x="788" y="422"/>
                    <a:pt x="788" y="422"/>
                  </a:cubicBezTo>
                  <a:cubicBezTo>
                    <a:pt x="788" y="422"/>
                    <a:pt x="788" y="422"/>
                    <a:pt x="788" y="422"/>
                  </a:cubicBezTo>
                  <a:cubicBezTo>
                    <a:pt x="765" y="372"/>
                    <a:pt x="730" y="326"/>
                    <a:pt x="684" y="288"/>
                  </a:cubicBezTo>
                  <a:cubicBezTo>
                    <a:pt x="519" y="152"/>
                    <a:pt x="274" y="175"/>
                    <a:pt x="137" y="341"/>
                  </a:cubicBezTo>
                  <a:cubicBezTo>
                    <a:pt x="0" y="506"/>
                    <a:pt x="24" y="751"/>
                    <a:pt x="189" y="888"/>
                  </a:cubicBezTo>
                  <a:cubicBezTo>
                    <a:pt x="355" y="1025"/>
                    <a:pt x="600" y="1001"/>
                    <a:pt x="737" y="836"/>
                  </a:cubicBezTo>
                  <a:cubicBezTo>
                    <a:pt x="769" y="797"/>
                    <a:pt x="792" y="754"/>
                    <a:pt x="806" y="709"/>
                  </a:cubicBezTo>
                  <a:cubicBezTo>
                    <a:pt x="806" y="709"/>
                    <a:pt x="806" y="709"/>
                    <a:pt x="806" y="709"/>
                  </a:cubicBezTo>
                  <a:cubicBezTo>
                    <a:pt x="807" y="709"/>
                    <a:pt x="807" y="709"/>
                    <a:pt x="807" y="709"/>
                  </a:cubicBezTo>
                  <a:cubicBezTo>
                    <a:pt x="992" y="156"/>
                    <a:pt x="992" y="156"/>
                    <a:pt x="992" y="156"/>
                  </a:cubicBezTo>
                  <a:cubicBezTo>
                    <a:pt x="961" y="108"/>
                    <a:pt x="940" y="55"/>
                    <a:pt x="929" y="0"/>
                  </a:cubicBezTo>
                  <a:close/>
                  <a:moveTo>
                    <a:pt x="682" y="791"/>
                  </a:moveTo>
                  <a:cubicBezTo>
                    <a:pt x="570" y="927"/>
                    <a:pt x="370" y="946"/>
                    <a:pt x="234" y="834"/>
                  </a:cubicBezTo>
                  <a:cubicBezTo>
                    <a:pt x="99" y="722"/>
                    <a:pt x="79" y="521"/>
                    <a:pt x="191" y="386"/>
                  </a:cubicBezTo>
                  <a:cubicBezTo>
                    <a:pt x="303" y="250"/>
                    <a:pt x="504" y="231"/>
                    <a:pt x="640" y="343"/>
                  </a:cubicBezTo>
                  <a:cubicBezTo>
                    <a:pt x="775" y="455"/>
                    <a:pt x="794" y="655"/>
                    <a:pt x="682" y="791"/>
                  </a:cubicBezTo>
                  <a:close/>
                </a:path>
              </a:pathLst>
            </a:custGeom>
            <a:solidFill>
              <a:schemeClr val="accent1"/>
            </a:solidFill>
            <a:ln>
              <a:noFill/>
            </a:ln>
          </p:spPr>
          <p:txBody>
            <a:bodyPr vert="horz" wrap="square" lIns="91440" tIns="45720" rIns="91440" bIns="45720" numCol="1" anchor="t" anchorCtr="0" compatLnSpc="1"/>
            <a:lstStyle/>
            <a:p>
              <a:pPr defTabSz="1219170"/>
              <a:endParaRPr lang="en-US" sz="2600">
                <a:solidFill>
                  <a:srgbClr val="000000"/>
                </a:solidFill>
                <a:latin typeface="UTM Avo" panose="02040603050506020204" pitchFamily="18" charset="0"/>
                <a:ea typeface="Yeseva One" panose="00000500000000000000" charset="0"/>
              </a:endParaRPr>
            </a:p>
          </p:txBody>
        </p:sp>
        <p:sp>
          <p:nvSpPr>
            <p:cNvPr id="10" name="Freeform 12">
              <a:extLst>
                <a:ext uri="{FF2B5EF4-FFF2-40B4-BE49-F238E27FC236}">
                  <a16:creationId xmlns:a16="http://schemas.microsoft.com/office/drawing/2014/main" id="{8770EA06-AD6A-8F2F-3B24-9C8823E24F72}"/>
                </a:ext>
              </a:extLst>
            </p:cNvPr>
            <p:cNvSpPr>
              <a:spLocks noEditPoints="1"/>
            </p:cNvSpPr>
            <p:nvPr/>
          </p:nvSpPr>
          <p:spPr bwMode="auto">
            <a:xfrm>
              <a:off x="4471934" y="4425640"/>
              <a:ext cx="1403514" cy="1772438"/>
            </a:xfrm>
            <a:custGeom>
              <a:avLst/>
              <a:gdLst>
                <a:gd name="T0" fmla="*/ 685 w 873"/>
                <a:gd name="T1" fmla="*/ 366 h 1102"/>
                <a:gd name="T2" fmla="*/ 652 w 873"/>
                <a:gd name="T3" fmla="*/ 341 h 1102"/>
                <a:gd name="T4" fmla="*/ 652 w 873"/>
                <a:gd name="T5" fmla="*/ 341 h 1102"/>
                <a:gd name="T6" fmla="*/ 189 w 873"/>
                <a:gd name="T7" fmla="*/ 0 h 1102"/>
                <a:gd name="T8" fmla="*/ 17 w 873"/>
                <a:gd name="T9" fmla="*/ 8 h 1102"/>
                <a:gd name="T10" fmla="*/ 386 w 873"/>
                <a:gd name="T11" fmla="*/ 280 h 1102"/>
                <a:gd name="T12" fmla="*/ 137 w 873"/>
                <a:gd name="T13" fmla="*/ 418 h 1102"/>
                <a:gd name="T14" fmla="*/ 189 w 873"/>
                <a:gd name="T15" fmla="*/ 965 h 1102"/>
                <a:gd name="T16" fmla="*/ 737 w 873"/>
                <a:gd name="T17" fmla="*/ 913 h 1102"/>
                <a:gd name="T18" fmla="*/ 685 w 873"/>
                <a:gd name="T19" fmla="*/ 366 h 1102"/>
                <a:gd name="T20" fmla="*/ 682 w 873"/>
                <a:gd name="T21" fmla="*/ 868 h 1102"/>
                <a:gd name="T22" fmla="*/ 234 w 873"/>
                <a:gd name="T23" fmla="*/ 911 h 1102"/>
                <a:gd name="T24" fmla="*/ 191 w 873"/>
                <a:gd name="T25" fmla="*/ 463 h 1102"/>
                <a:gd name="T26" fmla="*/ 640 w 873"/>
                <a:gd name="T27" fmla="*/ 420 h 1102"/>
                <a:gd name="T28" fmla="*/ 682 w 873"/>
                <a:gd name="T29" fmla="*/ 868 h 1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73" h="1102">
                  <a:moveTo>
                    <a:pt x="685" y="366"/>
                  </a:moveTo>
                  <a:cubicBezTo>
                    <a:pt x="674" y="357"/>
                    <a:pt x="663" y="349"/>
                    <a:pt x="652" y="341"/>
                  </a:cubicBezTo>
                  <a:cubicBezTo>
                    <a:pt x="652" y="341"/>
                    <a:pt x="652" y="341"/>
                    <a:pt x="652" y="341"/>
                  </a:cubicBezTo>
                  <a:cubicBezTo>
                    <a:pt x="189" y="0"/>
                    <a:pt x="189" y="0"/>
                    <a:pt x="189" y="0"/>
                  </a:cubicBezTo>
                  <a:cubicBezTo>
                    <a:pt x="133" y="13"/>
                    <a:pt x="75" y="16"/>
                    <a:pt x="17" y="8"/>
                  </a:cubicBezTo>
                  <a:cubicBezTo>
                    <a:pt x="386" y="280"/>
                    <a:pt x="386" y="280"/>
                    <a:pt x="386" y="280"/>
                  </a:cubicBezTo>
                  <a:cubicBezTo>
                    <a:pt x="292" y="292"/>
                    <a:pt x="202" y="339"/>
                    <a:pt x="137" y="418"/>
                  </a:cubicBezTo>
                  <a:cubicBezTo>
                    <a:pt x="0" y="583"/>
                    <a:pt x="24" y="828"/>
                    <a:pt x="189" y="965"/>
                  </a:cubicBezTo>
                  <a:cubicBezTo>
                    <a:pt x="355" y="1102"/>
                    <a:pt x="600" y="1079"/>
                    <a:pt x="737" y="913"/>
                  </a:cubicBezTo>
                  <a:cubicBezTo>
                    <a:pt x="873" y="748"/>
                    <a:pt x="850" y="502"/>
                    <a:pt x="685" y="366"/>
                  </a:cubicBezTo>
                  <a:close/>
                  <a:moveTo>
                    <a:pt x="682" y="868"/>
                  </a:moveTo>
                  <a:cubicBezTo>
                    <a:pt x="570" y="1004"/>
                    <a:pt x="370" y="1023"/>
                    <a:pt x="234" y="911"/>
                  </a:cubicBezTo>
                  <a:cubicBezTo>
                    <a:pt x="99" y="799"/>
                    <a:pt x="79" y="598"/>
                    <a:pt x="191" y="463"/>
                  </a:cubicBezTo>
                  <a:cubicBezTo>
                    <a:pt x="303" y="327"/>
                    <a:pt x="504" y="308"/>
                    <a:pt x="640" y="420"/>
                  </a:cubicBezTo>
                  <a:cubicBezTo>
                    <a:pt x="775" y="532"/>
                    <a:pt x="794" y="733"/>
                    <a:pt x="682" y="868"/>
                  </a:cubicBezTo>
                  <a:close/>
                </a:path>
              </a:pathLst>
            </a:custGeom>
            <a:solidFill>
              <a:schemeClr val="accent5"/>
            </a:solidFill>
            <a:ln>
              <a:noFill/>
            </a:ln>
          </p:spPr>
          <p:txBody>
            <a:bodyPr vert="horz" wrap="square" lIns="91440" tIns="45720" rIns="91440" bIns="45720" numCol="1" anchor="t" anchorCtr="0" compatLnSpc="1"/>
            <a:lstStyle/>
            <a:p>
              <a:pPr defTabSz="1219170"/>
              <a:endParaRPr lang="en-US" sz="2600">
                <a:solidFill>
                  <a:srgbClr val="000000"/>
                </a:solidFill>
                <a:latin typeface="UTM Avo" panose="02040603050506020204" pitchFamily="18" charset="0"/>
                <a:ea typeface="Yeseva One" panose="00000500000000000000" charset="0"/>
              </a:endParaRPr>
            </a:p>
          </p:txBody>
        </p:sp>
        <p:sp>
          <p:nvSpPr>
            <p:cNvPr id="11" name="Freeform 13">
              <a:extLst>
                <a:ext uri="{FF2B5EF4-FFF2-40B4-BE49-F238E27FC236}">
                  <a16:creationId xmlns:a16="http://schemas.microsoft.com/office/drawing/2014/main" id="{FE6797F5-D7D8-36CF-2519-73C8A1A1CBF4}"/>
                </a:ext>
              </a:extLst>
            </p:cNvPr>
            <p:cNvSpPr>
              <a:spLocks noEditPoints="1"/>
            </p:cNvSpPr>
            <p:nvPr/>
          </p:nvSpPr>
          <p:spPr bwMode="auto">
            <a:xfrm>
              <a:off x="5803267" y="4824353"/>
              <a:ext cx="1917945" cy="1373725"/>
            </a:xfrm>
            <a:custGeom>
              <a:avLst/>
              <a:gdLst>
                <a:gd name="T0" fmla="*/ 1004 w 1193"/>
                <a:gd name="T1" fmla="*/ 118 h 854"/>
                <a:gd name="T2" fmla="*/ 520 w 1193"/>
                <a:gd name="T3" fmla="*/ 109 h 854"/>
                <a:gd name="T4" fmla="*/ 45 w 1193"/>
                <a:gd name="T5" fmla="*/ 450 h 854"/>
                <a:gd name="T6" fmla="*/ 0 w 1193"/>
                <a:gd name="T7" fmla="*/ 616 h 854"/>
                <a:gd name="T8" fmla="*/ 373 w 1193"/>
                <a:gd name="T9" fmla="*/ 347 h 854"/>
                <a:gd name="T10" fmla="*/ 508 w 1193"/>
                <a:gd name="T11" fmla="*/ 717 h 854"/>
                <a:gd name="T12" fmla="*/ 1056 w 1193"/>
                <a:gd name="T13" fmla="*/ 665 h 854"/>
                <a:gd name="T14" fmla="*/ 1004 w 1193"/>
                <a:gd name="T15" fmla="*/ 118 h 854"/>
                <a:gd name="T16" fmla="*/ 1001 w 1193"/>
                <a:gd name="T17" fmla="*/ 620 h 854"/>
                <a:gd name="T18" fmla="*/ 553 w 1193"/>
                <a:gd name="T19" fmla="*/ 663 h 854"/>
                <a:gd name="T20" fmla="*/ 511 w 1193"/>
                <a:gd name="T21" fmla="*/ 215 h 854"/>
                <a:gd name="T22" fmla="*/ 959 w 1193"/>
                <a:gd name="T23" fmla="*/ 172 h 854"/>
                <a:gd name="T24" fmla="*/ 1001 w 1193"/>
                <a:gd name="T25" fmla="*/ 620 h 8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93" h="854">
                  <a:moveTo>
                    <a:pt x="1004" y="118"/>
                  </a:moveTo>
                  <a:cubicBezTo>
                    <a:pt x="861" y="0"/>
                    <a:pt x="660" y="1"/>
                    <a:pt x="520" y="109"/>
                  </a:cubicBezTo>
                  <a:cubicBezTo>
                    <a:pt x="45" y="450"/>
                    <a:pt x="45" y="450"/>
                    <a:pt x="45" y="450"/>
                  </a:cubicBezTo>
                  <a:cubicBezTo>
                    <a:pt x="41" y="507"/>
                    <a:pt x="26" y="563"/>
                    <a:pt x="0" y="616"/>
                  </a:cubicBezTo>
                  <a:cubicBezTo>
                    <a:pt x="373" y="347"/>
                    <a:pt x="373" y="347"/>
                    <a:pt x="373" y="347"/>
                  </a:cubicBezTo>
                  <a:cubicBezTo>
                    <a:pt x="349" y="481"/>
                    <a:pt x="396" y="624"/>
                    <a:pt x="508" y="717"/>
                  </a:cubicBezTo>
                  <a:cubicBezTo>
                    <a:pt x="674" y="854"/>
                    <a:pt x="919" y="831"/>
                    <a:pt x="1056" y="665"/>
                  </a:cubicBezTo>
                  <a:cubicBezTo>
                    <a:pt x="1193" y="500"/>
                    <a:pt x="1169" y="254"/>
                    <a:pt x="1004" y="118"/>
                  </a:cubicBezTo>
                  <a:close/>
                  <a:moveTo>
                    <a:pt x="1001" y="620"/>
                  </a:moveTo>
                  <a:cubicBezTo>
                    <a:pt x="889" y="756"/>
                    <a:pt x="689" y="775"/>
                    <a:pt x="553" y="663"/>
                  </a:cubicBezTo>
                  <a:cubicBezTo>
                    <a:pt x="418" y="551"/>
                    <a:pt x="399" y="350"/>
                    <a:pt x="511" y="215"/>
                  </a:cubicBezTo>
                  <a:cubicBezTo>
                    <a:pt x="623" y="79"/>
                    <a:pt x="823" y="60"/>
                    <a:pt x="959" y="172"/>
                  </a:cubicBezTo>
                  <a:cubicBezTo>
                    <a:pt x="1094" y="284"/>
                    <a:pt x="1113" y="485"/>
                    <a:pt x="1001" y="620"/>
                  </a:cubicBezTo>
                  <a:close/>
                </a:path>
              </a:pathLst>
            </a:custGeom>
            <a:solidFill>
              <a:schemeClr val="accent4"/>
            </a:solidFill>
            <a:ln>
              <a:noFill/>
            </a:ln>
          </p:spPr>
          <p:txBody>
            <a:bodyPr vert="horz" wrap="square" lIns="91440" tIns="45720" rIns="91440" bIns="45720" numCol="1" anchor="t" anchorCtr="0" compatLnSpc="1"/>
            <a:lstStyle/>
            <a:p>
              <a:pPr defTabSz="1219170"/>
              <a:endParaRPr lang="en-US" sz="2600">
                <a:solidFill>
                  <a:srgbClr val="000000"/>
                </a:solidFill>
                <a:latin typeface="UTM Avo" panose="02040603050506020204" pitchFamily="18" charset="0"/>
                <a:ea typeface="Yeseva One" panose="00000500000000000000" charset="0"/>
              </a:endParaRPr>
            </a:p>
          </p:txBody>
        </p:sp>
        <p:sp>
          <p:nvSpPr>
            <p:cNvPr id="12" name="Freeform 14">
              <a:extLst>
                <a:ext uri="{FF2B5EF4-FFF2-40B4-BE49-F238E27FC236}">
                  <a16:creationId xmlns:a16="http://schemas.microsoft.com/office/drawing/2014/main" id="{A7C2860A-A7E1-1367-9C13-02E8AE5FBBE4}"/>
                </a:ext>
              </a:extLst>
            </p:cNvPr>
            <p:cNvSpPr>
              <a:spLocks noEditPoints="1"/>
            </p:cNvSpPr>
            <p:nvPr/>
          </p:nvSpPr>
          <p:spPr bwMode="auto">
            <a:xfrm>
              <a:off x="6929515" y="3038166"/>
              <a:ext cx="1359977" cy="1955754"/>
            </a:xfrm>
            <a:custGeom>
              <a:avLst/>
              <a:gdLst>
                <a:gd name="T0" fmla="*/ 657 w 846"/>
                <a:gd name="T1" fmla="*/ 136 h 1216"/>
                <a:gd name="T2" fmla="*/ 110 w 846"/>
                <a:gd name="T3" fmla="*/ 189 h 1216"/>
                <a:gd name="T4" fmla="*/ 40 w 846"/>
                <a:gd name="T5" fmla="*/ 557 h 1216"/>
                <a:gd name="T6" fmla="*/ 219 w 846"/>
                <a:gd name="T7" fmla="*/ 1121 h 1216"/>
                <a:gd name="T8" fmla="*/ 335 w 846"/>
                <a:gd name="T9" fmla="*/ 1190 h 1216"/>
                <a:gd name="T10" fmla="*/ 364 w 846"/>
                <a:gd name="T11" fmla="*/ 1216 h 1216"/>
                <a:gd name="T12" fmla="*/ 224 w 846"/>
                <a:gd name="T13" fmla="*/ 778 h 1216"/>
                <a:gd name="T14" fmla="*/ 709 w 846"/>
                <a:gd name="T15" fmla="*/ 684 h 1216"/>
                <a:gd name="T16" fmla="*/ 657 w 846"/>
                <a:gd name="T17" fmla="*/ 136 h 1216"/>
                <a:gd name="T18" fmla="*/ 655 w 846"/>
                <a:gd name="T19" fmla="*/ 639 h 1216"/>
                <a:gd name="T20" fmla="*/ 207 w 846"/>
                <a:gd name="T21" fmla="*/ 682 h 1216"/>
                <a:gd name="T22" fmla="*/ 164 w 846"/>
                <a:gd name="T23" fmla="*/ 234 h 1216"/>
                <a:gd name="T24" fmla="*/ 612 w 846"/>
                <a:gd name="T25" fmla="*/ 191 h 1216"/>
                <a:gd name="T26" fmla="*/ 655 w 846"/>
                <a:gd name="T27" fmla="*/ 639 h 1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46" h="1216">
                  <a:moveTo>
                    <a:pt x="657" y="136"/>
                  </a:moveTo>
                  <a:cubicBezTo>
                    <a:pt x="492" y="0"/>
                    <a:pt x="247" y="23"/>
                    <a:pt x="110" y="189"/>
                  </a:cubicBezTo>
                  <a:cubicBezTo>
                    <a:pt x="22" y="295"/>
                    <a:pt x="0" y="435"/>
                    <a:pt x="40" y="557"/>
                  </a:cubicBezTo>
                  <a:cubicBezTo>
                    <a:pt x="219" y="1121"/>
                    <a:pt x="219" y="1121"/>
                    <a:pt x="219" y="1121"/>
                  </a:cubicBezTo>
                  <a:cubicBezTo>
                    <a:pt x="260" y="1137"/>
                    <a:pt x="299" y="1160"/>
                    <a:pt x="335" y="1190"/>
                  </a:cubicBezTo>
                  <a:cubicBezTo>
                    <a:pt x="345" y="1198"/>
                    <a:pt x="354" y="1207"/>
                    <a:pt x="364" y="1216"/>
                  </a:cubicBezTo>
                  <a:cubicBezTo>
                    <a:pt x="224" y="778"/>
                    <a:pt x="224" y="778"/>
                    <a:pt x="224" y="778"/>
                  </a:cubicBezTo>
                  <a:cubicBezTo>
                    <a:pt x="385" y="865"/>
                    <a:pt x="589" y="830"/>
                    <a:pt x="709" y="684"/>
                  </a:cubicBezTo>
                  <a:cubicBezTo>
                    <a:pt x="846" y="518"/>
                    <a:pt x="823" y="273"/>
                    <a:pt x="657" y="136"/>
                  </a:cubicBezTo>
                  <a:close/>
                  <a:moveTo>
                    <a:pt x="655" y="639"/>
                  </a:moveTo>
                  <a:cubicBezTo>
                    <a:pt x="543" y="775"/>
                    <a:pt x="342" y="794"/>
                    <a:pt x="207" y="682"/>
                  </a:cubicBezTo>
                  <a:cubicBezTo>
                    <a:pt x="71" y="570"/>
                    <a:pt x="52" y="369"/>
                    <a:pt x="164" y="234"/>
                  </a:cubicBezTo>
                  <a:cubicBezTo>
                    <a:pt x="276" y="98"/>
                    <a:pt x="477" y="79"/>
                    <a:pt x="612" y="191"/>
                  </a:cubicBezTo>
                  <a:cubicBezTo>
                    <a:pt x="748" y="303"/>
                    <a:pt x="767" y="503"/>
                    <a:pt x="655" y="639"/>
                  </a:cubicBezTo>
                  <a:close/>
                </a:path>
              </a:pathLst>
            </a:custGeom>
            <a:solidFill>
              <a:schemeClr val="accent3"/>
            </a:solidFill>
            <a:ln>
              <a:noFill/>
            </a:ln>
          </p:spPr>
          <p:txBody>
            <a:bodyPr vert="horz" wrap="square" lIns="91440" tIns="45720" rIns="91440" bIns="45720" numCol="1" anchor="t" anchorCtr="0" compatLnSpc="1"/>
            <a:lstStyle/>
            <a:p>
              <a:pPr defTabSz="1219170"/>
              <a:endParaRPr lang="en-US" sz="2600">
                <a:solidFill>
                  <a:srgbClr val="000000"/>
                </a:solidFill>
                <a:latin typeface="UTM Avo" panose="02040603050506020204" pitchFamily="18" charset="0"/>
                <a:ea typeface="Yeseva One" panose="00000500000000000000" charset="0"/>
              </a:endParaRPr>
            </a:p>
          </p:txBody>
        </p:sp>
        <p:sp>
          <p:nvSpPr>
            <p:cNvPr id="13" name="Freeform 47">
              <a:extLst>
                <a:ext uri="{FF2B5EF4-FFF2-40B4-BE49-F238E27FC236}">
                  <a16:creationId xmlns:a16="http://schemas.microsoft.com/office/drawing/2014/main" id="{DDB3191A-2BD0-BDE6-EDB0-0F876458D55D}"/>
                </a:ext>
              </a:extLst>
            </p:cNvPr>
            <p:cNvSpPr>
              <a:spLocks noEditPoints="1"/>
            </p:cNvSpPr>
            <p:nvPr/>
          </p:nvSpPr>
          <p:spPr bwMode="auto">
            <a:xfrm>
              <a:off x="5821015" y="2460927"/>
              <a:ext cx="551114" cy="400592"/>
            </a:xfrm>
            <a:custGeom>
              <a:avLst/>
              <a:gdLst/>
              <a:ahLst/>
              <a:cxnLst>
                <a:cxn ang="0">
                  <a:pos x="100" y="32"/>
                </a:cxn>
                <a:cxn ang="0">
                  <a:pos x="65" y="0"/>
                </a:cxn>
                <a:cxn ang="0">
                  <a:pos x="34" y="20"/>
                </a:cxn>
                <a:cxn ang="0">
                  <a:pos x="29" y="20"/>
                </a:cxn>
                <a:cxn ang="0">
                  <a:pos x="12" y="37"/>
                </a:cxn>
                <a:cxn ang="0">
                  <a:pos x="13" y="42"/>
                </a:cxn>
                <a:cxn ang="0">
                  <a:pos x="0" y="64"/>
                </a:cxn>
                <a:cxn ang="0">
                  <a:pos x="25" y="89"/>
                </a:cxn>
                <a:cxn ang="0">
                  <a:pos x="94" y="89"/>
                </a:cxn>
                <a:cxn ang="0">
                  <a:pos x="123" y="60"/>
                </a:cxn>
                <a:cxn ang="0">
                  <a:pos x="100" y="32"/>
                </a:cxn>
                <a:cxn ang="0">
                  <a:pos x="94" y="81"/>
                </a:cxn>
                <a:cxn ang="0">
                  <a:pos x="94" y="81"/>
                </a:cxn>
                <a:cxn ang="0">
                  <a:pos x="25" y="81"/>
                </a:cxn>
                <a:cxn ang="0">
                  <a:pos x="8" y="64"/>
                </a:cxn>
                <a:cxn ang="0">
                  <a:pos x="16" y="49"/>
                </a:cxn>
                <a:cxn ang="0">
                  <a:pos x="20" y="40"/>
                </a:cxn>
                <a:cxn ang="0">
                  <a:pos x="19" y="37"/>
                </a:cxn>
                <a:cxn ang="0">
                  <a:pos x="29" y="27"/>
                </a:cxn>
                <a:cxn ang="0">
                  <a:pos x="34" y="28"/>
                </a:cxn>
                <a:cxn ang="0">
                  <a:pos x="41" y="24"/>
                </a:cxn>
                <a:cxn ang="0">
                  <a:pos x="65" y="8"/>
                </a:cxn>
                <a:cxn ang="0">
                  <a:pos x="92" y="32"/>
                </a:cxn>
                <a:cxn ang="0">
                  <a:pos x="98" y="39"/>
                </a:cxn>
                <a:cxn ang="0">
                  <a:pos x="115" y="60"/>
                </a:cxn>
                <a:cxn ang="0">
                  <a:pos x="94" y="81"/>
                </a:cxn>
                <a:cxn ang="0">
                  <a:pos x="94" y="81"/>
                </a:cxn>
                <a:cxn ang="0">
                  <a:pos x="94" y="81"/>
                </a:cxn>
              </a:cxnLst>
              <a:rect l="0" t="0" r="r" b="b"/>
              <a:pathLst>
                <a:path w="123" h="89">
                  <a:moveTo>
                    <a:pt x="100" y="32"/>
                  </a:moveTo>
                  <a:cubicBezTo>
                    <a:pt x="98" y="14"/>
                    <a:pt x="83" y="0"/>
                    <a:pt x="65" y="0"/>
                  </a:cubicBezTo>
                  <a:cubicBezTo>
                    <a:pt x="51" y="0"/>
                    <a:pt x="40" y="9"/>
                    <a:pt x="34" y="20"/>
                  </a:cubicBezTo>
                  <a:cubicBezTo>
                    <a:pt x="32" y="20"/>
                    <a:pt x="31" y="20"/>
                    <a:pt x="29" y="20"/>
                  </a:cubicBezTo>
                  <a:cubicBezTo>
                    <a:pt x="19" y="20"/>
                    <a:pt x="12" y="27"/>
                    <a:pt x="12" y="37"/>
                  </a:cubicBezTo>
                  <a:cubicBezTo>
                    <a:pt x="12" y="39"/>
                    <a:pt x="12" y="40"/>
                    <a:pt x="13" y="42"/>
                  </a:cubicBezTo>
                  <a:cubicBezTo>
                    <a:pt x="5" y="47"/>
                    <a:pt x="0" y="54"/>
                    <a:pt x="0" y="64"/>
                  </a:cubicBezTo>
                  <a:cubicBezTo>
                    <a:pt x="0" y="77"/>
                    <a:pt x="11" y="89"/>
                    <a:pt x="25" y="89"/>
                  </a:cubicBezTo>
                  <a:cubicBezTo>
                    <a:pt x="94" y="89"/>
                    <a:pt x="94" y="89"/>
                    <a:pt x="94" y="89"/>
                  </a:cubicBezTo>
                  <a:cubicBezTo>
                    <a:pt x="110" y="89"/>
                    <a:pt x="123" y="76"/>
                    <a:pt x="123" y="60"/>
                  </a:cubicBezTo>
                  <a:cubicBezTo>
                    <a:pt x="123" y="46"/>
                    <a:pt x="113" y="34"/>
                    <a:pt x="100" y="32"/>
                  </a:cubicBezTo>
                  <a:close/>
                  <a:moveTo>
                    <a:pt x="94" y="81"/>
                  </a:moveTo>
                  <a:cubicBezTo>
                    <a:pt x="94" y="81"/>
                    <a:pt x="94" y="81"/>
                    <a:pt x="94" y="81"/>
                  </a:cubicBezTo>
                  <a:cubicBezTo>
                    <a:pt x="25" y="81"/>
                    <a:pt x="25" y="81"/>
                    <a:pt x="25" y="81"/>
                  </a:cubicBezTo>
                  <a:cubicBezTo>
                    <a:pt x="16" y="81"/>
                    <a:pt x="8" y="73"/>
                    <a:pt x="8" y="64"/>
                  </a:cubicBezTo>
                  <a:cubicBezTo>
                    <a:pt x="8" y="58"/>
                    <a:pt x="11" y="52"/>
                    <a:pt x="16" y="49"/>
                  </a:cubicBezTo>
                  <a:cubicBezTo>
                    <a:pt x="22" y="46"/>
                    <a:pt x="22" y="45"/>
                    <a:pt x="20" y="40"/>
                  </a:cubicBezTo>
                  <a:cubicBezTo>
                    <a:pt x="20" y="39"/>
                    <a:pt x="19" y="38"/>
                    <a:pt x="19" y="37"/>
                  </a:cubicBezTo>
                  <a:cubicBezTo>
                    <a:pt x="19" y="32"/>
                    <a:pt x="24" y="27"/>
                    <a:pt x="29" y="27"/>
                  </a:cubicBezTo>
                  <a:cubicBezTo>
                    <a:pt x="29" y="27"/>
                    <a:pt x="31" y="27"/>
                    <a:pt x="34" y="28"/>
                  </a:cubicBezTo>
                  <a:cubicBezTo>
                    <a:pt x="39" y="30"/>
                    <a:pt x="39" y="28"/>
                    <a:pt x="41" y="24"/>
                  </a:cubicBezTo>
                  <a:cubicBezTo>
                    <a:pt x="46" y="14"/>
                    <a:pt x="55" y="8"/>
                    <a:pt x="65" y="8"/>
                  </a:cubicBezTo>
                  <a:cubicBezTo>
                    <a:pt x="79" y="8"/>
                    <a:pt x="91" y="18"/>
                    <a:pt x="92" y="32"/>
                  </a:cubicBezTo>
                  <a:cubicBezTo>
                    <a:pt x="92" y="38"/>
                    <a:pt x="92" y="38"/>
                    <a:pt x="98" y="39"/>
                  </a:cubicBezTo>
                  <a:cubicBezTo>
                    <a:pt x="108" y="41"/>
                    <a:pt x="115" y="50"/>
                    <a:pt x="115" y="60"/>
                  </a:cubicBezTo>
                  <a:cubicBezTo>
                    <a:pt x="115" y="71"/>
                    <a:pt x="106" y="81"/>
                    <a:pt x="94" y="81"/>
                  </a:cubicBezTo>
                  <a:close/>
                  <a:moveTo>
                    <a:pt x="94" y="81"/>
                  </a:moveTo>
                  <a:cubicBezTo>
                    <a:pt x="94" y="81"/>
                    <a:pt x="94" y="81"/>
                    <a:pt x="94" y="81"/>
                  </a:cubicBezTo>
                </a:path>
              </a:pathLst>
            </a:custGeom>
            <a:solidFill>
              <a:schemeClr val="accent2"/>
            </a:solidFill>
            <a:ln w="9525">
              <a:noFill/>
              <a:round/>
            </a:ln>
          </p:spPr>
          <p:txBody>
            <a:bodyPr vert="horz" wrap="square" lIns="91440" tIns="45720" rIns="91440" bIns="45720" numCol="1" anchor="t" anchorCtr="0" compatLnSpc="1"/>
            <a:lstStyle/>
            <a:p>
              <a:pPr defTabSz="1219170"/>
              <a:endParaRPr lang="en-US" sz="2600">
                <a:solidFill>
                  <a:srgbClr val="000000"/>
                </a:solidFill>
                <a:latin typeface="UTM Avo" panose="02040603050506020204" pitchFamily="18" charset="0"/>
                <a:ea typeface="Yeseva One" panose="00000500000000000000" charset="0"/>
              </a:endParaRPr>
            </a:p>
          </p:txBody>
        </p:sp>
        <p:sp>
          <p:nvSpPr>
            <p:cNvPr id="14" name="Freeform 48">
              <a:extLst>
                <a:ext uri="{FF2B5EF4-FFF2-40B4-BE49-F238E27FC236}">
                  <a16:creationId xmlns:a16="http://schemas.microsoft.com/office/drawing/2014/main" id="{C1DB4DB2-34D6-F4DE-E30C-34D3F70F61A6}"/>
                </a:ext>
              </a:extLst>
            </p:cNvPr>
            <p:cNvSpPr>
              <a:spLocks noEditPoints="1"/>
            </p:cNvSpPr>
            <p:nvPr/>
          </p:nvSpPr>
          <p:spPr bwMode="auto">
            <a:xfrm>
              <a:off x="4898133" y="5257179"/>
              <a:ext cx="551114" cy="478282"/>
            </a:xfrm>
            <a:custGeom>
              <a:avLst/>
              <a:gdLst/>
              <a:ahLst/>
              <a:cxnLst>
                <a:cxn ang="0">
                  <a:pos x="123" y="100"/>
                </a:cxn>
                <a:cxn ang="0">
                  <a:pos x="115" y="107"/>
                </a:cxn>
                <a:cxn ang="0">
                  <a:pos x="107" y="100"/>
                </a:cxn>
                <a:cxn ang="0">
                  <a:pos x="115" y="84"/>
                </a:cxn>
                <a:cxn ang="0">
                  <a:pos x="123" y="100"/>
                </a:cxn>
                <a:cxn ang="0">
                  <a:pos x="111" y="42"/>
                </a:cxn>
                <a:cxn ang="0">
                  <a:pos x="111" y="77"/>
                </a:cxn>
                <a:cxn ang="0">
                  <a:pos x="115" y="80"/>
                </a:cxn>
                <a:cxn ang="0">
                  <a:pos x="119" y="77"/>
                </a:cxn>
                <a:cxn ang="0">
                  <a:pos x="119" y="42"/>
                </a:cxn>
                <a:cxn ang="0">
                  <a:pos x="115" y="38"/>
                </a:cxn>
                <a:cxn ang="0">
                  <a:pos x="111" y="42"/>
                </a:cxn>
                <a:cxn ang="0">
                  <a:pos x="114" y="34"/>
                </a:cxn>
                <a:cxn ang="0">
                  <a:pos x="104" y="36"/>
                </a:cxn>
                <a:cxn ang="0">
                  <a:pos x="104" y="69"/>
                </a:cxn>
                <a:cxn ang="0">
                  <a:pos x="61" y="88"/>
                </a:cxn>
                <a:cxn ang="0">
                  <a:pos x="19" y="69"/>
                </a:cxn>
                <a:cxn ang="0">
                  <a:pos x="19" y="36"/>
                </a:cxn>
                <a:cxn ang="0">
                  <a:pos x="9" y="34"/>
                </a:cxn>
                <a:cxn ang="0">
                  <a:pos x="0" y="23"/>
                </a:cxn>
                <a:cxn ang="0">
                  <a:pos x="9" y="12"/>
                </a:cxn>
                <a:cxn ang="0">
                  <a:pos x="59" y="0"/>
                </a:cxn>
                <a:cxn ang="0">
                  <a:pos x="61" y="0"/>
                </a:cxn>
                <a:cxn ang="0">
                  <a:pos x="64" y="0"/>
                </a:cxn>
                <a:cxn ang="0">
                  <a:pos x="114" y="12"/>
                </a:cxn>
                <a:cxn ang="0">
                  <a:pos x="123" y="23"/>
                </a:cxn>
                <a:cxn ang="0">
                  <a:pos x="114" y="34"/>
                </a:cxn>
                <a:cxn ang="0">
                  <a:pos x="96" y="38"/>
                </a:cxn>
                <a:cxn ang="0">
                  <a:pos x="64" y="46"/>
                </a:cxn>
                <a:cxn ang="0">
                  <a:pos x="61" y="46"/>
                </a:cxn>
                <a:cxn ang="0">
                  <a:pos x="59" y="46"/>
                </a:cxn>
                <a:cxn ang="0">
                  <a:pos x="27" y="38"/>
                </a:cxn>
                <a:cxn ang="0">
                  <a:pos x="27" y="69"/>
                </a:cxn>
                <a:cxn ang="0">
                  <a:pos x="61" y="80"/>
                </a:cxn>
                <a:cxn ang="0">
                  <a:pos x="96" y="69"/>
                </a:cxn>
                <a:cxn ang="0">
                  <a:pos x="96" y="38"/>
                </a:cxn>
                <a:cxn ang="0">
                  <a:pos x="112" y="27"/>
                </a:cxn>
                <a:cxn ang="0">
                  <a:pos x="115" y="23"/>
                </a:cxn>
                <a:cxn ang="0">
                  <a:pos x="112" y="19"/>
                </a:cxn>
                <a:cxn ang="0">
                  <a:pos x="62" y="8"/>
                </a:cxn>
                <a:cxn ang="0">
                  <a:pos x="61" y="7"/>
                </a:cxn>
                <a:cxn ang="0">
                  <a:pos x="61" y="8"/>
                </a:cxn>
                <a:cxn ang="0">
                  <a:pos x="11" y="19"/>
                </a:cxn>
                <a:cxn ang="0">
                  <a:pos x="8" y="23"/>
                </a:cxn>
                <a:cxn ang="0">
                  <a:pos x="11" y="27"/>
                </a:cxn>
                <a:cxn ang="0">
                  <a:pos x="61" y="38"/>
                </a:cxn>
                <a:cxn ang="0">
                  <a:pos x="61" y="38"/>
                </a:cxn>
                <a:cxn ang="0">
                  <a:pos x="62" y="38"/>
                </a:cxn>
                <a:cxn ang="0">
                  <a:pos x="112" y="27"/>
                </a:cxn>
                <a:cxn ang="0">
                  <a:pos x="112" y="27"/>
                </a:cxn>
                <a:cxn ang="0">
                  <a:pos x="112" y="27"/>
                </a:cxn>
              </a:cxnLst>
              <a:rect l="0" t="0" r="r" b="b"/>
              <a:pathLst>
                <a:path w="123" h="107">
                  <a:moveTo>
                    <a:pt x="123" y="100"/>
                  </a:moveTo>
                  <a:cubicBezTo>
                    <a:pt x="123" y="104"/>
                    <a:pt x="119" y="107"/>
                    <a:pt x="115" y="107"/>
                  </a:cubicBezTo>
                  <a:cubicBezTo>
                    <a:pt x="111" y="107"/>
                    <a:pt x="107" y="104"/>
                    <a:pt x="107" y="100"/>
                  </a:cubicBezTo>
                  <a:cubicBezTo>
                    <a:pt x="107" y="95"/>
                    <a:pt x="111" y="84"/>
                    <a:pt x="115" y="84"/>
                  </a:cubicBezTo>
                  <a:cubicBezTo>
                    <a:pt x="119" y="84"/>
                    <a:pt x="123" y="95"/>
                    <a:pt x="123" y="100"/>
                  </a:cubicBezTo>
                  <a:close/>
                  <a:moveTo>
                    <a:pt x="111" y="42"/>
                  </a:moveTo>
                  <a:cubicBezTo>
                    <a:pt x="111" y="77"/>
                    <a:pt x="111" y="77"/>
                    <a:pt x="111" y="77"/>
                  </a:cubicBezTo>
                  <a:cubicBezTo>
                    <a:pt x="111" y="79"/>
                    <a:pt x="113" y="80"/>
                    <a:pt x="115" y="80"/>
                  </a:cubicBezTo>
                  <a:cubicBezTo>
                    <a:pt x="117" y="80"/>
                    <a:pt x="119" y="79"/>
                    <a:pt x="119" y="77"/>
                  </a:cubicBezTo>
                  <a:cubicBezTo>
                    <a:pt x="119" y="42"/>
                    <a:pt x="119" y="42"/>
                    <a:pt x="119" y="42"/>
                  </a:cubicBezTo>
                  <a:cubicBezTo>
                    <a:pt x="119" y="40"/>
                    <a:pt x="117" y="38"/>
                    <a:pt x="115" y="38"/>
                  </a:cubicBezTo>
                  <a:cubicBezTo>
                    <a:pt x="113" y="38"/>
                    <a:pt x="111" y="40"/>
                    <a:pt x="111" y="42"/>
                  </a:cubicBezTo>
                  <a:close/>
                  <a:moveTo>
                    <a:pt x="114" y="34"/>
                  </a:moveTo>
                  <a:cubicBezTo>
                    <a:pt x="104" y="36"/>
                    <a:pt x="104" y="36"/>
                    <a:pt x="104" y="36"/>
                  </a:cubicBezTo>
                  <a:cubicBezTo>
                    <a:pt x="104" y="69"/>
                    <a:pt x="104" y="69"/>
                    <a:pt x="104" y="69"/>
                  </a:cubicBezTo>
                  <a:cubicBezTo>
                    <a:pt x="104" y="79"/>
                    <a:pt x="92" y="88"/>
                    <a:pt x="61" y="88"/>
                  </a:cubicBezTo>
                  <a:cubicBezTo>
                    <a:pt x="31" y="88"/>
                    <a:pt x="19" y="79"/>
                    <a:pt x="19" y="69"/>
                  </a:cubicBezTo>
                  <a:cubicBezTo>
                    <a:pt x="19" y="36"/>
                    <a:pt x="19" y="36"/>
                    <a:pt x="19" y="36"/>
                  </a:cubicBezTo>
                  <a:cubicBezTo>
                    <a:pt x="9" y="34"/>
                    <a:pt x="9" y="34"/>
                    <a:pt x="9" y="34"/>
                  </a:cubicBezTo>
                  <a:cubicBezTo>
                    <a:pt x="4" y="33"/>
                    <a:pt x="0" y="28"/>
                    <a:pt x="0" y="23"/>
                  </a:cubicBezTo>
                  <a:cubicBezTo>
                    <a:pt x="0" y="17"/>
                    <a:pt x="4" y="13"/>
                    <a:pt x="9" y="12"/>
                  </a:cubicBezTo>
                  <a:cubicBezTo>
                    <a:pt x="59" y="0"/>
                    <a:pt x="59" y="0"/>
                    <a:pt x="59" y="0"/>
                  </a:cubicBezTo>
                  <a:cubicBezTo>
                    <a:pt x="60" y="0"/>
                    <a:pt x="61" y="0"/>
                    <a:pt x="61" y="0"/>
                  </a:cubicBezTo>
                  <a:cubicBezTo>
                    <a:pt x="62" y="0"/>
                    <a:pt x="63" y="0"/>
                    <a:pt x="64" y="0"/>
                  </a:cubicBezTo>
                  <a:cubicBezTo>
                    <a:pt x="114" y="12"/>
                    <a:pt x="114" y="12"/>
                    <a:pt x="114" y="12"/>
                  </a:cubicBezTo>
                  <a:cubicBezTo>
                    <a:pt x="119" y="13"/>
                    <a:pt x="123" y="17"/>
                    <a:pt x="123" y="23"/>
                  </a:cubicBezTo>
                  <a:cubicBezTo>
                    <a:pt x="123" y="28"/>
                    <a:pt x="119" y="33"/>
                    <a:pt x="114" y="34"/>
                  </a:cubicBezTo>
                  <a:close/>
                  <a:moveTo>
                    <a:pt x="96" y="38"/>
                  </a:moveTo>
                  <a:cubicBezTo>
                    <a:pt x="64" y="46"/>
                    <a:pt x="64" y="46"/>
                    <a:pt x="64" y="46"/>
                  </a:cubicBezTo>
                  <a:cubicBezTo>
                    <a:pt x="63" y="46"/>
                    <a:pt x="62" y="46"/>
                    <a:pt x="61" y="46"/>
                  </a:cubicBezTo>
                  <a:cubicBezTo>
                    <a:pt x="61" y="46"/>
                    <a:pt x="60" y="46"/>
                    <a:pt x="59" y="46"/>
                  </a:cubicBezTo>
                  <a:cubicBezTo>
                    <a:pt x="27" y="38"/>
                    <a:pt x="27" y="38"/>
                    <a:pt x="27" y="38"/>
                  </a:cubicBezTo>
                  <a:cubicBezTo>
                    <a:pt x="27" y="69"/>
                    <a:pt x="27" y="69"/>
                    <a:pt x="27" y="69"/>
                  </a:cubicBezTo>
                  <a:cubicBezTo>
                    <a:pt x="27" y="73"/>
                    <a:pt x="38" y="80"/>
                    <a:pt x="61" y="80"/>
                  </a:cubicBezTo>
                  <a:cubicBezTo>
                    <a:pt x="84" y="80"/>
                    <a:pt x="96" y="73"/>
                    <a:pt x="96" y="69"/>
                  </a:cubicBezTo>
                  <a:lnTo>
                    <a:pt x="96" y="38"/>
                  </a:lnTo>
                  <a:close/>
                  <a:moveTo>
                    <a:pt x="112" y="27"/>
                  </a:moveTo>
                  <a:cubicBezTo>
                    <a:pt x="114" y="26"/>
                    <a:pt x="115" y="25"/>
                    <a:pt x="115" y="23"/>
                  </a:cubicBezTo>
                  <a:cubicBezTo>
                    <a:pt x="115" y="21"/>
                    <a:pt x="114" y="19"/>
                    <a:pt x="112" y="19"/>
                  </a:cubicBezTo>
                  <a:cubicBezTo>
                    <a:pt x="62" y="8"/>
                    <a:pt x="62" y="8"/>
                    <a:pt x="62" y="8"/>
                  </a:cubicBezTo>
                  <a:cubicBezTo>
                    <a:pt x="61" y="7"/>
                    <a:pt x="61" y="7"/>
                    <a:pt x="61" y="7"/>
                  </a:cubicBezTo>
                  <a:cubicBezTo>
                    <a:pt x="61" y="8"/>
                    <a:pt x="61" y="8"/>
                    <a:pt x="61" y="8"/>
                  </a:cubicBezTo>
                  <a:cubicBezTo>
                    <a:pt x="11" y="19"/>
                    <a:pt x="11" y="19"/>
                    <a:pt x="11" y="19"/>
                  </a:cubicBezTo>
                  <a:cubicBezTo>
                    <a:pt x="9" y="19"/>
                    <a:pt x="8" y="21"/>
                    <a:pt x="8" y="23"/>
                  </a:cubicBezTo>
                  <a:cubicBezTo>
                    <a:pt x="8" y="25"/>
                    <a:pt x="9" y="26"/>
                    <a:pt x="11" y="27"/>
                  </a:cubicBezTo>
                  <a:cubicBezTo>
                    <a:pt x="61" y="38"/>
                    <a:pt x="61" y="38"/>
                    <a:pt x="61" y="38"/>
                  </a:cubicBezTo>
                  <a:cubicBezTo>
                    <a:pt x="61" y="38"/>
                    <a:pt x="61" y="38"/>
                    <a:pt x="61" y="38"/>
                  </a:cubicBezTo>
                  <a:cubicBezTo>
                    <a:pt x="62" y="38"/>
                    <a:pt x="62" y="38"/>
                    <a:pt x="62" y="38"/>
                  </a:cubicBezTo>
                  <a:lnTo>
                    <a:pt x="112" y="27"/>
                  </a:lnTo>
                  <a:close/>
                  <a:moveTo>
                    <a:pt x="112" y="27"/>
                  </a:moveTo>
                  <a:cubicBezTo>
                    <a:pt x="112" y="27"/>
                    <a:pt x="112" y="27"/>
                    <a:pt x="112" y="27"/>
                  </a:cubicBezTo>
                </a:path>
              </a:pathLst>
            </a:custGeom>
            <a:solidFill>
              <a:schemeClr val="accent5"/>
            </a:solidFill>
            <a:ln w="9525">
              <a:noFill/>
              <a:round/>
            </a:ln>
          </p:spPr>
          <p:txBody>
            <a:bodyPr vert="horz" wrap="square" lIns="91440" tIns="45720" rIns="91440" bIns="45720" numCol="1" anchor="t" anchorCtr="0" compatLnSpc="1"/>
            <a:lstStyle/>
            <a:p>
              <a:pPr defTabSz="1219170"/>
              <a:endParaRPr lang="en-US" sz="2600">
                <a:solidFill>
                  <a:srgbClr val="000000"/>
                </a:solidFill>
                <a:latin typeface="UTM Avo" panose="02040603050506020204" pitchFamily="18" charset="0"/>
                <a:ea typeface="Yeseva One" panose="00000500000000000000" charset="0"/>
              </a:endParaRPr>
            </a:p>
          </p:txBody>
        </p:sp>
        <p:sp>
          <p:nvSpPr>
            <p:cNvPr id="15" name="Freeform 49">
              <a:extLst>
                <a:ext uri="{FF2B5EF4-FFF2-40B4-BE49-F238E27FC236}">
                  <a16:creationId xmlns:a16="http://schemas.microsoft.com/office/drawing/2014/main" id="{F95C9364-DBB5-DB1B-3E93-B52C47E12214}"/>
                </a:ext>
              </a:extLst>
            </p:cNvPr>
            <p:cNvSpPr>
              <a:spLocks noEditPoints="1"/>
            </p:cNvSpPr>
            <p:nvPr/>
          </p:nvSpPr>
          <p:spPr bwMode="auto">
            <a:xfrm>
              <a:off x="7330386" y="3484361"/>
              <a:ext cx="514698" cy="512270"/>
            </a:xfrm>
            <a:custGeom>
              <a:avLst/>
              <a:gdLst/>
              <a:ahLst/>
              <a:cxnLst>
                <a:cxn ang="0">
                  <a:pos x="111" y="101"/>
                </a:cxn>
                <a:cxn ang="0">
                  <a:pos x="78" y="88"/>
                </a:cxn>
                <a:cxn ang="0">
                  <a:pos x="92" y="59"/>
                </a:cxn>
                <a:cxn ang="0">
                  <a:pos x="83" y="12"/>
                </a:cxn>
                <a:cxn ang="0">
                  <a:pos x="57" y="0"/>
                </a:cxn>
                <a:cxn ang="0">
                  <a:pos x="32" y="12"/>
                </a:cxn>
                <a:cxn ang="0">
                  <a:pos x="23" y="59"/>
                </a:cxn>
                <a:cxn ang="0">
                  <a:pos x="36" y="88"/>
                </a:cxn>
                <a:cxn ang="0">
                  <a:pos x="3" y="101"/>
                </a:cxn>
                <a:cxn ang="0">
                  <a:pos x="1" y="109"/>
                </a:cxn>
                <a:cxn ang="0">
                  <a:pos x="7" y="114"/>
                </a:cxn>
                <a:cxn ang="0">
                  <a:pos x="107" y="114"/>
                </a:cxn>
                <a:cxn ang="0">
                  <a:pos x="114" y="109"/>
                </a:cxn>
                <a:cxn ang="0">
                  <a:pos x="111" y="101"/>
                </a:cxn>
                <a:cxn ang="0">
                  <a:pos x="29" y="38"/>
                </a:cxn>
                <a:cxn ang="0">
                  <a:pos x="57" y="7"/>
                </a:cxn>
                <a:cxn ang="0">
                  <a:pos x="85" y="38"/>
                </a:cxn>
                <a:cxn ang="0">
                  <a:pos x="72" y="83"/>
                </a:cxn>
                <a:cxn ang="0">
                  <a:pos x="71" y="85"/>
                </a:cxn>
                <a:cxn ang="0">
                  <a:pos x="43" y="85"/>
                </a:cxn>
                <a:cxn ang="0">
                  <a:pos x="42" y="83"/>
                </a:cxn>
                <a:cxn ang="0">
                  <a:pos x="29" y="38"/>
                </a:cxn>
                <a:cxn ang="0">
                  <a:pos x="7" y="107"/>
                </a:cxn>
                <a:cxn ang="0">
                  <a:pos x="38" y="95"/>
                </a:cxn>
                <a:cxn ang="0">
                  <a:pos x="47" y="93"/>
                </a:cxn>
                <a:cxn ang="0">
                  <a:pos x="57" y="96"/>
                </a:cxn>
                <a:cxn ang="0">
                  <a:pos x="68" y="93"/>
                </a:cxn>
                <a:cxn ang="0">
                  <a:pos x="77" y="95"/>
                </a:cxn>
                <a:cxn ang="0">
                  <a:pos x="107" y="107"/>
                </a:cxn>
                <a:cxn ang="0">
                  <a:pos x="7" y="107"/>
                </a:cxn>
                <a:cxn ang="0">
                  <a:pos x="7" y="107"/>
                </a:cxn>
                <a:cxn ang="0">
                  <a:pos x="7" y="107"/>
                </a:cxn>
              </a:cxnLst>
              <a:rect l="0" t="0" r="r" b="b"/>
              <a:pathLst>
                <a:path w="115" h="114">
                  <a:moveTo>
                    <a:pt x="111" y="101"/>
                  </a:moveTo>
                  <a:cubicBezTo>
                    <a:pt x="110" y="101"/>
                    <a:pt x="97" y="92"/>
                    <a:pt x="78" y="88"/>
                  </a:cubicBezTo>
                  <a:cubicBezTo>
                    <a:pt x="85" y="79"/>
                    <a:pt x="90" y="67"/>
                    <a:pt x="92" y="59"/>
                  </a:cubicBezTo>
                  <a:cubicBezTo>
                    <a:pt x="94" y="48"/>
                    <a:pt x="93" y="26"/>
                    <a:pt x="83" y="12"/>
                  </a:cubicBezTo>
                  <a:cubicBezTo>
                    <a:pt x="76" y="4"/>
                    <a:pt x="68" y="0"/>
                    <a:pt x="57" y="0"/>
                  </a:cubicBezTo>
                  <a:cubicBezTo>
                    <a:pt x="47" y="0"/>
                    <a:pt x="38" y="4"/>
                    <a:pt x="32" y="12"/>
                  </a:cubicBezTo>
                  <a:cubicBezTo>
                    <a:pt x="21" y="26"/>
                    <a:pt x="20" y="48"/>
                    <a:pt x="23" y="59"/>
                  </a:cubicBezTo>
                  <a:cubicBezTo>
                    <a:pt x="25" y="67"/>
                    <a:pt x="29" y="79"/>
                    <a:pt x="36" y="88"/>
                  </a:cubicBezTo>
                  <a:cubicBezTo>
                    <a:pt x="17" y="92"/>
                    <a:pt x="4" y="101"/>
                    <a:pt x="3" y="101"/>
                  </a:cubicBezTo>
                  <a:cubicBezTo>
                    <a:pt x="1" y="103"/>
                    <a:pt x="0" y="106"/>
                    <a:pt x="1" y="109"/>
                  </a:cubicBezTo>
                  <a:cubicBezTo>
                    <a:pt x="1" y="112"/>
                    <a:pt x="4" y="114"/>
                    <a:pt x="7" y="114"/>
                  </a:cubicBezTo>
                  <a:cubicBezTo>
                    <a:pt x="107" y="114"/>
                    <a:pt x="107" y="114"/>
                    <a:pt x="107" y="114"/>
                  </a:cubicBezTo>
                  <a:cubicBezTo>
                    <a:pt x="110" y="114"/>
                    <a:pt x="113" y="112"/>
                    <a:pt x="114" y="109"/>
                  </a:cubicBezTo>
                  <a:cubicBezTo>
                    <a:pt x="115" y="106"/>
                    <a:pt x="114" y="103"/>
                    <a:pt x="111" y="101"/>
                  </a:cubicBezTo>
                  <a:close/>
                  <a:moveTo>
                    <a:pt x="29" y="38"/>
                  </a:moveTo>
                  <a:cubicBezTo>
                    <a:pt x="31" y="23"/>
                    <a:pt x="40" y="7"/>
                    <a:pt x="57" y="7"/>
                  </a:cubicBezTo>
                  <a:cubicBezTo>
                    <a:pt x="75" y="7"/>
                    <a:pt x="83" y="23"/>
                    <a:pt x="85" y="38"/>
                  </a:cubicBezTo>
                  <a:cubicBezTo>
                    <a:pt x="87" y="54"/>
                    <a:pt x="82" y="71"/>
                    <a:pt x="72" y="83"/>
                  </a:cubicBezTo>
                  <a:cubicBezTo>
                    <a:pt x="71" y="85"/>
                    <a:pt x="71" y="85"/>
                    <a:pt x="71" y="85"/>
                  </a:cubicBezTo>
                  <a:cubicBezTo>
                    <a:pt x="63" y="95"/>
                    <a:pt x="52" y="95"/>
                    <a:pt x="43" y="85"/>
                  </a:cubicBezTo>
                  <a:cubicBezTo>
                    <a:pt x="42" y="83"/>
                    <a:pt x="42" y="83"/>
                    <a:pt x="42" y="83"/>
                  </a:cubicBezTo>
                  <a:cubicBezTo>
                    <a:pt x="32" y="71"/>
                    <a:pt x="27" y="54"/>
                    <a:pt x="29" y="38"/>
                  </a:cubicBezTo>
                  <a:close/>
                  <a:moveTo>
                    <a:pt x="7" y="107"/>
                  </a:moveTo>
                  <a:cubicBezTo>
                    <a:pt x="8" y="107"/>
                    <a:pt x="20" y="99"/>
                    <a:pt x="38" y="95"/>
                  </a:cubicBezTo>
                  <a:cubicBezTo>
                    <a:pt x="47" y="93"/>
                    <a:pt x="47" y="93"/>
                    <a:pt x="47" y="93"/>
                  </a:cubicBezTo>
                  <a:cubicBezTo>
                    <a:pt x="50" y="95"/>
                    <a:pt x="53" y="96"/>
                    <a:pt x="57" y="96"/>
                  </a:cubicBezTo>
                  <a:cubicBezTo>
                    <a:pt x="61" y="96"/>
                    <a:pt x="65" y="95"/>
                    <a:pt x="68" y="93"/>
                  </a:cubicBezTo>
                  <a:cubicBezTo>
                    <a:pt x="77" y="95"/>
                    <a:pt x="77" y="95"/>
                    <a:pt x="77" y="95"/>
                  </a:cubicBezTo>
                  <a:cubicBezTo>
                    <a:pt x="94" y="99"/>
                    <a:pt x="107" y="106"/>
                    <a:pt x="107" y="107"/>
                  </a:cubicBezTo>
                  <a:lnTo>
                    <a:pt x="7" y="107"/>
                  </a:lnTo>
                  <a:close/>
                  <a:moveTo>
                    <a:pt x="7" y="107"/>
                  </a:moveTo>
                  <a:cubicBezTo>
                    <a:pt x="7" y="107"/>
                    <a:pt x="7" y="107"/>
                    <a:pt x="7" y="107"/>
                  </a:cubicBezTo>
                </a:path>
              </a:pathLst>
            </a:custGeom>
            <a:solidFill>
              <a:schemeClr val="accent3"/>
            </a:solidFill>
            <a:ln w="9525">
              <a:noFill/>
              <a:round/>
            </a:ln>
          </p:spPr>
          <p:txBody>
            <a:bodyPr vert="horz" wrap="square" lIns="91440" tIns="45720" rIns="91440" bIns="45720" numCol="1" anchor="t" anchorCtr="0" compatLnSpc="1"/>
            <a:lstStyle/>
            <a:p>
              <a:pPr defTabSz="1219170"/>
              <a:endParaRPr lang="en-US" sz="2600">
                <a:solidFill>
                  <a:srgbClr val="000000"/>
                </a:solidFill>
                <a:latin typeface="UTM Avo" panose="02040603050506020204" pitchFamily="18" charset="0"/>
                <a:ea typeface="Yeseva One" panose="00000500000000000000" charset="0"/>
              </a:endParaRPr>
            </a:p>
          </p:txBody>
        </p:sp>
        <p:grpSp>
          <p:nvGrpSpPr>
            <p:cNvPr id="16" name="Group 15">
              <a:extLst>
                <a:ext uri="{FF2B5EF4-FFF2-40B4-BE49-F238E27FC236}">
                  <a16:creationId xmlns:a16="http://schemas.microsoft.com/office/drawing/2014/main" id="{17134BA8-20D4-AA6D-794D-5CF7122709EE}"/>
                </a:ext>
              </a:extLst>
            </p:cNvPr>
            <p:cNvGrpSpPr/>
            <p:nvPr/>
          </p:nvGrpSpPr>
          <p:grpSpPr>
            <a:xfrm>
              <a:off x="4414895" y="3464939"/>
              <a:ext cx="378740" cy="551114"/>
              <a:chOff x="4075113" y="1909763"/>
              <a:chExt cx="247650" cy="360363"/>
            </a:xfrm>
            <a:solidFill>
              <a:schemeClr val="accent1"/>
            </a:solidFill>
          </p:grpSpPr>
          <p:sp>
            <p:nvSpPr>
              <p:cNvPr id="18" name="Freeform 78">
                <a:extLst>
                  <a:ext uri="{FF2B5EF4-FFF2-40B4-BE49-F238E27FC236}">
                    <a16:creationId xmlns:a16="http://schemas.microsoft.com/office/drawing/2014/main" id="{31C3B313-8229-E523-518A-B95A94588785}"/>
                  </a:ext>
                </a:extLst>
              </p:cNvPr>
              <p:cNvSpPr>
                <a:spLocks noEditPoints="1"/>
              </p:cNvSpPr>
              <p:nvPr/>
            </p:nvSpPr>
            <p:spPr bwMode="auto">
              <a:xfrm>
                <a:off x="4075113" y="1909763"/>
                <a:ext cx="247650" cy="360363"/>
              </a:xfrm>
              <a:custGeom>
                <a:avLst/>
                <a:gdLst/>
                <a:ahLst/>
                <a:cxnLst>
                  <a:cxn ang="0">
                    <a:pos x="42" y="0"/>
                  </a:cxn>
                  <a:cxn ang="0">
                    <a:pos x="0" y="42"/>
                  </a:cxn>
                  <a:cxn ang="0">
                    <a:pos x="19" y="88"/>
                  </a:cxn>
                  <a:cxn ang="0">
                    <a:pos x="42" y="123"/>
                  </a:cxn>
                  <a:cxn ang="0">
                    <a:pos x="65" y="88"/>
                  </a:cxn>
                  <a:cxn ang="0">
                    <a:pos x="85" y="42"/>
                  </a:cxn>
                  <a:cxn ang="0">
                    <a:pos x="42" y="0"/>
                  </a:cxn>
                  <a:cxn ang="0">
                    <a:pos x="52" y="104"/>
                  </a:cxn>
                  <a:cxn ang="0">
                    <a:pos x="33" y="106"/>
                  </a:cxn>
                  <a:cxn ang="0">
                    <a:pos x="31" y="99"/>
                  </a:cxn>
                  <a:cxn ang="0">
                    <a:pos x="31" y="99"/>
                  </a:cxn>
                  <a:cxn ang="0">
                    <a:pos x="55" y="96"/>
                  </a:cxn>
                  <a:cxn ang="0">
                    <a:pos x="54" y="99"/>
                  </a:cxn>
                  <a:cxn ang="0">
                    <a:pos x="52" y="104"/>
                  </a:cxn>
                  <a:cxn ang="0">
                    <a:pos x="30" y="95"/>
                  </a:cxn>
                  <a:cxn ang="0">
                    <a:pos x="27" y="88"/>
                  </a:cxn>
                  <a:cxn ang="0">
                    <a:pos x="57" y="88"/>
                  </a:cxn>
                  <a:cxn ang="0">
                    <a:pos x="56" y="92"/>
                  </a:cxn>
                  <a:cxn ang="0">
                    <a:pos x="30" y="95"/>
                  </a:cxn>
                  <a:cxn ang="0">
                    <a:pos x="42" y="115"/>
                  </a:cxn>
                  <a:cxn ang="0">
                    <a:pos x="35" y="110"/>
                  </a:cxn>
                  <a:cxn ang="0">
                    <a:pos x="51" y="108"/>
                  </a:cxn>
                  <a:cxn ang="0">
                    <a:pos x="42" y="115"/>
                  </a:cxn>
                  <a:cxn ang="0">
                    <a:pos x="60" y="80"/>
                  </a:cxn>
                  <a:cxn ang="0">
                    <a:pos x="24" y="80"/>
                  </a:cxn>
                  <a:cxn ang="0">
                    <a:pos x="18" y="68"/>
                  </a:cxn>
                  <a:cxn ang="0">
                    <a:pos x="8" y="42"/>
                  </a:cxn>
                  <a:cxn ang="0">
                    <a:pos x="42" y="8"/>
                  </a:cxn>
                  <a:cxn ang="0">
                    <a:pos x="77" y="42"/>
                  </a:cxn>
                  <a:cxn ang="0">
                    <a:pos x="67" y="68"/>
                  </a:cxn>
                  <a:cxn ang="0">
                    <a:pos x="60" y="80"/>
                  </a:cxn>
                  <a:cxn ang="0">
                    <a:pos x="60" y="80"/>
                  </a:cxn>
                  <a:cxn ang="0">
                    <a:pos x="60" y="80"/>
                  </a:cxn>
                </a:cxnLst>
                <a:rect l="0" t="0" r="r" b="b"/>
                <a:pathLst>
                  <a:path w="85" h="123">
                    <a:moveTo>
                      <a:pt x="42" y="0"/>
                    </a:moveTo>
                    <a:cubicBezTo>
                      <a:pt x="19" y="0"/>
                      <a:pt x="0" y="19"/>
                      <a:pt x="0" y="42"/>
                    </a:cubicBezTo>
                    <a:cubicBezTo>
                      <a:pt x="0" y="57"/>
                      <a:pt x="14" y="74"/>
                      <a:pt x="19" y="88"/>
                    </a:cubicBezTo>
                    <a:cubicBezTo>
                      <a:pt x="27" y="110"/>
                      <a:pt x="26" y="123"/>
                      <a:pt x="42" y="123"/>
                    </a:cubicBezTo>
                    <a:cubicBezTo>
                      <a:pt x="59" y="123"/>
                      <a:pt x="58" y="110"/>
                      <a:pt x="65" y="88"/>
                    </a:cubicBezTo>
                    <a:cubicBezTo>
                      <a:pt x="70" y="74"/>
                      <a:pt x="85" y="57"/>
                      <a:pt x="85" y="42"/>
                    </a:cubicBezTo>
                    <a:cubicBezTo>
                      <a:pt x="85" y="19"/>
                      <a:pt x="66" y="0"/>
                      <a:pt x="42" y="0"/>
                    </a:cubicBezTo>
                    <a:close/>
                    <a:moveTo>
                      <a:pt x="52" y="104"/>
                    </a:moveTo>
                    <a:cubicBezTo>
                      <a:pt x="33" y="106"/>
                      <a:pt x="33" y="106"/>
                      <a:pt x="33" y="106"/>
                    </a:cubicBezTo>
                    <a:cubicBezTo>
                      <a:pt x="33" y="104"/>
                      <a:pt x="32" y="102"/>
                      <a:pt x="31" y="99"/>
                    </a:cubicBezTo>
                    <a:cubicBezTo>
                      <a:pt x="31" y="99"/>
                      <a:pt x="31" y="99"/>
                      <a:pt x="31" y="99"/>
                    </a:cubicBezTo>
                    <a:cubicBezTo>
                      <a:pt x="55" y="96"/>
                      <a:pt x="55" y="96"/>
                      <a:pt x="55" y="96"/>
                    </a:cubicBezTo>
                    <a:cubicBezTo>
                      <a:pt x="54" y="97"/>
                      <a:pt x="54" y="98"/>
                      <a:pt x="54" y="99"/>
                    </a:cubicBezTo>
                    <a:cubicBezTo>
                      <a:pt x="53" y="101"/>
                      <a:pt x="53" y="103"/>
                      <a:pt x="52" y="104"/>
                    </a:cubicBezTo>
                    <a:close/>
                    <a:moveTo>
                      <a:pt x="30" y="95"/>
                    </a:moveTo>
                    <a:cubicBezTo>
                      <a:pt x="29" y="93"/>
                      <a:pt x="28" y="91"/>
                      <a:pt x="27" y="88"/>
                    </a:cubicBezTo>
                    <a:cubicBezTo>
                      <a:pt x="57" y="88"/>
                      <a:pt x="57" y="88"/>
                      <a:pt x="57" y="88"/>
                    </a:cubicBezTo>
                    <a:cubicBezTo>
                      <a:pt x="57" y="89"/>
                      <a:pt x="56" y="91"/>
                      <a:pt x="56" y="92"/>
                    </a:cubicBezTo>
                    <a:lnTo>
                      <a:pt x="30" y="95"/>
                    </a:lnTo>
                    <a:close/>
                    <a:moveTo>
                      <a:pt x="42" y="115"/>
                    </a:moveTo>
                    <a:cubicBezTo>
                      <a:pt x="38" y="115"/>
                      <a:pt x="37" y="114"/>
                      <a:pt x="35" y="110"/>
                    </a:cubicBezTo>
                    <a:cubicBezTo>
                      <a:pt x="51" y="108"/>
                      <a:pt x="51" y="108"/>
                      <a:pt x="51" y="108"/>
                    </a:cubicBezTo>
                    <a:cubicBezTo>
                      <a:pt x="49" y="114"/>
                      <a:pt x="47" y="115"/>
                      <a:pt x="42" y="115"/>
                    </a:cubicBezTo>
                    <a:close/>
                    <a:moveTo>
                      <a:pt x="60" y="80"/>
                    </a:moveTo>
                    <a:cubicBezTo>
                      <a:pt x="24" y="80"/>
                      <a:pt x="24" y="80"/>
                      <a:pt x="24" y="80"/>
                    </a:cubicBezTo>
                    <a:cubicBezTo>
                      <a:pt x="23" y="76"/>
                      <a:pt x="20" y="72"/>
                      <a:pt x="18" y="68"/>
                    </a:cubicBezTo>
                    <a:cubicBezTo>
                      <a:pt x="13" y="59"/>
                      <a:pt x="8" y="50"/>
                      <a:pt x="8" y="42"/>
                    </a:cubicBezTo>
                    <a:cubicBezTo>
                      <a:pt x="8" y="23"/>
                      <a:pt x="23" y="8"/>
                      <a:pt x="42" y="8"/>
                    </a:cubicBezTo>
                    <a:cubicBezTo>
                      <a:pt x="61" y="8"/>
                      <a:pt x="77" y="23"/>
                      <a:pt x="77" y="42"/>
                    </a:cubicBezTo>
                    <a:cubicBezTo>
                      <a:pt x="77" y="50"/>
                      <a:pt x="72" y="59"/>
                      <a:pt x="67" y="68"/>
                    </a:cubicBezTo>
                    <a:cubicBezTo>
                      <a:pt x="64" y="72"/>
                      <a:pt x="62" y="76"/>
                      <a:pt x="60" y="80"/>
                    </a:cubicBezTo>
                    <a:close/>
                    <a:moveTo>
                      <a:pt x="60" y="80"/>
                    </a:moveTo>
                    <a:cubicBezTo>
                      <a:pt x="60" y="80"/>
                      <a:pt x="60" y="80"/>
                      <a:pt x="60" y="80"/>
                    </a:cubicBezTo>
                  </a:path>
                </a:pathLst>
              </a:custGeom>
              <a:grpFill/>
              <a:ln w="9525">
                <a:noFill/>
                <a:round/>
              </a:ln>
            </p:spPr>
            <p:txBody>
              <a:bodyPr vert="horz" wrap="square" lIns="91440" tIns="45720" rIns="91440" bIns="45720" numCol="1" anchor="t" anchorCtr="0" compatLnSpc="1"/>
              <a:lstStyle/>
              <a:p>
                <a:pPr defTabSz="1219170"/>
                <a:endParaRPr lang="en-US" sz="2600">
                  <a:solidFill>
                    <a:srgbClr val="000000"/>
                  </a:solidFill>
                  <a:latin typeface="UTM Avo" panose="02040603050506020204" pitchFamily="18" charset="0"/>
                  <a:ea typeface="Yeseva One" panose="00000500000000000000" charset="0"/>
                </a:endParaRPr>
              </a:p>
            </p:txBody>
          </p:sp>
          <p:sp>
            <p:nvSpPr>
              <p:cNvPr id="19" name="Freeform 79">
                <a:extLst>
                  <a:ext uri="{FF2B5EF4-FFF2-40B4-BE49-F238E27FC236}">
                    <a16:creationId xmlns:a16="http://schemas.microsoft.com/office/drawing/2014/main" id="{80449E9E-7D67-1438-B760-DC1AF551A83C}"/>
                  </a:ext>
                </a:extLst>
              </p:cNvPr>
              <p:cNvSpPr>
                <a:spLocks noEditPoints="1"/>
              </p:cNvSpPr>
              <p:nvPr/>
            </p:nvSpPr>
            <p:spPr bwMode="auto">
              <a:xfrm>
                <a:off x="4130675" y="1965326"/>
                <a:ext cx="73025" cy="73025"/>
              </a:xfrm>
              <a:custGeom>
                <a:avLst/>
                <a:gdLst/>
                <a:ahLst/>
                <a:cxnLst>
                  <a:cxn ang="0">
                    <a:pos x="23" y="0"/>
                  </a:cxn>
                  <a:cxn ang="0">
                    <a:pos x="0" y="23"/>
                  </a:cxn>
                  <a:cxn ang="0">
                    <a:pos x="2" y="25"/>
                  </a:cxn>
                  <a:cxn ang="0">
                    <a:pos x="4" y="23"/>
                  </a:cxn>
                  <a:cxn ang="0">
                    <a:pos x="23" y="4"/>
                  </a:cxn>
                  <a:cxn ang="0">
                    <a:pos x="25" y="2"/>
                  </a:cxn>
                  <a:cxn ang="0">
                    <a:pos x="23" y="0"/>
                  </a:cxn>
                  <a:cxn ang="0">
                    <a:pos x="23" y="0"/>
                  </a:cxn>
                  <a:cxn ang="0">
                    <a:pos x="23" y="0"/>
                  </a:cxn>
                </a:cxnLst>
                <a:rect l="0" t="0" r="r" b="b"/>
                <a:pathLst>
                  <a:path w="25" h="25">
                    <a:moveTo>
                      <a:pt x="23" y="0"/>
                    </a:moveTo>
                    <a:cubicBezTo>
                      <a:pt x="11" y="0"/>
                      <a:pt x="0" y="10"/>
                      <a:pt x="0" y="23"/>
                    </a:cubicBezTo>
                    <a:cubicBezTo>
                      <a:pt x="0" y="24"/>
                      <a:pt x="1" y="25"/>
                      <a:pt x="2" y="25"/>
                    </a:cubicBezTo>
                    <a:cubicBezTo>
                      <a:pt x="3" y="25"/>
                      <a:pt x="4" y="24"/>
                      <a:pt x="4" y="23"/>
                    </a:cubicBezTo>
                    <a:cubicBezTo>
                      <a:pt x="4" y="12"/>
                      <a:pt x="13" y="4"/>
                      <a:pt x="23" y="4"/>
                    </a:cubicBezTo>
                    <a:cubicBezTo>
                      <a:pt x="24" y="4"/>
                      <a:pt x="25" y="3"/>
                      <a:pt x="25" y="2"/>
                    </a:cubicBezTo>
                    <a:cubicBezTo>
                      <a:pt x="25" y="1"/>
                      <a:pt x="24" y="0"/>
                      <a:pt x="23" y="0"/>
                    </a:cubicBezTo>
                    <a:close/>
                    <a:moveTo>
                      <a:pt x="23" y="0"/>
                    </a:moveTo>
                    <a:cubicBezTo>
                      <a:pt x="23" y="0"/>
                      <a:pt x="23" y="0"/>
                      <a:pt x="23" y="0"/>
                    </a:cubicBezTo>
                  </a:path>
                </a:pathLst>
              </a:custGeom>
              <a:grpFill/>
              <a:ln w="9525">
                <a:noFill/>
                <a:round/>
              </a:ln>
            </p:spPr>
            <p:txBody>
              <a:bodyPr vert="horz" wrap="square" lIns="91440" tIns="45720" rIns="91440" bIns="45720" numCol="1" anchor="t" anchorCtr="0" compatLnSpc="1"/>
              <a:lstStyle/>
              <a:p>
                <a:pPr defTabSz="1219170"/>
                <a:endParaRPr lang="en-US" sz="2600">
                  <a:solidFill>
                    <a:srgbClr val="000000"/>
                  </a:solidFill>
                  <a:latin typeface="UTM Avo" panose="02040603050506020204" pitchFamily="18" charset="0"/>
                  <a:ea typeface="Yeseva One" panose="00000500000000000000" charset="0"/>
                </a:endParaRPr>
              </a:p>
            </p:txBody>
          </p:sp>
        </p:grpSp>
        <p:sp>
          <p:nvSpPr>
            <p:cNvPr id="17" name="Freeform 90">
              <a:extLst>
                <a:ext uri="{FF2B5EF4-FFF2-40B4-BE49-F238E27FC236}">
                  <a16:creationId xmlns:a16="http://schemas.microsoft.com/office/drawing/2014/main" id="{2770BECA-B6B8-D997-3D8C-DFBEA34AB071}"/>
                </a:ext>
              </a:extLst>
            </p:cNvPr>
            <p:cNvSpPr>
              <a:spLocks noEditPoints="1"/>
            </p:cNvSpPr>
            <p:nvPr/>
          </p:nvSpPr>
          <p:spPr bwMode="auto">
            <a:xfrm>
              <a:off x="6742753" y="5220763"/>
              <a:ext cx="551114" cy="551114"/>
            </a:xfrm>
            <a:custGeom>
              <a:avLst/>
              <a:gdLst/>
              <a:ahLst/>
              <a:cxnLst>
                <a:cxn ang="0">
                  <a:pos x="77" y="14"/>
                </a:cxn>
                <a:cxn ang="0">
                  <a:pos x="51" y="34"/>
                </a:cxn>
                <a:cxn ang="0">
                  <a:pos x="0" y="54"/>
                </a:cxn>
                <a:cxn ang="0">
                  <a:pos x="23" y="80"/>
                </a:cxn>
                <a:cxn ang="0">
                  <a:pos x="31" y="123"/>
                </a:cxn>
                <a:cxn ang="0">
                  <a:pos x="54" y="115"/>
                </a:cxn>
                <a:cxn ang="0">
                  <a:pos x="50" y="103"/>
                </a:cxn>
                <a:cxn ang="0">
                  <a:pos x="50" y="76"/>
                </a:cxn>
                <a:cxn ang="0">
                  <a:pos x="51" y="74"/>
                </a:cxn>
                <a:cxn ang="0">
                  <a:pos x="52" y="73"/>
                </a:cxn>
                <a:cxn ang="0">
                  <a:pos x="53" y="73"/>
                </a:cxn>
                <a:cxn ang="0">
                  <a:pos x="77" y="94"/>
                </a:cxn>
                <a:cxn ang="0">
                  <a:pos x="123" y="54"/>
                </a:cxn>
                <a:cxn ang="0">
                  <a:pos x="77" y="54"/>
                </a:cxn>
                <a:cxn ang="0">
                  <a:pos x="88" y="42"/>
                </a:cxn>
                <a:cxn ang="0">
                  <a:pos x="88" y="65"/>
                </a:cxn>
                <a:cxn ang="0">
                  <a:pos x="77" y="54"/>
                </a:cxn>
                <a:cxn ang="0">
                  <a:pos x="15" y="42"/>
                </a:cxn>
                <a:cxn ang="0">
                  <a:pos x="38" y="54"/>
                </a:cxn>
                <a:cxn ang="0">
                  <a:pos x="15" y="65"/>
                </a:cxn>
                <a:cxn ang="0">
                  <a:pos x="46" y="115"/>
                </a:cxn>
                <a:cxn ang="0">
                  <a:pos x="31" y="80"/>
                </a:cxn>
                <a:cxn ang="0">
                  <a:pos x="31" y="73"/>
                </a:cxn>
                <a:cxn ang="0">
                  <a:pos x="43" y="73"/>
                </a:cxn>
                <a:cxn ang="0">
                  <a:pos x="42" y="103"/>
                </a:cxn>
                <a:cxn ang="0">
                  <a:pos x="46" y="112"/>
                </a:cxn>
                <a:cxn ang="0">
                  <a:pos x="51" y="65"/>
                </a:cxn>
                <a:cxn ang="0">
                  <a:pos x="50" y="65"/>
                </a:cxn>
                <a:cxn ang="0">
                  <a:pos x="50" y="42"/>
                </a:cxn>
                <a:cxn ang="0">
                  <a:pos x="71" y="34"/>
                </a:cxn>
                <a:cxn ang="0">
                  <a:pos x="71" y="73"/>
                </a:cxn>
                <a:cxn ang="0">
                  <a:pos x="96" y="100"/>
                </a:cxn>
                <a:cxn ang="0">
                  <a:pos x="88" y="73"/>
                </a:cxn>
                <a:cxn ang="0">
                  <a:pos x="88" y="34"/>
                </a:cxn>
                <a:cxn ang="0">
                  <a:pos x="96" y="8"/>
                </a:cxn>
                <a:cxn ang="0">
                  <a:pos x="96" y="100"/>
                </a:cxn>
                <a:cxn ang="0">
                  <a:pos x="96" y="100"/>
                </a:cxn>
              </a:cxnLst>
              <a:rect l="0" t="0" r="r" b="b"/>
              <a:pathLst>
                <a:path w="123" h="123">
                  <a:moveTo>
                    <a:pt x="96" y="0"/>
                  </a:moveTo>
                  <a:cubicBezTo>
                    <a:pt x="88" y="0"/>
                    <a:pt x="82" y="5"/>
                    <a:pt x="77" y="14"/>
                  </a:cubicBezTo>
                  <a:cubicBezTo>
                    <a:pt x="77" y="14"/>
                    <a:pt x="77" y="14"/>
                    <a:pt x="77" y="14"/>
                  </a:cubicBezTo>
                  <a:cubicBezTo>
                    <a:pt x="71" y="26"/>
                    <a:pt x="61" y="34"/>
                    <a:pt x="51" y="34"/>
                  </a:cubicBezTo>
                  <a:cubicBezTo>
                    <a:pt x="15" y="34"/>
                    <a:pt x="15" y="34"/>
                    <a:pt x="15" y="34"/>
                  </a:cubicBezTo>
                  <a:cubicBezTo>
                    <a:pt x="7" y="34"/>
                    <a:pt x="0" y="43"/>
                    <a:pt x="0" y="54"/>
                  </a:cubicBezTo>
                  <a:cubicBezTo>
                    <a:pt x="0" y="64"/>
                    <a:pt x="7" y="73"/>
                    <a:pt x="15" y="73"/>
                  </a:cubicBezTo>
                  <a:cubicBezTo>
                    <a:pt x="20" y="73"/>
                    <a:pt x="23" y="76"/>
                    <a:pt x="23" y="80"/>
                  </a:cubicBezTo>
                  <a:cubicBezTo>
                    <a:pt x="23" y="115"/>
                    <a:pt x="23" y="115"/>
                    <a:pt x="23" y="115"/>
                  </a:cubicBezTo>
                  <a:cubicBezTo>
                    <a:pt x="23" y="119"/>
                    <a:pt x="26" y="123"/>
                    <a:pt x="31" y="123"/>
                  </a:cubicBezTo>
                  <a:cubicBezTo>
                    <a:pt x="46" y="123"/>
                    <a:pt x="46" y="123"/>
                    <a:pt x="46" y="123"/>
                  </a:cubicBezTo>
                  <a:cubicBezTo>
                    <a:pt x="50" y="123"/>
                    <a:pt x="54" y="119"/>
                    <a:pt x="54" y="115"/>
                  </a:cubicBezTo>
                  <a:cubicBezTo>
                    <a:pt x="54" y="111"/>
                    <a:pt x="54" y="111"/>
                    <a:pt x="54" y="111"/>
                  </a:cubicBezTo>
                  <a:cubicBezTo>
                    <a:pt x="54" y="107"/>
                    <a:pt x="50" y="106"/>
                    <a:pt x="50" y="103"/>
                  </a:cubicBezTo>
                  <a:cubicBezTo>
                    <a:pt x="50" y="77"/>
                    <a:pt x="50" y="77"/>
                    <a:pt x="50" y="77"/>
                  </a:cubicBezTo>
                  <a:cubicBezTo>
                    <a:pt x="50" y="76"/>
                    <a:pt x="50" y="76"/>
                    <a:pt x="50" y="76"/>
                  </a:cubicBezTo>
                  <a:cubicBezTo>
                    <a:pt x="50" y="76"/>
                    <a:pt x="50" y="75"/>
                    <a:pt x="50" y="75"/>
                  </a:cubicBezTo>
                  <a:cubicBezTo>
                    <a:pt x="50" y="75"/>
                    <a:pt x="51" y="75"/>
                    <a:pt x="51" y="74"/>
                  </a:cubicBezTo>
                  <a:cubicBezTo>
                    <a:pt x="51" y="74"/>
                    <a:pt x="51" y="74"/>
                    <a:pt x="52" y="73"/>
                  </a:cubicBezTo>
                  <a:cubicBezTo>
                    <a:pt x="52" y="73"/>
                    <a:pt x="52" y="73"/>
                    <a:pt x="52" y="73"/>
                  </a:cubicBezTo>
                  <a:cubicBezTo>
                    <a:pt x="52" y="73"/>
                    <a:pt x="52" y="73"/>
                    <a:pt x="52" y="73"/>
                  </a:cubicBezTo>
                  <a:cubicBezTo>
                    <a:pt x="52" y="73"/>
                    <a:pt x="53" y="73"/>
                    <a:pt x="53" y="73"/>
                  </a:cubicBezTo>
                  <a:cubicBezTo>
                    <a:pt x="63" y="74"/>
                    <a:pt x="71" y="82"/>
                    <a:pt x="77" y="94"/>
                  </a:cubicBezTo>
                  <a:cubicBezTo>
                    <a:pt x="77" y="94"/>
                    <a:pt x="77" y="94"/>
                    <a:pt x="77" y="94"/>
                  </a:cubicBezTo>
                  <a:cubicBezTo>
                    <a:pt x="82" y="102"/>
                    <a:pt x="88" y="107"/>
                    <a:pt x="96" y="107"/>
                  </a:cubicBezTo>
                  <a:cubicBezTo>
                    <a:pt x="114" y="107"/>
                    <a:pt x="123" y="80"/>
                    <a:pt x="123" y="54"/>
                  </a:cubicBezTo>
                  <a:cubicBezTo>
                    <a:pt x="123" y="27"/>
                    <a:pt x="114" y="0"/>
                    <a:pt x="96" y="0"/>
                  </a:cubicBezTo>
                  <a:close/>
                  <a:moveTo>
                    <a:pt x="77" y="54"/>
                  </a:moveTo>
                  <a:cubicBezTo>
                    <a:pt x="77" y="50"/>
                    <a:pt x="77" y="46"/>
                    <a:pt x="77" y="42"/>
                  </a:cubicBezTo>
                  <a:cubicBezTo>
                    <a:pt x="88" y="42"/>
                    <a:pt x="88" y="42"/>
                    <a:pt x="88" y="42"/>
                  </a:cubicBezTo>
                  <a:cubicBezTo>
                    <a:pt x="92" y="42"/>
                    <a:pt x="96" y="47"/>
                    <a:pt x="96" y="54"/>
                  </a:cubicBezTo>
                  <a:cubicBezTo>
                    <a:pt x="96" y="60"/>
                    <a:pt x="92" y="65"/>
                    <a:pt x="88" y="65"/>
                  </a:cubicBezTo>
                  <a:cubicBezTo>
                    <a:pt x="77" y="65"/>
                    <a:pt x="77" y="65"/>
                    <a:pt x="77" y="65"/>
                  </a:cubicBezTo>
                  <a:cubicBezTo>
                    <a:pt x="77" y="61"/>
                    <a:pt x="77" y="58"/>
                    <a:pt x="77" y="54"/>
                  </a:cubicBezTo>
                  <a:close/>
                  <a:moveTo>
                    <a:pt x="8" y="54"/>
                  </a:moveTo>
                  <a:cubicBezTo>
                    <a:pt x="8" y="47"/>
                    <a:pt x="11" y="42"/>
                    <a:pt x="15" y="42"/>
                  </a:cubicBezTo>
                  <a:cubicBezTo>
                    <a:pt x="42" y="42"/>
                    <a:pt x="42" y="42"/>
                    <a:pt x="42" y="42"/>
                  </a:cubicBezTo>
                  <a:cubicBezTo>
                    <a:pt x="40" y="45"/>
                    <a:pt x="38" y="49"/>
                    <a:pt x="38" y="54"/>
                  </a:cubicBezTo>
                  <a:cubicBezTo>
                    <a:pt x="38" y="58"/>
                    <a:pt x="40" y="62"/>
                    <a:pt x="42" y="65"/>
                  </a:cubicBezTo>
                  <a:cubicBezTo>
                    <a:pt x="15" y="65"/>
                    <a:pt x="15" y="65"/>
                    <a:pt x="15" y="65"/>
                  </a:cubicBezTo>
                  <a:cubicBezTo>
                    <a:pt x="11" y="65"/>
                    <a:pt x="8" y="60"/>
                    <a:pt x="8" y="54"/>
                  </a:cubicBezTo>
                  <a:close/>
                  <a:moveTo>
                    <a:pt x="46" y="115"/>
                  </a:moveTo>
                  <a:cubicBezTo>
                    <a:pt x="31" y="115"/>
                    <a:pt x="31" y="115"/>
                    <a:pt x="31" y="115"/>
                  </a:cubicBezTo>
                  <a:cubicBezTo>
                    <a:pt x="31" y="80"/>
                    <a:pt x="31" y="80"/>
                    <a:pt x="31" y="80"/>
                  </a:cubicBezTo>
                  <a:cubicBezTo>
                    <a:pt x="31" y="78"/>
                    <a:pt x="30" y="75"/>
                    <a:pt x="29" y="73"/>
                  </a:cubicBezTo>
                  <a:cubicBezTo>
                    <a:pt x="31" y="73"/>
                    <a:pt x="31" y="73"/>
                    <a:pt x="31" y="73"/>
                  </a:cubicBezTo>
                  <a:cubicBezTo>
                    <a:pt x="31" y="73"/>
                    <a:pt x="31" y="73"/>
                    <a:pt x="31" y="73"/>
                  </a:cubicBezTo>
                  <a:cubicBezTo>
                    <a:pt x="43" y="73"/>
                    <a:pt x="43" y="73"/>
                    <a:pt x="43" y="73"/>
                  </a:cubicBezTo>
                  <a:cubicBezTo>
                    <a:pt x="42" y="74"/>
                    <a:pt x="42" y="75"/>
                    <a:pt x="42" y="77"/>
                  </a:cubicBezTo>
                  <a:cubicBezTo>
                    <a:pt x="42" y="103"/>
                    <a:pt x="42" y="103"/>
                    <a:pt x="42" y="103"/>
                  </a:cubicBezTo>
                  <a:cubicBezTo>
                    <a:pt x="42" y="107"/>
                    <a:pt x="44" y="110"/>
                    <a:pt x="46" y="111"/>
                  </a:cubicBezTo>
                  <a:cubicBezTo>
                    <a:pt x="46" y="111"/>
                    <a:pt x="46" y="111"/>
                    <a:pt x="46" y="112"/>
                  </a:cubicBezTo>
                  <a:lnTo>
                    <a:pt x="46" y="115"/>
                  </a:lnTo>
                  <a:close/>
                  <a:moveTo>
                    <a:pt x="51" y="65"/>
                  </a:moveTo>
                  <a:cubicBezTo>
                    <a:pt x="50" y="65"/>
                    <a:pt x="50" y="65"/>
                    <a:pt x="50" y="65"/>
                  </a:cubicBezTo>
                  <a:cubicBezTo>
                    <a:pt x="50" y="65"/>
                    <a:pt x="50" y="65"/>
                    <a:pt x="50" y="65"/>
                  </a:cubicBezTo>
                  <a:cubicBezTo>
                    <a:pt x="46" y="65"/>
                    <a:pt x="42" y="60"/>
                    <a:pt x="42" y="54"/>
                  </a:cubicBezTo>
                  <a:cubicBezTo>
                    <a:pt x="42" y="47"/>
                    <a:pt x="46" y="42"/>
                    <a:pt x="50" y="42"/>
                  </a:cubicBezTo>
                  <a:cubicBezTo>
                    <a:pt x="51" y="42"/>
                    <a:pt x="51" y="42"/>
                    <a:pt x="51" y="42"/>
                  </a:cubicBezTo>
                  <a:cubicBezTo>
                    <a:pt x="58" y="42"/>
                    <a:pt x="65" y="39"/>
                    <a:pt x="71" y="34"/>
                  </a:cubicBezTo>
                  <a:cubicBezTo>
                    <a:pt x="70" y="40"/>
                    <a:pt x="69" y="47"/>
                    <a:pt x="69" y="54"/>
                  </a:cubicBezTo>
                  <a:cubicBezTo>
                    <a:pt x="69" y="60"/>
                    <a:pt x="70" y="67"/>
                    <a:pt x="71" y="73"/>
                  </a:cubicBezTo>
                  <a:cubicBezTo>
                    <a:pt x="65" y="68"/>
                    <a:pt x="58" y="65"/>
                    <a:pt x="51" y="65"/>
                  </a:cubicBezTo>
                  <a:close/>
                  <a:moveTo>
                    <a:pt x="96" y="100"/>
                  </a:moveTo>
                  <a:cubicBezTo>
                    <a:pt x="88" y="100"/>
                    <a:pt x="82" y="89"/>
                    <a:pt x="79" y="73"/>
                  </a:cubicBezTo>
                  <a:cubicBezTo>
                    <a:pt x="88" y="73"/>
                    <a:pt x="88" y="73"/>
                    <a:pt x="88" y="73"/>
                  </a:cubicBezTo>
                  <a:cubicBezTo>
                    <a:pt x="97" y="73"/>
                    <a:pt x="104" y="64"/>
                    <a:pt x="104" y="54"/>
                  </a:cubicBezTo>
                  <a:cubicBezTo>
                    <a:pt x="104" y="43"/>
                    <a:pt x="97" y="34"/>
                    <a:pt x="88" y="34"/>
                  </a:cubicBezTo>
                  <a:cubicBezTo>
                    <a:pt x="79" y="34"/>
                    <a:pt x="79" y="34"/>
                    <a:pt x="79" y="34"/>
                  </a:cubicBezTo>
                  <a:cubicBezTo>
                    <a:pt x="82" y="19"/>
                    <a:pt x="88" y="8"/>
                    <a:pt x="96" y="8"/>
                  </a:cubicBezTo>
                  <a:cubicBezTo>
                    <a:pt x="107" y="8"/>
                    <a:pt x="115" y="28"/>
                    <a:pt x="115" y="54"/>
                  </a:cubicBezTo>
                  <a:cubicBezTo>
                    <a:pt x="115" y="79"/>
                    <a:pt x="107" y="100"/>
                    <a:pt x="96" y="100"/>
                  </a:cubicBezTo>
                  <a:close/>
                  <a:moveTo>
                    <a:pt x="96" y="100"/>
                  </a:moveTo>
                  <a:cubicBezTo>
                    <a:pt x="96" y="100"/>
                    <a:pt x="96" y="100"/>
                    <a:pt x="96" y="100"/>
                  </a:cubicBezTo>
                </a:path>
              </a:pathLst>
            </a:custGeom>
            <a:solidFill>
              <a:schemeClr val="accent4"/>
            </a:solidFill>
            <a:ln w="9525">
              <a:noFill/>
              <a:round/>
            </a:ln>
          </p:spPr>
          <p:txBody>
            <a:bodyPr vert="horz" wrap="square" lIns="91440" tIns="45720" rIns="91440" bIns="45720" numCol="1" anchor="t" anchorCtr="0" compatLnSpc="1"/>
            <a:lstStyle/>
            <a:p>
              <a:pPr defTabSz="1219170"/>
              <a:endParaRPr lang="en-US" sz="2600">
                <a:solidFill>
                  <a:srgbClr val="000000"/>
                </a:solidFill>
                <a:latin typeface="UTM Avo" panose="02040603050506020204" pitchFamily="18" charset="0"/>
                <a:ea typeface="Yeseva One" panose="00000500000000000000" charset="0"/>
              </a:endParaRPr>
            </a:p>
          </p:txBody>
        </p:sp>
      </p:grpSp>
      <p:sp>
        <p:nvSpPr>
          <p:cNvPr id="20" name="文本框 30">
            <a:extLst>
              <a:ext uri="{FF2B5EF4-FFF2-40B4-BE49-F238E27FC236}">
                <a16:creationId xmlns:a16="http://schemas.microsoft.com/office/drawing/2014/main" id="{8DF28B2C-4BA2-5E99-4C9D-830E7A90D9DA}"/>
              </a:ext>
            </a:extLst>
          </p:cNvPr>
          <p:cNvSpPr txBox="1"/>
          <p:nvPr/>
        </p:nvSpPr>
        <p:spPr>
          <a:xfrm>
            <a:off x="8349259" y="3511089"/>
            <a:ext cx="2718515" cy="499560"/>
          </a:xfrm>
          <a:prstGeom prst="rect">
            <a:avLst/>
          </a:prstGeom>
          <a:noFill/>
        </p:spPr>
        <p:txBody>
          <a:bodyPr wrap="square" rtlCol="0">
            <a:spAutoFit/>
            <a:scene3d>
              <a:camera prst="orthographicFront"/>
              <a:lightRig rig="threePt" dir="t"/>
            </a:scene3d>
            <a:sp3d contourW="12700"/>
          </a:bodyPr>
          <a:lstStyle/>
          <a:p>
            <a:pPr algn="ctr" defTabSz="1219170">
              <a:lnSpc>
                <a:spcPct val="114000"/>
              </a:lnSpc>
            </a:pPr>
            <a:r>
              <a:rPr lang="en-US" altLang="zh-CN" sz="2600" b="1" dirty="0">
                <a:solidFill>
                  <a:srgbClr val="000000">
                    <a:lumMod val="75000"/>
                    <a:lumOff val="25000"/>
                  </a:srgbClr>
                </a:solidFill>
                <a:latin typeface="UTM Avo" panose="02040603050506020204" pitchFamily="18" charset="0"/>
                <a:ea typeface="Yeseva One" panose="00000500000000000000" charset="0"/>
                <a:cs typeface="Arial" panose="020B0604020202020204" pitchFamily="34" charset="0"/>
              </a:rPr>
              <a:t>Sao </a:t>
            </a:r>
            <a:r>
              <a:rPr lang="en-US" altLang="zh-CN" sz="2600" b="1" dirty="0" err="1">
                <a:solidFill>
                  <a:srgbClr val="000000">
                    <a:lumMod val="75000"/>
                    <a:lumOff val="25000"/>
                  </a:srgbClr>
                </a:solidFill>
                <a:latin typeface="UTM Avo" panose="02040603050506020204" pitchFamily="18" charset="0"/>
                <a:ea typeface="Yeseva One" panose="00000500000000000000" charset="0"/>
                <a:cs typeface="Arial" panose="020B0604020202020204" pitchFamily="34" charset="0"/>
              </a:rPr>
              <a:t>chăm</a:t>
            </a:r>
            <a:r>
              <a:rPr lang="en-US" altLang="zh-CN" sz="2600" b="1" dirty="0">
                <a:solidFill>
                  <a:srgbClr val="000000">
                    <a:lumMod val="75000"/>
                    <a:lumOff val="25000"/>
                  </a:srgbClr>
                </a:solidFill>
                <a:latin typeface="UTM Avo" panose="02040603050506020204" pitchFamily="18" charset="0"/>
                <a:ea typeface="Yeseva One" panose="00000500000000000000" charset="0"/>
                <a:cs typeface="Arial" panose="020B0604020202020204" pitchFamily="34" charset="0"/>
              </a:rPr>
              <a:t> </a:t>
            </a:r>
            <a:r>
              <a:rPr lang="en-US" altLang="zh-CN" sz="2600" b="1" dirty="0" err="1">
                <a:solidFill>
                  <a:srgbClr val="000000">
                    <a:lumMod val="75000"/>
                    <a:lumOff val="25000"/>
                  </a:srgbClr>
                </a:solidFill>
                <a:latin typeface="UTM Avo" panose="02040603050506020204" pitchFamily="18" charset="0"/>
                <a:ea typeface="Yeseva One" panose="00000500000000000000" charset="0"/>
                <a:cs typeface="Arial" panose="020B0604020202020204" pitchFamily="34" charset="0"/>
              </a:rPr>
              <a:t>chỉ</a:t>
            </a:r>
            <a:endParaRPr lang="zh-CN" altLang="en-US" sz="2600" b="1" dirty="0">
              <a:solidFill>
                <a:srgbClr val="000000">
                  <a:lumMod val="75000"/>
                  <a:lumOff val="25000"/>
                </a:srgbClr>
              </a:solidFill>
              <a:latin typeface="UTM Avo" panose="02040603050506020204" pitchFamily="18" charset="0"/>
              <a:ea typeface="Yeseva One" panose="00000500000000000000" charset="0"/>
              <a:cs typeface="Arial" panose="020B0604020202020204" pitchFamily="34" charset="0"/>
            </a:endParaRPr>
          </a:p>
        </p:txBody>
      </p:sp>
      <p:sp>
        <p:nvSpPr>
          <p:cNvPr id="21" name="文本框 33">
            <a:extLst>
              <a:ext uri="{FF2B5EF4-FFF2-40B4-BE49-F238E27FC236}">
                <a16:creationId xmlns:a16="http://schemas.microsoft.com/office/drawing/2014/main" id="{8459F01E-CC53-A8FD-4D41-DAFCECF03E1B}"/>
              </a:ext>
            </a:extLst>
          </p:cNvPr>
          <p:cNvSpPr txBox="1"/>
          <p:nvPr/>
        </p:nvSpPr>
        <p:spPr>
          <a:xfrm flipH="1">
            <a:off x="6421883" y="1729788"/>
            <a:ext cx="2538307" cy="955711"/>
          </a:xfrm>
          <a:prstGeom prst="rect">
            <a:avLst/>
          </a:prstGeom>
          <a:noFill/>
        </p:spPr>
        <p:txBody>
          <a:bodyPr wrap="square" rtlCol="0">
            <a:spAutoFit/>
            <a:scene3d>
              <a:camera prst="orthographicFront"/>
              <a:lightRig rig="threePt" dir="t"/>
            </a:scene3d>
            <a:sp3d contourW="12700"/>
          </a:bodyPr>
          <a:lstStyle/>
          <a:p>
            <a:pPr algn="ctr" defTabSz="1219170">
              <a:lnSpc>
                <a:spcPct val="114000"/>
              </a:lnSpc>
            </a:pPr>
            <a:r>
              <a:rPr lang="en-US" altLang="zh-CN" sz="2600" b="1" dirty="0" err="1">
                <a:solidFill>
                  <a:srgbClr val="000000">
                    <a:lumMod val="75000"/>
                    <a:lumOff val="25000"/>
                  </a:srgbClr>
                </a:solidFill>
                <a:latin typeface="UTM Avo" panose="02040603050506020204" pitchFamily="18" charset="0"/>
                <a:ea typeface="Yeseva One" panose="00000500000000000000" charset="0"/>
                <a:cs typeface="Arial" panose="020B0604020202020204" pitchFamily="34" charset="0"/>
              </a:rPr>
              <a:t>Những</a:t>
            </a:r>
            <a:r>
              <a:rPr lang="en-US" altLang="zh-CN" sz="2600" b="1" dirty="0">
                <a:solidFill>
                  <a:srgbClr val="000000">
                    <a:lumMod val="75000"/>
                    <a:lumOff val="25000"/>
                  </a:srgbClr>
                </a:solidFill>
                <a:latin typeface="UTM Avo" panose="02040603050506020204" pitchFamily="18" charset="0"/>
                <a:ea typeface="Yeseva One" panose="00000500000000000000" charset="0"/>
                <a:cs typeface="Arial" panose="020B0604020202020204" pitchFamily="34" charset="0"/>
              </a:rPr>
              <a:t> </a:t>
            </a:r>
            <a:r>
              <a:rPr lang="en-US" altLang="zh-CN" sz="2600" b="1" dirty="0" err="1">
                <a:solidFill>
                  <a:srgbClr val="000000">
                    <a:lumMod val="75000"/>
                    <a:lumOff val="25000"/>
                  </a:srgbClr>
                </a:solidFill>
                <a:latin typeface="UTM Avo" panose="02040603050506020204" pitchFamily="18" charset="0"/>
                <a:ea typeface="Yeseva One" panose="00000500000000000000" charset="0"/>
                <a:cs typeface="Arial" panose="020B0604020202020204" pitchFamily="34" charset="0"/>
              </a:rPr>
              <a:t>đóa</a:t>
            </a:r>
            <a:r>
              <a:rPr lang="en-US" altLang="zh-CN" sz="2600" b="1" dirty="0">
                <a:solidFill>
                  <a:srgbClr val="000000">
                    <a:lumMod val="75000"/>
                    <a:lumOff val="25000"/>
                  </a:srgbClr>
                </a:solidFill>
                <a:latin typeface="UTM Avo" panose="02040603050506020204" pitchFamily="18" charset="0"/>
                <a:ea typeface="Yeseva One" panose="00000500000000000000" charset="0"/>
                <a:cs typeface="Arial" panose="020B0604020202020204" pitchFamily="34" charset="0"/>
              </a:rPr>
              <a:t> </a:t>
            </a:r>
            <a:r>
              <a:rPr lang="en-US" altLang="zh-CN" sz="2600" b="1" dirty="0" err="1">
                <a:solidFill>
                  <a:srgbClr val="000000">
                    <a:lumMod val="75000"/>
                    <a:lumOff val="25000"/>
                  </a:srgbClr>
                </a:solidFill>
                <a:latin typeface="UTM Avo" panose="02040603050506020204" pitchFamily="18" charset="0"/>
                <a:ea typeface="Yeseva One" panose="00000500000000000000" charset="0"/>
                <a:cs typeface="Arial" panose="020B0604020202020204" pitchFamily="34" charset="0"/>
              </a:rPr>
              <a:t>hoa</a:t>
            </a:r>
            <a:r>
              <a:rPr lang="en-US" altLang="zh-CN" sz="2600" b="1" dirty="0">
                <a:solidFill>
                  <a:srgbClr val="000000">
                    <a:lumMod val="75000"/>
                    <a:lumOff val="25000"/>
                  </a:srgbClr>
                </a:solidFill>
                <a:latin typeface="UTM Avo" panose="02040603050506020204" pitchFamily="18" charset="0"/>
                <a:ea typeface="Yeseva One" panose="00000500000000000000" charset="0"/>
                <a:cs typeface="Arial" panose="020B0604020202020204" pitchFamily="34" charset="0"/>
              </a:rPr>
              <a:t> </a:t>
            </a:r>
            <a:r>
              <a:rPr lang="en-US" altLang="zh-CN" sz="2600" b="1" dirty="0" err="1">
                <a:solidFill>
                  <a:srgbClr val="000000">
                    <a:lumMod val="75000"/>
                    <a:lumOff val="25000"/>
                  </a:srgbClr>
                </a:solidFill>
                <a:latin typeface="UTM Avo" panose="02040603050506020204" pitchFamily="18" charset="0"/>
                <a:ea typeface="Yeseva One" panose="00000500000000000000" charset="0"/>
                <a:cs typeface="Arial" panose="020B0604020202020204" pitchFamily="34" charset="0"/>
              </a:rPr>
              <a:t>rực</a:t>
            </a:r>
            <a:r>
              <a:rPr lang="en-US" altLang="zh-CN" sz="2600" b="1" dirty="0">
                <a:solidFill>
                  <a:srgbClr val="000000">
                    <a:lumMod val="75000"/>
                    <a:lumOff val="25000"/>
                  </a:srgbClr>
                </a:solidFill>
                <a:latin typeface="UTM Avo" panose="02040603050506020204" pitchFamily="18" charset="0"/>
                <a:ea typeface="Yeseva One" panose="00000500000000000000" charset="0"/>
                <a:cs typeface="Arial" panose="020B0604020202020204" pitchFamily="34" charset="0"/>
              </a:rPr>
              <a:t> </a:t>
            </a:r>
            <a:r>
              <a:rPr lang="en-US" altLang="zh-CN" sz="2600" b="1" dirty="0" err="1">
                <a:solidFill>
                  <a:srgbClr val="000000">
                    <a:lumMod val="75000"/>
                    <a:lumOff val="25000"/>
                  </a:srgbClr>
                </a:solidFill>
                <a:latin typeface="UTM Avo" panose="02040603050506020204" pitchFamily="18" charset="0"/>
                <a:ea typeface="Yeseva One" panose="00000500000000000000" charset="0"/>
                <a:cs typeface="Arial" panose="020B0604020202020204" pitchFamily="34" charset="0"/>
              </a:rPr>
              <a:t>rỡ</a:t>
            </a:r>
            <a:endParaRPr lang="zh-CN" altLang="en-US" sz="2600" b="1" dirty="0">
              <a:solidFill>
                <a:srgbClr val="000000">
                  <a:lumMod val="75000"/>
                  <a:lumOff val="25000"/>
                </a:srgbClr>
              </a:solidFill>
              <a:latin typeface="UTM Avo" panose="02040603050506020204" pitchFamily="18" charset="0"/>
              <a:ea typeface="Yeseva One" panose="00000500000000000000" charset="0"/>
              <a:cs typeface="Arial" panose="020B0604020202020204" pitchFamily="34" charset="0"/>
            </a:endParaRPr>
          </a:p>
        </p:txBody>
      </p:sp>
      <p:sp>
        <p:nvSpPr>
          <p:cNvPr id="22" name="文本框 36">
            <a:extLst>
              <a:ext uri="{FF2B5EF4-FFF2-40B4-BE49-F238E27FC236}">
                <a16:creationId xmlns:a16="http://schemas.microsoft.com/office/drawing/2014/main" id="{61C2BADE-DE38-9E78-92C3-3C1995BE4974}"/>
              </a:ext>
            </a:extLst>
          </p:cNvPr>
          <p:cNvSpPr txBox="1"/>
          <p:nvPr/>
        </p:nvSpPr>
        <p:spPr>
          <a:xfrm flipH="1">
            <a:off x="1517373" y="3549409"/>
            <a:ext cx="2608583" cy="988989"/>
          </a:xfrm>
          <a:prstGeom prst="rect">
            <a:avLst/>
          </a:prstGeom>
          <a:noFill/>
        </p:spPr>
        <p:txBody>
          <a:bodyPr wrap="square" rtlCol="0">
            <a:spAutoFit/>
            <a:scene3d>
              <a:camera prst="orthographicFront"/>
              <a:lightRig rig="threePt" dir="t"/>
            </a:scene3d>
            <a:sp3d contourW="12700"/>
          </a:bodyPr>
          <a:lstStyle/>
          <a:p>
            <a:pPr defTabSz="1219170">
              <a:lnSpc>
                <a:spcPct val="114000"/>
              </a:lnSpc>
            </a:pPr>
            <a:r>
              <a:rPr lang="en-US" altLang="zh-CN" sz="2600" b="1" dirty="0">
                <a:solidFill>
                  <a:srgbClr val="000000">
                    <a:lumMod val="75000"/>
                    <a:lumOff val="25000"/>
                  </a:srgbClr>
                </a:solidFill>
                <a:latin typeface="UTM Avo" panose="02040603050506020204" pitchFamily="18" charset="0"/>
                <a:ea typeface="Yeseva One" panose="00000500000000000000" charset="0"/>
                <a:cs typeface="Arial" panose="020B0604020202020204" pitchFamily="34" charset="0"/>
              </a:rPr>
              <a:t>Sao </a:t>
            </a:r>
            <a:r>
              <a:rPr lang="en-US" altLang="zh-CN" sz="2600" b="1" dirty="0" err="1">
                <a:solidFill>
                  <a:srgbClr val="000000">
                    <a:lumMod val="75000"/>
                    <a:lumOff val="25000"/>
                  </a:srgbClr>
                </a:solidFill>
                <a:latin typeface="UTM Avo" panose="02040603050506020204" pitchFamily="18" charset="0"/>
                <a:ea typeface="Yeseva One" panose="00000500000000000000" charset="0"/>
                <a:cs typeface="Arial" panose="020B0604020202020204" pitchFamily="34" charset="0"/>
              </a:rPr>
              <a:t>Nhi</a:t>
            </a:r>
            <a:r>
              <a:rPr lang="en-US" altLang="zh-CN" sz="2600" b="1" dirty="0">
                <a:solidFill>
                  <a:srgbClr val="000000">
                    <a:lumMod val="75000"/>
                    <a:lumOff val="25000"/>
                  </a:srgbClr>
                </a:solidFill>
                <a:latin typeface="UTM Avo" panose="02040603050506020204" pitchFamily="18" charset="0"/>
                <a:ea typeface="Yeseva One" panose="00000500000000000000" charset="0"/>
                <a:cs typeface="Arial" panose="020B0604020202020204" pitchFamily="34" charset="0"/>
              </a:rPr>
              <a:t> </a:t>
            </a:r>
            <a:r>
              <a:rPr lang="en-US" altLang="zh-CN" sz="2600" b="1" dirty="0" err="1">
                <a:solidFill>
                  <a:srgbClr val="000000">
                    <a:lumMod val="75000"/>
                    <a:lumOff val="25000"/>
                  </a:srgbClr>
                </a:solidFill>
                <a:latin typeface="UTM Avo" panose="02040603050506020204" pitchFamily="18" charset="0"/>
                <a:ea typeface="Yeseva One" panose="00000500000000000000" charset="0"/>
                <a:cs typeface="Arial" panose="020B0604020202020204" pitchFamily="34" charset="0"/>
              </a:rPr>
              <a:t>đồng</a:t>
            </a:r>
            <a:r>
              <a:rPr lang="en-US" altLang="zh-CN" sz="2600" b="1" dirty="0">
                <a:solidFill>
                  <a:srgbClr val="000000">
                    <a:lumMod val="75000"/>
                    <a:lumOff val="25000"/>
                  </a:srgbClr>
                </a:solidFill>
                <a:latin typeface="UTM Avo" panose="02040603050506020204" pitchFamily="18" charset="0"/>
                <a:ea typeface="Yeseva One" panose="00000500000000000000" charset="0"/>
                <a:cs typeface="Arial" panose="020B0604020202020204" pitchFamily="34" charset="0"/>
              </a:rPr>
              <a:t> </a:t>
            </a:r>
            <a:r>
              <a:rPr lang="en-US" altLang="zh-CN" sz="2600" b="1" dirty="0" err="1">
                <a:solidFill>
                  <a:srgbClr val="000000">
                    <a:lumMod val="75000"/>
                    <a:lumOff val="25000"/>
                  </a:srgbClr>
                </a:solidFill>
                <a:latin typeface="UTM Avo" panose="02040603050506020204" pitchFamily="18" charset="0"/>
                <a:ea typeface="Yeseva One" panose="00000500000000000000" charset="0"/>
                <a:cs typeface="Arial" panose="020B0604020202020204" pitchFamily="34" charset="0"/>
              </a:rPr>
              <a:t>chăm</a:t>
            </a:r>
            <a:r>
              <a:rPr lang="en-US" altLang="zh-CN" sz="2600" b="1" dirty="0">
                <a:solidFill>
                  <a:srgbClr val="000000">
                    <a:lumMod val="75000"/>
                    <a:lumOff val="25000"/>
                  </a:srgbClr>
                </a:solidFill>
                <a:latin typeface="UTM Avo" panose="02040603050506020204" pitchFamily="18" charset="0"/>
                <a:ea typeface="Yeseva One" panose="00000500000000000000" charset="0"/>
                <a:cs typeface="Arial" panose="020B0604020202020204" pitchFamily="34" charset="0"/>
              </a:rPr>
              <a:t> </a:t>
            </a:r>
            <a:r>
              <a:rPr lang="en-US" altLang="zh-CN" sz="2600" b="1" dirty="0" err="1">
                <a:solidFill>
                  <a:srgbClr val="000000">
                    <a:lumMod val="75000"/>
                    <a:lumOff val="25000"/>
                  </a:srgbClr>
                </a:solidFill>
                <a:latin typeface="UTM Avo" panose="02040603050506020204" pitchFamily="18" charset="0"/>
                <a:ea typeface="Yeseva One" panose="00000500000000000000" charset="0"/>
                <a:cs typeface="Arial" panose="020B0604020202020204" pitchFamily="34" charset="0"/>
              </a:rPr>
              <a:t>ngoan</a:t>
            </a:r>
            <a:endParaRPr lang="zh-CN" altLang="en-US" sz="2600" b="1" dirty="0">
              <a:solidFill>
                <a:srgbClr val="000000">
                  <a:lumMod val="75000"/>
                  <a:lumOff val="25000"/>
                </a:srgbClr>
              </a:solidFill>
              <a:latin typeface="UTM Avo" panose="02040603050506020204" pitchFamily="18" charset="0"/>
              <a:ea typeface="Yeseva One" panose="00000500000000000000" charset="0"/>
              <a:cs typeface="Arial" panose="020B0604020202020204" pitchFamily="34" charset="0"/>
            </a:endParaRPr>
          </a:p>
        </p:txBody>
      </p:sp>
      <p:sp>
        <p:nvSpPr>
          <p:cNvPr id="23" name="文本框 39">
            <a:extLst>
              <a:ext uri="{FF2B5EF4-FFF2-40B4-BE49-F238E27FC236}">
                <a16:creationId xmlns:a16="http://schemas.microsoft.com/office/drawing/2014/main" id="{3CF024F6-2AA5-BAA7-0599-27723F76336F}"/>
              </a:ext>
            </a:extLst>
          </p:cNvPr>
          <p:cNvSpPr txBox="1"/>
          <p:nvPr/>
        </p:nvSpPr>
        <p:spPr>
          <a:xfrm flipH="1">
            <a:off x="1750849" y="5584010"/>
            <a:ext cx="2375107" cy="978601"/>
          </a:xfrm>
          <a:prstGeom prst="rect">
            <a:avLst/>
          </a:prstGeom>
          <a:noFill/>
        </p:spPr>
        <p:txBody>
          <a:bodyPr wrap="square" rtlCol="0">
            <a:spAutoFit/>
            <a:scene3d>
              <a:camera prst="orthographicFront"/>
              <a:lightRig rig="threePt" dir="t"/>
            </a:scene3d>
            <a:sp3d contourW="12700"/>
          </a:bodyPr>
          <a:lstStyle/>
          <a:p>
            <a:pPr algn="ctr" defTabSz="1219170">
              <a:lnSpc>
                <a:spcPct val="114000"/>
              </a:lnSpc>
            </a:pPr>
            <a:r>
              <a:rPr lang="en-US" altLang="zh-CN" sz="2600" b="1" dirty="0">
                <a:solidFill>
                  <a:srgbClr val="000000">
                    <a:lumMod val="75000"/>
                    <a:lumOff val="25000"/>
                  </a:srgbClr>
                </a:solidFill>
                <a:latin typeface="UTM Avo" panose="02040603050506020204" pitchFamily="18" charset="0"/>
                <a:ea typeface="Yeseva One" panose="00000500000000000000" charset="0"/>
                <a:cs typeface="Arial" panose="020B0604020202020204" pitchFamily="34" charset="0"/>
              </a:rPr>
              <a:t>Sao </a:t>
            </a:r>
            <a:r>
              <a:rPr lang="en-US" altLang="zh-CN" sz="2600" b="1" dirty="0" err="1">
                <a:solidFill>
                  <a:srgbClr val="000000">
                    <a:lumMod val="75000"/>
                    <a:lumOff val="25000"/>
                  </a:srgbClr>
                </a:solidFill>
                <a:latin typeface="UTM Avo" panose="02040603050506020204" pitchFamily="18" charset="0"/>
                <a:ea typeface="Yeseva One" panose="00000500000000000000" charset="0"/>
                <a:cs typeface="Arial" panose="020B0604020202020204" pitchFamily="34" charset="0"/>
              </a:rPr>
              <a:t>Nhi</a:t>
            </a:r>
            <a:r>
              <a:rPr lang="en-US" altLang="zh-CN" sz="2600" b="1" dirty="0">
                <a:solidFill>
                  <a:srgbClr val="000000">
                    <a:lumMod val="75000"/>
                    <a:lumOff val="25000"/>
                  </a:srgbClr>
                </a:solidFill>
                <a:latin typeface="UTM Avo" panose="02040603050506020204" pitchFamily="18" charset="0"/>
                <a:ea typeface="Yeseva One" panose="00000500000000000000" charset="0"/>
                <a:cs typeface="Arial" panose="020B0604020202020204" pitchFamily="34" charset="0"/>
              </a:rPr>
              <a:t> </a:t>
            </a:r>
            <a:r>
              <a:rPr lang="en-US" altLang="zh-CN" sz="2600" b="1" dirty="0" err="1">
                <a:solidFill>
                  <a:srgbClr val="000000">
                    <a:lumMod val="75000"/>
                    <a:lumOff val="25000"/>
                  </a:srgbClr>
                </a:solidFill>
                <a:latin typeface="UTM Avo" panose="02040603050506020204" pitchFamily="18" charset="0"/>
                <a:ea typeface="Yeseva One" panose="00000500000000000000" charset="0"/>
                <a:cs typeface="Arial" panose="020B0604020202020204" pitchFamily="34" charset="0"/>
              </a:rPr>
              <a:t>đồng</a:t>
            </a:r>
            <a:r>
              <a:rPr lang="en-US" altLang="zh-CN" sz="2600" b="1" dirty="0">
                <a:solidFill>
                  <a:srgbClr val="000000">
                    <a:lumMod val="75000"/>
                    <a:lumOff val="25000"/>
                  </a:srgbClr>
                </a:solidFill>
                <a:latin typeface="UTM Avo" panose="02040603050506020204" pitchFamily="18" charset="0"/>
                <a:ea typeface="Yeseva One" panose="00000500000000000000" charset="0"/>
                <a:cs typeface="Arial" panose="020B0604020202020204" pitchFamily="34" charset="0"/>
              </a:rPr>
              <a:t> </a:t>
            </a:r>
            <a:r>
              <a:rPr lang="en-US" altLang="zh-CN" sz="2600" b="1" dirty="0" err="1">
                <a:solidFill>
                  <a:srgbClr val="000000">
                    <a:lumMod val="75000"/>
                    <a:lumOff val="25000"/>
                  </a:srgbClr>
                </a:solidFill>
                <a:latin typeface="UTM Avo" panose="02040603050506020204" pitchFamily="18" charset="0"/>
                <a:ea typeface="Yeseva One" panose="00000500000000000000" charset="0"/>
                <a:cs typeface="Arial" panose="020B0604020202020204" pitchFamily="34" charset="0"/>
              </a:rPr>
              <a:t>học</a:t>
            </a:r>
            <a:r>
              <a:rPr lang="en-US" altLang="zh-CN" sz="2600" b="1" dirty="0">
                <a:solidFill>
                  <a:srgbClr val="000000">
                    <a:lumMod val="75000"/>
                    <a:lumOff val="25000"/>
                  </a:srgbClr>
                </a:solidFill>
                <a:latin typeface="UTM Avo" panose="02040603050506020204" pitchFamily="18" charset="0"/>
                <a:ea typeface="Yeseva One" panose="00000500000000000000" charset="0"/>
                <a:cs typeface="Arial" panose="020B0604020202020204" pitchFamily="34" charset="0"/>
              </a:rPr>
              <a:t> </a:t>
            </a:r>
            <a:r>
              <a:rPr lang="en-US" altLang="zh-CN" sz="2600" b="1" dirty="0" err="1">
                <a:solidFill>
                  <a:srgbClr val="000000">
                    <a:lumMod val="75000"/>
                    <a:lumOff val="25000"/>
                  </a:srgbClr>
                </a:solidFill>
                <a:latin typeface="UTM Avo" panose="02040603050506020204" pitchFamily="18" charset="0"/>
                <a:ea typeface="Yeseva One" panose="00000500000000000000" charset="0"/>
                <a:cs typeface="Arial" panose="020B0604020202020204" pitchFamily="34" charset="0"/>
              </a:rPr>
              <a:t>giỏi</a:t>
            </a:r>
            <a:endParaRPr lang="zh-CN" altLang="en-US" sz="2600" b="1" dirty="0">
              <a:solidFill>
                <a:srgbClr val="000000">
                  <a:lumMod val="75000"/>
                  <a:lumOff val="25000"/>
                </a:srgbClr>
              </a:solidFill>
              <a:latin typeface="UTM Avo" panose="02040603050506020204" pitchFamily="18" charset="0"/>
              <a:ea typeface="Yeseva One" panose="00000500000000000000" charset="0"/>
              <a:cs typeface="Arial" panose="020B0604020202020204" pitchFamily="34" charset="0"/>
            </a:endParaRPr>
          </a:p>
        </p:txBody>
      </p:sp>
      <p:sp>
        <p:nvSpPr>
          <p:cNvPr id="24" name="文本框 42">
            <a:extLst>
              <a:ext uri="{FF2B5EF4-FFF2-40B4-BE49-F238E27FC236}">
                <a16:creationId xmlns:a16="http://schemas.microsoft.com/office/drawing/2014/main" id="{E47AAE7B-11D5-5B2D-10FB-2F458FF2189B}"/>
              </a:ext>
            </a:extLst>
          </p:cNvPr>
          <p:cNvSpPr txBox="1"/>
          <p:nvPr/>
        </p:nvSpPr>
        <p:spPr>
          <a:xfrm>
            <a:off x="7837943" y="5551541"/>
            <a:ext cx="2375464" cy="499560"/>
          </a:xfrm>
          <a:prstGeom prst="rect">
            <a:avLst/>
          </a:prstGeom>
          <a:noFill/>
        </p:spPr>
        <p:txBody>
          <a:bodyPr wrap="square" rtlCol="0">
            <a:spAutoFit/>
            <a:scene3d>
              <a:camera prst="orthographicFront"/>
              <a:lightRig rig="threePt" dir="t"/>
            </a:scene3d>
            <a:sp3d contourW="12700"/>
          </a:bodyPr>
          <a:lstStyle/>
          <a:p>
            <a:pPr algn="ctr" defTabSz="1219170">
              <a:lnSpc>
                <a:spcPct val="114000"/>
              </a:lnSpc>
            </a:pPr>
            <a:r>
              <a:rPr lang="en-US" altLang="zh-CN" sz="2600" b="1" dirty="0">
                <a:solidFill>
                  <a:srgbClr val="000000">
                    <a:lumMod val="75000"/>
                    <a:lumOff val="25000"/>
                  </a:srgbClr>
                </a:solidFill>
                <a:latin typeface="UTM Avo" panose="02040603050506020204" pitchFamily="18" charset="0"/>
                <a:ea typeface="Yeseva One" panose="00000500000000000000" charset="0"/>
                <a:cs typeface="Arial" panose="020B0604020202020204" pitchFamily="34" charset="0"/>
              </a:rPr>
              <a:t>Sao </a:t>
            </a:r>
            <a:r>
              <a:rPr lang="en-US" altLang="zh-CN" sz="2600" b="1" dirty="0" err="1">
                <a:solidFill>
                  <a:srgbClr val="000000">
                    <a:lumMod val="75000"/>
                    <a:lumOff val="25000"/>
                  </a:srgbClr>
                </a:solidFill>
                <a:latin typeface="UTM Avo" panose="02040603050506020204" pitchFamily="18" charset="0"/>
                <a:ea typeface="Yeseva One" panose="00000500000000000000" charset="0"/>
                <a:cs typeface="Arial" panose="020B0604020202020204" pitchFamily="34" charset="0"/>
              </a:rPr>
              <a:t>vui</a:t>
            </a:r>
            <a:r>
              <a:rPr lang="en-US" altLang="zh-CN" sz="2600" b="1" dirty="0">
                <a:solidFill>
                  <a:srgbClr val="000000">
                    <a:lumMod val="75000"/>
                    <a:lumOff val="25000"/>
                  </a:srgbClr>
                </a:solidFill>
                <a:latin typeface="UTM Avo" panose="02040603050506020204" pitchFamily="18" charset="0"/>
                <a:ea typeface="Yeseva One" panose="00000500000000000000" charset="0"/>
                <a:cs typeface="Arial" panose="020B0604020202020204" pitchFamily="34" charset="0"/>
              </a:rPr>
              <a:t> </a:t>
            </a:r>
            <a:r>
              <a:rPr lang="en-US" altLang="zh-CN" sz="2600" b="1" dirty="0" err="1">
                <a:solidFill>
                  <a:srgbClr val="000000">
                    <a:lumMod val="75000"/>
                    <a:lumOff val="25000"/>
                  </a:srgbClr>
                </a:solidFill>
                <a:latin typeface="UTM Avo" panose="02040603050506020204" pitchFamily="18" charset="0"/>
                <a:ea typeface="Yeseva One" panose="00000500000000000000" charset="0"/>
                <a:cs typeface="Arial" panose="020B0604020202020204" pitchFamily="34" charset="0"/>
              </a:rPr>
              <a:t>vẻ</a:t>
            </a:r>
            <a:endParaRPr lang="zh-CN" altLang="en-US" sz="2600" b="1" dirty="0">
              <a:solidFill>
                <a:srgbClr val="000000">
                  <a:lumMod val="75000"/>
                  <a:lumOff val="25000"/>
                </a:srgbClr>
              </a:solidFill>
              <a:latin typeface="UTM Avo" panose="02040603050506020204" pitchFamily="18" charset="0"/>
              <a:ea typeface="Yeseva One" panose="00000500000000000000" charset="0"/>
              <a:cs typeface="Arial" panose="020B0604020202020204" pitchFamily="34" charset="0"/>
            </a:endParaRPr>
          </a:p>
        </p:txBody>
      </p:sp>
      <p:sp>
        <p:nvSpPr>
          <p:cNvPr id="25" name="TextBox 24">
            <a:extLst>
              <a:ext uri="{FF2B5EF4-FFF2-40B4-BE49-F238E27FC236}">
                <a16:creationId xmlns:a16="http://schemas.microsoft.com/office/drawing/2014/main" id="{483C63F5-7A21-0FDF-C23A-66492FC5DD67}"/>
              </a:ext>
            </a:extLst>
          </p:cNvPr>
          <p:cNvSpPr txBox="1"/>
          <p:nvPr/>
        </p:nvSpPr>
        <p:spPr>
          <a:xfrm>
            <a:off x="470933" y="1884935"/>
            <a:ext cx="4805616" cy="492443"/>
          </a:xfrm>
          <a:prstGeom prst="rect">
            <a:avLst/>
          </a:prstGeom>
          <a:solidFill>
            <a:schemeClr val="accent6">
              <a:lumMod val="75000"/>
            </a:schemeClr>
          </a:solidFill>
        </p:spPr>
        <p:style>
          <a:lnRef idx="3">
            <a:schemeClr val="lt1"/>
          </a:lnRef>
          <a:fillRef idx="1">
            <a:schemeClr val="accent3"/>
          </a:fillRef>
          <a:effectRef idx="1">
            <a:schemeClr val="accent3"/>
          </a:effectRef>
          <a:fontRef idx="minor">
            <a:schemeClr val="lt1"/>
          </a:fontRef>
        </p:style>
        <p:txBody>
          <a:bodyPr wrap="square" rtlCol="0">
            <a:spAutoFit/>
          </a:bodyPr>
          <a:lstStyle/>
          <a:p>
            <a:pPr algn="ctr" defTabSz="1219170"/>
            <a:r>
              <a:rPr lang="en-US" sz="2600" dirty="0" err="1">
                <a:solidFill>
                  <a:srgbClr val="FFFFFF"/>
                </a:solidFill>
                <a:latin typeface="UTM Avo" panose="02040603050506020204" pitchFamily="18" charset="0"/>
                <a:cs typeface="Arial" panose="020B0604020202020204" pitchFamily="34" charset="0"/>
              </a:rPr>
              <a:t>Tên</a:t>
            </a:r>
            <a:r>
              <a:rPr lang="en-US" sz="2600" dirty="0">
                <a:solidFill>
                  <a:srgbClr val="FFFFFF"/>
                </a:solidFill>
                <a:latin typeface="UTM Avo" panose="02040603050506020204" pitchFamily="18" charset="0"/>
                <a:cs typeface="Arial" panose="020B0604020202020204" pitchFamily="34" charset="0"/>
              </a:rPr>
              <a:t> </a:t>
            </a:r>
            <a:r>
              <a:rPr lang="en-US" sz="2600" dirty="0" err="1">
                <a:solidFill>
                  <a:srgbClr val="FFFFFF"/>
                </a:solidFill>
                <a:latin typeface="UTM Avo" panose="02040603050506020204" pitchFamily="18" charset="0"/>
                <a:cs typeface="Arial" panose="020B0604020202020204" pitchFamily="34" charset="0"/>
              </a:rPr>
              <a:t>sao</a:t>
            </a:r>
            <a:r>
              <a:rPr lang="en-US" sz="2600" dirty="0">
                <a:solidFill>
                  <a:srgbClr val="FFFFFF"/>
                </a:solidFill>
                <a:latin typeface="UTM Avo" panose="02040603050506020204" pitchFamily="18" charset="0"/>
                <a:cs typeface="Arial" panose="020B0604020202020204" pitchFamily="34" charset="0"/>
              </a:rPr>
              <a:t> </a:t>
            </a:r>
            <a:r>
              <a:rPr lang="en-US" sz="2600" dirty="0" err="1">
                <a:solidFill>
                  <a:srgbClr val="FFFFFF"/>
                </a:solidFill>
                <a:latin typeface="UTM Avo" panose="02040603050506020204" pitchFamily="18" charset="0"/>
                <a:cs typeface="Arial" panose="020B0604020202020204" pitchFamily="34" charset="0"/>
              </a:rPr>
              <a:t>các</a:t>
            </a:r>
            <a:r>
              <a:rPr lang="en-US" sz="2600" dirty="0">
                <a:solidFill>
                  <a:srgbClr val="FFFFFF"/>
                </a:solidFill>
                <a:latin typeface="UTM Avo" panose="02040603050506020204" pitchFamily="18" charset="0"/>
                <a:cs typeface="Arial" panose="020B0604020202020204" pitchFamily="34" charset="0"/>
              </a:rPr>
              <a:t> </a:t>
            </a:r>
            <a:r>
              <a:rPr lang="en-US" sz="2600" dirty="0" err="1">
                <a:solidFill>
                  <a:srgbClr val="FFFFFF"/>
                </a:solidFill>
                <a:latin typeface="UTM Avo" panose="02040603050506020204" pitchFamily="18" charset="0"/>
                <a:cs typeface="Arial" panose="020B0604020202020204" pitchFamily="34" charset="0"/>
              </a:rPr>
              <a:t>nhóm</a:t>
            </a:r>
            <a:endParaRPr lang="en-US" sz="2600" dirty="0">
              <a:solidFill>
                <a:srgbClr val="FFFFFF"/>
              </a:solidFill>
              <a:latin typeface="UTM Avo" panose="02040603050506020204" pitchFamily="18" charset="0"/>
              <a:cs typeface="Arial" panose="020B0604020202020204" pitchFamily="34" charset="0"/>
            </a:endParaRPr>
          </a:p>
        </p:txBody>
      </p:sp>
      <p:pic>
        <p:nvPicPr>
          <p:cNvPr id="27" name="Picture 26">
            <a:extLst>
              <a:ext uri="{FF2B5EF4-FFF2-40B4-BE49-F238E27FC236}">
                <a16:creationId xmlns:a16="http://schemas.microsoft.com/office/drawing/2014/main" id="{78F8F0C2-8E77-1A4B-BE89-25647715CDF6}"/>
              </a:ext>
            </a:extLst>
          </p:cNvPr>
          <p:cNvPicPr>
            <a:picLocks noChangeAspect="1"/>
          </p:cNvPicPr>
          <p:nvPr/>
        </p:nvPicPr>
        <p:blipFill>
          <a:blip r:embed="rId3"/>
          <a:stretch>
            <a:fillRect/>
          </a:stretch>
        </p:blipFill>
        <p:spPr>
          <a:xfrm>
            <a:off x="9525000" y="992297"/>
            <a:ext cx="2667000" cy="1955800"/>
          </a:xfrm>
          <a:prstGeom prst="rect">
            <a:avLst/>
          </a:prstGeom>
        </p:spPr>
      </p:pic>
    </p:spTree>
    <p:extLst>
      <p:ext uri="{BB962C8B-B14F-4D97-AF65-F5344CB8AC3E}">
        <p14:creationId xmlns:p14="http://schemas.microsoft.com/office/powerpoint/2010/main" val="3639445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wipe(down)">
                                      <p:cBhvr>
                                        <p:cTn id="13" dur="500"/>
                                        <p:tgtEl>
                                          <p:spTgt spid="21"/>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wipe(down)">
                                      <p:cBhvr>
                                        <p:cTn id="18" dur="500"/>
                                        <p:tgtEl>
                                          <p:spTgt spid="22"/>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wipe(down)">
                                      <p:cBhvr>
                                        <p:cTn id="23" dur="500"/>
                                        <p:tgtEl>
                                          <p:spTgt spid="23"/>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wipe(down)">
                                      <p:cBhvr>
                                        <p:cTn id="28" dur="500"/>
                                        <p:tgtEl>
                                          <p:spTgt spid="24"/>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wipe(down)">
                                      <p:cBhvr>
                                        <p:cTn id="3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P spid="24"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B7EF12B-8883-54C8-0A1C-87A956680D03}"/>
              </a:ext>
            </a:extLst>
          </p:cNvPr>
          <p:cNvSpPr/>
          <p:nvPr/>
        </p:nvSpPr>
        <p:spPr>
          <a:xfrm>
            <a:off x="1699591" y="2525066"/>
            <a:ext cx="8553174" cy="1807867"/>
          </a:xfrm>
          <a:prstGeom prst="rect">
            <a:avLst/>
          </a:prstGeom>
          <a:solidFill>
            <a:schemeClr val="accent4">
              <a:lumMod val="20000"/>
              <a:lumOff val="80000"/>
            </a:schemeClr>
          </a:solidFill>
        </p:spPr>
        <p:txBody>
          <a:bodyPr wrap="square">
            <a:spAutoFit/>
          </a:bodyPr>
          <a:lstStyle/>
          <a:p>
            <a:pPr algn="just" defTabSz="1219170">
              <a:lnSpc>
                <a:spcPct val="150000"/>
              </a:lnSpc>
              <a:spcBef>
                <a:spcPts val="933"/>
              </a:spcBef>
              <a:spcAft>
                <a:spcPts val="933"/>
              </a:spcAft>
            </a:pPr>
            <a:r>
              <a:rPr lang="nl-NL" sz="2600" dirty="0">
                <a:latin typeface="UTM Avo" panose="02040603050506020204" pitchFamily="18" charset="0"/>
                <a:ea typeface="Calibri" panose="020F0502020204030204" pitchFamily="34" charset="0"/>
                <a:cs typeface="Arial" panose="020B0604020202020204" pitchFamily="34" charset="0"/>
              </a:rPr>
              <a:t>Khi sinh hoạt Sao Nhi đồng, các em sẽ được tham gia nhiều hoạt động tập thể, phấn đấu trở thành con ngoan, trò giỏi, bạn tốt, cháu ngoan Bác Hồ.</a:t>
            </a:r>
            <a:endParaRPr lang="en-US" sz="2600" dirty="0">
              <a:latin typeface="UTM Avo" panose="02040603050506020204" pitchFamily="18" charset="0"/>
              <a:ea typeface="Calibri" panose="020F050202020403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DED6568A-D42F-E9DA-1BDD-8A6BEB781E4F}"/>
              </a:ext>
            </a:extLst>
          </p:cNvPr>
          <p:cNvPicPr>
            <a:picLocks noChangeAspect="1"/>
          </p:cNvPicPr>
          <p:nvPr/>
        </p:nvPicPr>
        <p:blipFill>
          <a:blip r:embed="rId3"/>
          <a:stretch>
            <a:fillRect/>
          </a:stretch>
        </p:blipFill>
        <p:spPr>
          <a:xfrm>
            <a:off x="0" y="4902200"/>
            <a:ext cx="2667000" cy="1955800"/>
          </a:xfrm>
          <a:prstGeom prst="rect">
            <a:avLst/>
          </a:prstGeom>
          <a:solidFill>
            <a:srgbClr val="FFFAF7"/>
          </a:solidFill>
        </p:spPr>
      </p:pic>
    </p:spTree>
    <p:extLst>
      <p:ext uri="{BB962C8B-B14F-4D97-AF65-F5344CB8AC3E}">
        <p14:creationId xmlns:p14="http://schemas.microsoft.com/office/powerpoint/2010/main" val="27617983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39">
            <a:extLst>
              <a:ext uri="{FF2B5EF4-FFF2-40B4-BE49-F238E27FC236}">
                <a16:creationId xmlns:a16="http://schemas.microsoft.com/office/drawing/2014/main" id="{159145EC-316C-E011-926D-7C9A70C7BAAA}"/>
              </a:ext>
            </a:extLst>
          </p:cNvPr>
          <p:cNvGrpSpPr/>
          <p:nvPr/>
        </p:nvGrpSpPr>
        <p:grpSpPr>
          <a:xfrm>
            <a:off x="5842000" y="2542224"/>
            <a:ext cx="6350000" cy="3416760"/>
            <a:chOff x="0" y="2196100"/>
            <a:chExt cx="6350000" cy="3416759"/>
          </a:xfrm>
        </p:grpSpPr>
        <p:pic>
          <p:nvPicPr>
            <p:cNvPr id="3" name="Picture 40">
              <a:extLst>
                <a:ext uri="{FF2B5EF4-FFF2-40B4-BE49-F238E27FC236}">
                  <a16:creationId xmlns:a16="http://schemas.microsoft.com/office/drawing/2014/main" id="{B945D31C-D74A-C74A-35FA-113FB96EB8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191322"/>
              <a:ext cx="6350000" cy="2421537"/>
            </a:xfrm>
            <a:prstGeom prst="rect">
              <a:avLst/>
            </a:prstGeom>
          </p:spPr>
        </p:pic>
        <p:sp>
          <p:nvSpPr>
            <p:cNvPr id="4" name="Diamond 41">
              <a:extLst>
                <a:ext uri="{FF2B5EF4-FFF2-40B4-BE49-F238E27FC236}">
                  <a16:creationId xmlns:a16="http://schemas.microsoft.com/office/drawing/2014/main" id="{407E5D7C-4D7F-9900-C1BE-92D72AEF203C}"/>
                </a:ext>
              </a:extLst>
            </p:cNvPr>
            <p:cNvSpPr/>
            <p:nvPr/>
          </p:nvSpPr>
          <p:spPr>
            <a:xfrm>
              <a:off x="1695236" y="2196100"/>
              <a:ext cx="2958958" cy="2958958"/>
            </a:xfrm>
            <a:prstGeom prst="diamond">
              <a:avLst/>
            </a:prstGeom>
            <a:solidFill>
              <a:schemeClr val="bg1"/>
            </a:solidFill>
            <a:ln>
              <a:gradFill>
                <a:gsLst>
                  <a:gs pos="0">
                    <a:schemeClr val="accent2"/>
                  </a:gs>
                  <a:gs pos="100000">
                    <a:schemeClr val="accent1"/>
                  </a:gs>
                </a:gsLst>
                <a:lin ang="30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2600">
                <a:solidFill>
                  <a:srgbClr val="000000"/>
                </a:solidFill>
                <a:latin typeface="UTM Avo" panose="02040603050506020204" pitchFamily="18" charset="0"/>
                <a:ea typeface="Yeseva One" panose="00000500000000000000" charset="0"/>
              </a:endParaRPr>
            </a:p>
          </p:txBody>
        </p:sp>
      </p:grpSp>
      <p:grpSp>
        <p:nvGrpSpPr>
          <p:cNvPr id="5" name="Group 23">
            <a:extLst>
              <a:ext uri="{FF2B5EF4-FFF2-40B4-BE49-F238E27FC236}">
                <a16:creationId xmlns:a16="http://schemas.microsoft.com/office/drawing/2014/main" id="{986F4802-0E2C-3E85-4D25-404F7EA08556}"/>
              </a:ext>
            </a:extLst>
          </p:cNvPr>
          <p:cNvGrpSpPr/>
          <p:nvPr/>
        </p:nvGrpSpPr>
        <p:grpSpPr>
          <a:xfrm>
            <a:off x="-823067" y="2518518"/>
            <a:ext cx="6350000" cy="3407447"/>
            <a:chOff x="0" y="2196100"/>
            <a:chExt cx="6350000" cy="3407446"/>
          </a:xfrm>
        </p:grpSpPr>
        <p:pic>
          <p:nvPicPr>
            <p:cNvPr id="6" name="Picture 16">
              <a:extLst>
                <a:ext uri="{FF2B5EF4-FFF2-40B4-BE49-F238E27FC236}">
                  <a16:creationId xmlns:a16="http://schemas.microsoft.com/office/drawing/2014/main" id="{1B421806-A209-9525-FD5C-419E0F6199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182009"/>
              <a:ext cx="6350000" cy="2421537"/>
            </a:xfrm>
            <a:prstGeom prst="rect">
              <a:avLst/>
            </a:prstGeom>
          </p:spPr>
        </p:pic>
        <p:sp>
          <p:nvSpPr>
            <p:cNvPr id="7" name="Diamond 13">
              <a:extLst>
                <a:ext uri="{FF2B5EF4-FFF2-40B4-BE49-F238E27FC236}">
                  <a16:creationId xmlns:a16="http://schemas.microsoft.com/office/drawing/2014/main" id="{A86D8B03-5B83-AD34-A495-281908229B5C}"/>
                </a:ext>
              </a:extLst>
            </p:cNvPr>
            <p:cNvSpPr/>
            <p:nvPr/>
          </p:nvSpPr>
          <p:spPr>
            <a:xfrm>
              <a:off x="1695236" y="2196100"/>
              <a:ext cx="2958958" cy="2958958"/>
            </a:xfrm>
            <a:prstGeom prst="diamond">
              <a:avLst/>
            </a:prstGeom>
            <a:solidFill>
              <a:schemeClr val="bg1"/>
            </a:solidFill>
            <a:ln>
              <a:gradFill>
                <a:gsLst>
                  <a:gs pos="0">
                    <a:schemeClr val="accent2"/>
                  </a:gs>
                  <a:gs pos="100000">
                    <a:schemeClr val="accent1"/>
                  </a:gs>
                </a:gsLst>
                <a:lin ang="30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2600">
                <a:solidFill>
                  <a:srgbClr val="FFFFFF"/>
                </a:solidFill>
                <a:latin typeface="UTM Avo" panose="02040603050506020204" pitchFamily="18" charset="0"/>
                <a:ea typeface="Yeseva One" panose="00000500000000000000" charset="0"/>
              </a:endParaRPr>
            </a:p>
          </p:txBody>
        </p:sp>
      </p:grpSp>
      <p:grpSp>
        <p:nvGrpSpPr>
          <p:cNvPr id="8" name="Group 24">
            <a:extLst>
              <a:ext uri="{FF2B5EF4-FFF2-40B4-BE49-F238E27FC236}">
                <a16:creationId xmlns:a16="http://schemas.microsoft.com/office/drawing/2014/main" id="{9C13ABD6-D06E-C6D3-845B-D2B0B3D06162}"/>
              </a:ext>
            </a:extLst>
          </p:cNvPr>
          <p:cNvGrpSpPr/>
          <p:nvPr/>
        </p:nvGrpSpPr>
        <p:grpSpPr>
          <a:xfrm>
            <a:off x="2502043" y="2542268"/>
            <a:ext cx="6350000" cy="3407447"/>
            <a:chOff x="0" y="2196100"/>
            <a:chExt cx="6350000" cy="3407446"/>
          </a:xfrm>
        </p:grpSpPr>
        <p:pic>
          <p:nvPicPr>
            <p:cNvPr id="9" name="Picture 25">
              <a:extLst>
                <a:ext uri="{FF2B5EF4-FFF2-40B4-BE49-F238E27FC236}">
                  <a16:creationId xmlns:a16="http://schemas.microsoft.com/office/drawing/2014/main" id="{69FFE475-06B7-2AB6-BCB8-EEE56AA979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182009"/>
              <a:ext cx="6350000" cy="2421537"/>
            </a:xfrm>
            <a:prstGeom prst="rect">
              <a:avLst/>
            </a:prstGeom>
          </p:spPr>
        </p:pic>
        <p:sp>
          <p:nvSpPr>
            <p:cNvPr id="10" name="Diamond 26">
              <a:extLst>
                <a:ext uri="{FF2B5EF4-FFF2-40B4-BE49-F238E27FC236}">
                  <a16:creationId xmlns:a16="http://schemas.microsoft.com/office/drawing/2014/main" id="{4D693AD4-CFFF-707A-287D-87FE17439E9F}"/>
                </a:ext>
              </a:extLst>
            </p:cNvPr>
            <p:cNvSpPr/>
            <p:nvPr/>
          </p:nvSpPr>
          <p:spPr>
            <a:xfrm>
              <a:off x="1695236" y="2196100"/>
              <a:ext cx="2958958" cy="2958958"/>
            </a:xfrm>
            <a:prstGeom prst="diamond">
              <a:avLst/>
            </a:prstGeom>
            <a:solidFill>
              <a:schemeClr val="bg1"/>
            </a:solidFill>
            <a:ln>
              <a:gradFill>
                <a:gsLst>
                  <a:gs pos="0">
                    <a:schemeClr val="accent2"/>
                  </a:gs>
                  <a:gs pos="100000">
                    <a:schemeClr val="accent1"/>
                  </a:gs>
                </a:gsLst>
                <a:lin ang="30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2600">
                <a:solidFill>
                  <a:srgbClr val="000000"/>
                </a:solidFill>
                <a:latin typeface="UTM Avo" panose="02040603050506020204" pitchFamily="18" charset="0"/>
                <a:ea typeface="Yeseva One" panose="00000500000000000000" charset="0"/>
              </a:endParaRPr>
            </a:p>
          </p:txBody>
        </p:sp>
      </p:grpSp>
      <p:sp>
        <p:nvSpPr>
          <p:cNvPr id="11" name="Diamond 46">
            <a:extLst>
              <a:ext uri="{FF2B5EF4-FFF2-40B4-BE49-F238E27FC236}">
                <a16:creationId xmlns:a16="http://schemas.microsoft.com/office/drawing/2014/main" id="{C99E29C2-C0D5-66D6-292A-022F9ECF616F}"/>
              </a:ext>
            </a:extLst>
          </p:cNvPr>
          <p:cNvSpPr/>
          <p:nvPr/>
        </p:nvSpPr>
        <p:spPr>
          <a:xfrm>
            <a:off x="3645042" y="3648865"/>
            <a:ext cx="758005" cy="758005"/>
          </a:xfrm>
          <a:prstGeom prst="diamond">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2600" dirty="0">
              <a:solidFill>
                <a:srgbClr val="000000"/>
              </a:solidFill>
              <a:latin typeface="UTM Avo" panose="02040603050506020204" pitchFamily="18" charset="0"/>
              <a:ea typeface="Yeseva One" panose="00000500000000000000" charset="0"/>
            </a:endParaRPr>
          </a:p>
        </p:txBody>
      </p:sp>
      <p:sp>
        <p:nvSpPr>
          <p:cNvPr id="12" name="Diamond 47">
            <a:extLst>
              <a:ext uri="{FF2B5EF4-FFF2-40B4-BE49-F238E27FC236}">
                <a16:creationId xmlns:a16="http://schemas.microsoft.com/office/drawing/2014/main" id="{03DF9616-2E25-7EE1-E82A-334450E572EA}"/>
              </a:ext>
            </a:extLst>
          </p:cNvPr>
          <p:cNvSpPr/>
          <p:nvPr/>
        </p:nvSpPr>
        <p:spPr>
          <a:xfrm>
            <a:off x="6952043" y="3648865"/>
            <a:ext cx="758005" cy="758005"/>
          </a:xfrm>
          <a:prstGeom prst="diamond">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2600" dirty="0">
              <a:solidFill>
                <a:srgbClr val="000000"/>
              </a:solidFill>
              <a:latin typeface="UTM Avo" panose="02040603050506020204" pitchFamily="18" charset="0"/>
              <a:ea typeface="Yeseva One" panose="00000500000000000000" charset="0"/>
            </a:endParaRPr>
          </a:p>
        </p:txBody>
      </p:sp>
      <p:sp>
        <p:nvSpPr>
          <p:cNvPr id="13" name="Rectangle 12">
            <a:extLst>
              <a:ext uri="{FF2B5EF4-FFF2-40B4-BE49-F238E27FC236}">
                <a16:creationId xmlns:a16="http://schemas.microsoft.com/office/drawing/2014/main" id="{FFF4AF0C-D2CA-44DF-E8BD-B52341BBAC47}"/>
              </a:ext>
            </a:extLst>
          </p:cNvPr>
          <p:cNvSpPr/>
          <p:nvPr/>
        </p:nvSpPr>
        <p:spPr>
          <a:xfrm>
            <a:off x="662610" y="1673752"/>
            <a:ext cx="4709944" cy="492443"/>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wrap="none">
            <a:spAutoFit/>
          </a:bodyPr>
          <a:lstStyle/>
          <a:p>
            <a:pPr defTabSz="1219170"/>
            <a:r>
              <a:rPr lang="nl-NL" sz="2600" b="1" dirty="0">
                <a:solidFill>
                  <a:srgbClr val="FFFFFF"/>
                </a:solidFill>
                <a:latin typeface="UTM Avo" panose="02040603050506020204" pitchFamily="18" charset="0"/>
                <a:ea typeface="Calibri" panose="020F0502020204030204" pitchFamily="34" charset="0"/>
                <a:cs typeface="Arial" panose="020B0604020202020204" pitchFamily="34" charset="0"/>
              </a:rPr>
              <a:t>2. Tạo hình ảnh Sao của em</a:t>
            </a:r>
            <a:endParaRPr lang="en-US" sz="2600" dirty="0">
              <a:solidFill>
                <a:srgbClr val="FFFFFF"/>
              </a:solidFill>
              <a:latin typeface="UTM Avo" panose="02040603050506020204" pitchFamily="18" charset="0"/>
              <a:cs typeface="Arial" panose="020B0604020202020204" pitchFamily="34" charset="0"/>
            </a:endParaRPr>
          </a:p>
        </p:txBody>
      </p:sp>
      <p:sp>
        <p:nvSpPr>
          <p:cNvPr id="14" name="Rectangle 13">
            <a:extLst>
              <a:ext uri="{FF2B5EF4-FFF2-40B4-BE49-F238E27FC236}">
                <a16:creationId xmlns:a16="http://schemas.microsoft.com/office/drawing/2014/main" id="{55297BDE-5342-AE91-27F1-708DBD53C541}"/>
              </a:ext>
            </a:extLst>
          </p:cNvPr>
          <p:cNvSpPr/>
          <p:nvPr/>
        </p:nvSpPr>
        <p:spPr>
          <a:xfrm>
            <a:off x="1076845" y="5486746"/>
            <a:ext cx="8899035" cy="1107996"/>
          </a:xfrm>
          <a:prstGeom prst="rect">
            <a:avLst/>
          </a:prstGeom>
        </p:spPr>
        <p:txBody>
          <a:bodyPr wrap="square">
            <a:spAutoFit/>
          </a:bodyPr>
          <a:lstStyle/>
          <a:p>
            <a:pPr algn="just" defTabSz="1219170">
              <a:spcBef>
                <a:spcPts val="933"/>
              </a:spcBef>
              <a:spcAft>
                <a:spcPts val="933"/>
              </a:spcAft>
            </a:pPr>
            <a:r>
              <a:rPr lang="nl-NL" sz="2200" b="1" dirty="0">
                <a:solidFill>
                  <a:srgbClr val="000000"/>
                </a:solidFill>
                <a:latin typeface="UTM Avo" panose="02040603050506020204" pitchFamily="18" charset="0"/>
                <a:ea typeface="Calibri" panose="020F0502020204030204" pitchFamily="34" charset="0"/>
                <a:cs typeface="Arial" panose="020B0604020202020204" pitchFamily="34" charset="0"/>
              </a:rPr>
              <a:t>Luật chơi</a:t>
            </a:r>
            <a:r>
              <a:rPr lang="nl-NL" sz="2200" dirty="0">
                <a:solidFill>
                  <a:srgbClr val="000000"/>
                </a:solidFill>
                <a:latin typeface="UTM Avo" panose="02040603050506020204" pitchFamily="18" charset="0"/>
                <a:ea typeface="Calibri" panose="020F0502020204030204" pitchFamily="34" charset="0"/>
                <a:cs typeface="Arial" panose="020B0604020202020204" pitchFamily="34" charset="0"/>
              </a:rPr>
              <a:t>: </a:t>
            </a:r>
            <a:r>
              <a:rPr lang="nl-NL" sz="2200" i="1" dirty="0">
                <a:solidFill>
                  <a:srgbClr val="000000"/>
                </a:solidFill>
                <a:latin typeface="UTM Avo" panose="02040603050506020204" pitchFamily="18" charset="0"/>
                <a:ea typeface="Calibri" panose="020F0502020204030204" pitchFamily="34" charset="0"/>
                <a:cs typeface="Arial" panose="020B0604020202020204" pitchFamily="34" charset="0"/>
              </a:rPr>
              <a:t>Mỗi Sao sẽ chọn cho mình một cách tạo dáng và chào ấn tượng trước lớp. Sao nào có cách tạo dáng sáng tạo, vui vẻ nhất sẽ là đội thắng cuộc.</a:t>
            </a:r>
            <a:endParaRPr lang="en-US" sz="2200" dirty="0">
              <a:solidFill>
                <a:srgbClr val="000000"/>
              </a:solidFill>
              <a:latin typeface="UTM Avo" panose="02040603050506020204" pitchFamily="18" charset="0"/>
              <a:ea typeface="Calibri" panose="020F0502020204030204" pitchFamily="34" charset="0"/>
              <a:cs typeface="Arial" panose="020B0604020202020204" pitchFamily="34" charset="0"/>
            </a:endParaRPr>
          </a:p>
        </p:txBody>
      </p:sp>
      <p:pic>
        <p:nvPicPr>
          <p:cNvPr id="15" name="Picture 14">
            <a:extLst>
              <a:ext uri="{FF2B5EF4-FFF2-40B4-BE49-F238E27FC236}">
                <a16:creationId xmlns:a16="http://schemas.microsoft.com/office/drawing/2014/main" id="{BBA52168-95F3-A09D-4421-D8BF524CDDE1}"/>
              </a:ext>
            </a:extLst>
          </p:cNvPr>
          <p:cNvPicPr>
            <a:picLocks noChangeAspect="1"/>
          </p:cNvPicPr>
          <p:nvPr/>
        </p:nvPicPr>
        <p:blipFill>
          <a:blip r:embed="rId4"/>
          <a:stretch>
            <a:fillRect/>
          </a:stretch>
        </p:blipFill>
        <p:spPr>
          <a:xfrm>
            <a:off x="8704760" y="696009"/>
            <a:ext cx="3487240" cy="1978896"/>
          </a:xfrm>
          <a:prstGeom prst="rect">
            <a:avLst/>
          </a:prstGeom>
        </p:spPr>
      </p:pic>
      <p:sp>
        <p:nvSpPr>
          <p:cNvPr id="16" name="6-Point Star 8">
            <a:extLst>
              <a:ext uri="{FF2B5EF4-FFF2-40B4-BE49-F238E27FC236}">
                <a16:creationId xmlns:a16="http://schemas.microsoft.com/office/drawing/2014/main" id="{214EAE36-3E3C-62B8-66F2-E549BC760EE5}"/>
              </a:ext>
            </a:extLst>
          </p:cNvPr>
          <p:cNvSpPr/>
          <p:nvPr/>
        </p:nvSpPr>
        <p:spPr>
          <a:xfrm>
            <a:off x="1276421" y="2778540"/>
            <a:ext cx="2335664" cy="2295479"/>
          </a:xfrm>
          <a:prstGeom prst="star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en-US" sz="2600" b="1" dirty="0">
                <a:solidFill>
                  <a:srgbClr val="FFFFFF"/>
                </a:solidFill>
                <a:latin typeface="UTM Avo" panose="02040603050506020204" pitchFamily="18" charset="0"/>
                <a:cs typeface="Arial" panose="020B0604020202020204" pitchFamily="34" charset="0"/>
              </a:rPr>
              <a:t>SAO VUI VẺ</a:t>
            </a:r>
          </a:p>
        </p:txBody>
      </p:sp>
      <p:sp>
        <p:nvSpPr>
          <p:cNvPr id="17" name="6-Point Star 39">
            <a:extLst>
              <a:ext uri="{FF2B5EF4-FFF2-40B4-BE49-F238E27FC236}">
                <a16:creationId xmlns:a16="http://schemas.microsoft.com/office/drawing/2014/main" id="{433C05BC-671B-0206-5894-001FE558777F}"/>
              </a:ext>
            </a:extLst>
          </p:cNvPr>
          <p:cNvSpPr/>
          <p:nvPr/>
        </p:nvSpPr>
        <p:spPr>
          <a:xfrm>
            <a:off x="4500644" y="2899977"/>
            <a:ext cx="2335664" cy="2295479"/>
          </a:xfrm>
          <a:prstGeom prst="star6">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en-US" sz="2600" b="1" dirty="0">
                <a:solidFill>
                  <a:srgbClr val="FFFFFF"/>
                </a:solidFill>
                <a:latin typeface="UTM Avo" panose="02040603050506020204" pitchFamily="18" charset="0"/>
                <a:cs typeface="Arial" panose="020B0604020202020204" pitchFamily="34" charset="0"/>
              </a:rPr>
              <a:t>SAO CHĂM NGOAN</a:t>
            </a:r>
          </a:p>
        </p:txBody>
      </p:sp>
      <p:sp>
        <p:nvSpPr>
          <p:cNvPr id="18" name="6-Point Star 40">
            <a:extLst>
              <a:ext uri="{FF2B5EF4-FFF2-40B4-BE49-F238E27FC236}">
                <a16:creationId xmlns:a16="http://schemas.microsoft.com/office/drawing/2014/main" id="{3BDFA2C3-667F-32C2-2368-4314DE93F37D}"/>
              </a:ext>
            </a:extLst>
          </p:cNvPr>
          <p:cNvSpPr/>
          <p:nvPr/>
        </p:nvSpPr>
        <p:spPr>
          <a:xfrm>
            <a:off x="7969023" y="2850257"/>
            <a:ext cx="2335664" cy="2295479"/>
          </a:xfrm>
          <a:prstGeom prst="star6">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en-US" sz="2600" b="1" dirty="0">
                <a:solidFill>
                  <a:srgbClr val="000000"/>
                </a:solidFill>
                <a:latin typeface="UTM Avo" panose="02040603050506020204" pitchFamily="18" charset="0"/>
                <a:cs typeface="Arial" panose="020B0604020202020204" pitchFamily="34" charset="0"/>
              </a:rPr>
              <a:t>SAO TỰ TIN</a:t>
            </a:r>
          </a:p>
        </p:txBody>
      </p:sp>
    </p:spTree>
    <p:extLst>
      <p:ext uri="{BB962C8B-B14F-4D97-AF65-F5344CB8AC3E}">
        <p14:creationId xmlns:p14="http://schemas.microsoft.com/office/powerpoint/2010/main" val="1880225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30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anim calcmode="lin" valueType="num">
                                      <p:cBhvr>
                                        <p:cTn id="10" dur="500" fill="hold"/>
                                        <p:tgtEl>
                                          <p:spTgt spid="11"/>
                                        </p:tgtEl>
                                        <p:attrNameLst>
                                          <p:attrName>ppt_x</p:attrName>
                                        </p:attrNameLst>
                                      </p:cBhvr>
                                      <p:tavLst>
                                        <p:tav tm="0">
                                          <p:val>
                                            <p:fltVal val="0.5"/>
                                          </p:val>
                                        </p:tav>
                                        <p:tav tm="100000">
                                          <p:val>
                                            <p:strVal val="#ppt_x"/>
                                          </p:val>
                                        </p:tav>
                                      </p:tavLst>
                                    </p:anim>
                                    <p:anim calcmode="lin" valueType="num">
                                      <p:cBhvr>
                                        <p:cTn id="11" dur="500" fill="hold"/>
                                        <p:tgtEl>
                                          <p:spTgt spid="11"/>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300"/>
                                  </p:stCondLst>
                                  <p:childTnLst>
                                    <p:set>
                                      <p:cBhvr>
                                        <p:cTn id="13" dur="1" fill="hold">
                                          <p:stCondLst>
                                            <p:cond delay="0"/>
                                          </p:stCondLst>
                                        </p:cTn>
                                        <p:tgtEl>
                                          <p:spTgt spid="12"/>
                                        </p:tgtEl>
                                        <p:attrNameLst>
                                          <p:attrName>style.visibility</p:attrName>
                                        </p:attrNameLst>
                                      </p:cBhvr>
                                      <p:to>
                                        <p:strVal val="visible"/>
                                      </p:to>
                                    </p:set>
                                    <p:anim calcmode="lin" valueType="num">
                                      <p:cBhvr>
                                        <p:cTn id="14" dur="500" fill="hold"/>
                                        <p:tgtEl>
                                          <p:spTgt spid="12"/>
                                        </p:tgtEl>
                                        <p:attrNameLst>
                                          <p:attrName>ppt_w</p:attrName>
                                        </p:attrNameLst>
                                      </p:cBhvr>
                                      <p:tavLst>
                                        <p:tav tm="0">
                                          <p:val>
                                            <p:fltVal val="0"/>
                                          </p:val>
                                        </p:tav>
                                        <p:tav tm="100000">
                                          <p:val>
                                            <p:strVal val="#ppt_w"/>
                                          </p:val>
                                        </p:tav>
                                      </p:tavLst>
                                    </p:anim>
                                    <p:anim calcmode="lin" valueType="num">
                                      <p:cBhvr>
                                        <p:cTn id="15" dur="500" fill="hold"/>
                                        <p:tgtEl>
                                          <p:spTgt spid="12"/>
                                        </p:tgtEl>
                                        <p:attrNameLst>
                                          <p:attrName>ppt_h</p:attrName>
                                        </p:attrNameLst>
                                      </p:cBhvr>
                                      <p:tavLst>
                                        <p:tav tm="0">
                                          <p:val>
                                            <p:fltVal val="0"/>
                                          </p:val>
                                        </p:tav>
                                        <p:tav tm="100000">
                                          <p:val>
                                            <p:strVal val="#ppt_h"/>
                                          </p:val>
                                        </p:tav>
                                      </p:tavLst>
                                    </p:anim>
                                    <p:animEffect transition="in" filter="fade">
                                      <p:cBhvr>
                                        <p:cTn id="16" dur="500"/>
                                        <p:tgtEl>
                                          <p:spTgt spid="12"/>
                                        </p:tgtEl>
                                      </p:cBhvr>
                                    </p:animEffect>
                                    <p:anim calcmode="lin" valueType="num">
                                      <p:cBhvr>
                                        <p:cTn id="17" dur="500" fill="hold"/>
                                        <p:tgtEl>
                                          <p:spTgt spid="12"/>
                                        </p:tgtEl>
                                        <p:attrNameLst>
                                          <p:attrName>ppt_x</p:attrName>
                                        </p:attrNameLst>
                                      </p:cBhvr>
                                      <p:tavLst>
                                        <p:tav tm="0">
                                          <p:val>
                                            <p:fltVal val="0.5"/>
                                          </p:val>
                                        </p:tav>
                                        <p:tav tm="100000">
                                          <p:val>
                                            <p:strVal val="#ppt_x"/>
                                          </p:val>
                                        </p:tav>
                                      </p:tavLst>
                                    </p:anim>
                                    <p:anim calcmode="lin" valueType="num">
                                      <p:cBhvr>
                                        <p:cTn id="18" dur="500" fill="hold"/>
                                        <p:tgtEl>
                                          <p:spTgt spid="12"/>
                                        </p:tgtEl>
                                        <p:attrNameLst>
                                          <p:attrName>ppt_y</p:attrName>
                                        </p:attrNameLst>
                                      </p:cBhvr>
                                      <p:tavLst>
                                        <p:tav tm="0">
                                          <p:val>
                                            <p:fltVal val="0.5"/>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down)">
                                      <p:cBhvr>
                                        <p:cTn id="23" dur="500"/>
                                        <p:tgtEl>
                                          <p:spTgt spid="16"/>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wipe(down)">
                                      <p:cBhvr>
                                        <p:cTn id="28" dur="5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wipe(down)">
                                      <p:cBhvr>
                                        <p:cTn id="33" dur="500"/>
                                        <p:tgtEl>
                                          <p:spTgt spid="18"/>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grpId="0" nodeType="click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barn(inVertical)">
                                      <p:cBhvr>
                                        <p:cTn id="38" dur="500"/>
                                        <p:tgtEl>
                                          <p:spTgt spid="14"/>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4" fill="hold" nodeType="click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wipe(down)">
                                      <p:cBhvr>
                                        <p:cTn id="4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4" grpId="0"/>
      <p:bldP spid="16" grpId="0" animBg="1"/>
      <p:bldP spid="17" grpId="0" animBg="1"/>
      <p:bldP spid="1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组合 3">
            <a:extLst>
              <a:ext uri="{FF2B5EF4-FFF2-40B4-BE49-F238E27FC236}">
                <a16:creationId xmlns:a16="http://schemas.microsoft.com/office/drawing/2014/main" id="{583ACCD3-5905-D38B-5FE1-B47C5DB96CAD}"/>
              </a:ext>
            </a:extLst>
          </p:cNvPr>
          <p:cNvGrpSpPr/>
          <p:nvPr/>
        </p:nvGrpSpPr>
        <p:grpSpPr>
          <a:xfrm>
            <a:off x="1806117" y="2198324"/>
            <a:ext cx="2229365" cy="2617151"/>
            <a:chOff x="1110504" y="1492274"/>
            <a:chExt cx="1909505" cy="2368526"/>
          </a:xfrm>
          <a:solidFill>
            <a:schemeClr val="accent1"/>
          </a:solidFill>
          <a:effectLst>
            <a:outerShdw blurRad="203200" dist="152400" dir="2700000" algn="tl" rotWithShape="0">
              <a:prstClr val="black">
                <a:alpha val="60000"/>
              </a:prstClr>
            </a:outerShdw>
          </a:effectLst>
        </p:grpSpPr>
        <p:grpSp>
          <p:nvGrpSpPr>
            <p:cNvPr id="3" name="组合 4">
              <a:extLst>
                <a:ext uri="{FF2B5EF4-FFF2-40B4-BE49-F238E27FC236}">
                  <a16:creationId xmlns:a16="http://schemas.microsoft.com/office/drawing/2014/main" id="{E8F32E1D-7E5A-2E90-E026-A84365F16C7C}"/>
                </a:ext>
              </a:extLst>
            </p:cNvPr>
            <p:cNvGrpSpPr/>
            <p:nvPr/>
          </p:nvGrpSpPr>
          <p:grpSpPr>
            <a:xfrm rot="10985882">
              <a:off x="2272100" y="1492274"/>
              <a:ext cx="747909" cy="1173537"/>
              <a:chOff x="1335314" y="4786756"/>
              <a:chExt cx="1122806" cy="1761783"/>
            </a:xfrm>
            <a:grpFill/>
          </p:grpSpPr>
          <p:grpSp>
            <p:nvGrpSpPr>
              <p:cNvPr id="5" name="组合 8">
                <a:extLst>
                  <a:ext uri="{FF2B5EF4-FFF2-40B4-BE49-F238E27FC236}">
                    <a16:creationId xmlns:a16="http://schemas.microsoft.com/office/drawing/2014/main" id="{25849A81-4034-BB5E-12E6-FA2C1B14841F}"/>
                  </a:ext>
                </a:extLst>
              </p:cNvPr>
              <p:cNvGrpSpPr/>
              <p:nvPr/>
            </p:nvGrpSpPr>
            <p:grpSpPr>
              <a:xfrm rot="21435440">
                <a:off x="1441603" y="4786756"/>
                <a:ext cx="1016517" cy="1761783"/>
                <a:chOff x="4376258" y="4808160"/>
                <a:chExt cx="1016517" cy="1761783"/>
              </a:xfrm>
              <a:grpFill/>
            </p:grpSpPr>
            <p:sp>
              <p:nvSpPr>
                <p:cNvPr id="7" name="任意多边形 10">
                  <a:extLst>
                    <a:ext uri="{FF2B5EF4-FFF2-40B4-BE49-F238E27FC236}">
                      <a16:creationId xmlns:a16="http://schemas.microsoft.com/office/drawing/2014/main" id="{59DD1D76-7416-3C03-0D32-3519FA5F394A}"/>
                    </a:ext>
                  </a:extLst>
                </p:cNvPr>
                <p:cNvSpPr/>
                <p:nvPr/>
              </p:nvSpPr>
              <p:spPr>
                <a:xfrm rot="18857641">
                  <a:off x="3748178" y="5511022"/>
                  <a:ext cx="1687001" cy="430842"/>
                </a:xfrm>
                <a:custGeom>
                  <a:avLst/>
                  <a:gdLst>
                    <a:gd name="connsiteX0" fmla="*/ 1540473 w 1550160"/>
                    <a:gd name="connsiteY0" fmla="*/ 0 h 430842"/>
                    <a:gd name="connsiteX1" fmla="*/ 1550160 w 1550160"/>
                    <a:gd name="connsiteY1" fmla="*/ 430842 h 430842"/>
                    <a:gd name="connsiteX2" fmla="*/ 208312 w 1550160"/>
                    <a:gd name="connsiteY2" fmla="*/ 430842 h 430842"/>
                    <a:gd name="connsiteX3" fmla="*/ 0 w 1550160"/>
                    <a:gd name="connsiteY3" fmla="*/ 222530 h 430842"/>
                    <a:gd name="connsiteX4" fmla="*/ 0 w 1550160"/>
                    <a:gd name="connsiteY4" fmla="*/ 208312 h 430842"/>
                    <a:gd name="connsiteX5" fmla="*/ 208312 w 1550160"/>
                    <a:gd name="connsiteY5" fmla="*/ 0 h 430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0160" h="430842">
                      <a:moveTo>
                        <a:pt x="1540473" y="0"/>
                      </a:moveTo>
                      <a:lnTo>
                        <a:pt x="1550160" y="430842"/>
                      </a:lnTo>
                      <a:lnTo>
                        <a:pt x="208312" y="430842"/>
                      </a:lnTo>
                      <a:cubicBezTo>
                        <a:pt x="93264" y="430842"/>
                        <a:pt x="0" y="337578"/>
                        <a:pt x="0" y="222530"/>
                      </a:cubicBezTo>
                      <a:lnTo>
                        <a:pt x="0" y="208312"/>
                      </a:lnTo>
                      <a:cubicBezTo>
                        <a:pt x="0" y="93264"/>
                        <a:pt x="93264" y="0"/>
                        <a:pt x="20831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200">
                    <a:solidFill>
                      <a:srgbClr val="FFFFFF"/>
                    </a:solidFill>
                    <a:latin typeface="UTM Avo" panose="02040603050506020204" pitchFamily="18" charset="0"/>
                    <a:ea typeface="Yeseva One" panose="00000500000000000000" charset="0"/>
                  </a:endParaRPr>
                </a:p>
              </p:txBody>
            </p:sp>
            <p:sp>
              <p:nvSpPr>
                <p:cNvPr id="8" name="矩形 11">
                  <a:extLst>
                    <a:ext uri="{FF2B5EF4-FFF2-40B4-BE49-F238E27FC236}">
                      <a16:creationId xmlns:a16="http://schemas.microsoft.com/office/drawing/2014/main" id="{5D2ED761-5D61-F40A-D21A-967F2A7B8088}"/>
                    </a:ext>
                  </a:extLst>
                </p:cNvPr>
                <p:cNvSpPr/>
                <p:nvPr/>
              </p:nvSpPr>
              <p:spPr>
                <a:xfrm rot="2615405">
                  <a:off x="5160547" y="4808160"/>
                  <a:ext cx="232228" cy="4348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200">
                    <a:solidFill>
                      <a:srgbClr val="FFFFFF"/>
                    </a:solidFill>
                    <a:latin typeface="UTM Avo" panose="02040603050506020204" pitchFamily="18" charset="0"/>
                    <a:ea typeface="Yeseva One" panose="00000500000000000000" charset="0"/>
                  </a:endParaRPr>
                </a:p>
              </p:txBody>
            </p:sp>
          </p:grpSp>
          <p:cxnSp>
            <p:nvCxnSpPr>
              <p:cNvPr id="6" name="直接连接符 9">
                <a:extLst>
                  <a:ext uri="{FF2B5EF4-FFF2-40B4-BE49-F238E27FC236}">
                    <a16:creationId xmlns:a16="http://schemas.microsoft.com/office/drawing/2014/main" id="{072617FB-9DA4-EAAF-BCE5-9B74293516A3}"/>
                  </a:ext>
                </a:extLst>
              </p:cNvPr>
              <p:cNvCxnSpPr/>
              <p:nvPr/>
            </p:nvCxnSpPr>
            <p:spPr>
              <a:xfrm flipH="1">
                <a:off x="1335314" y="5370285"/>
                <a:ext cx="725714" cy="783772"/>
              </a:xfrm>
              <a:prstGeom prst="line">
                <a:avLst/>
              </a:prstGeom>
              <a:grpFill/>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4" name="同心圆 5">
              <a:extLst>
                <a:ext uri="{FF2B5EF4-FFF2-40B4-BE49-F238E27FC236}">
                  <a16:creationId xmlns:a16="http://schemas.microsoft.com/office/drawing/2014/main" id="{91AAEAE3-A695-DEE0-54B0-E1772FA06136}"/>
                </a:ext>
              </a:extLst>
            </p:cNvPr>
            <p:cNvSpPr/>
            <p:nvPr/>
          </p:nvSpPr>
          <p:spPr>
            <a:xfrm>
              <a:off x="1110504" y="2397820"/>
              <a:ext cx="1462980" cy="1462980"/>
            </a:xfrm>
            <a:prstGeom prst="donut">
              <a:avLst>
                <a:gd name="adj" fmla="val 771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200">
                <a:solidFill>
                  <a:srgbClr val="000000"/>
                </a:solidFill>
                <a:latin typeface="UTM Avo" panose="02040603050506020204" pitchFamily="18" charset="0"/>
                <a:ea typeface="Yeseva One" panose="00000500000000000000" charset="0"/>
              </a:endParaRPr>
            </a:p>
          </p:txBody>
        </p:sp>
      </p:grpSp>
      <p:grpSp>
        <p:nvGrpSpPr>
          <p:cNvPr id="9" name="组合 12">
            <a:extLst>
              <a:ext uri="{FF2B5EF4-FFF2-40B4-BE49-F238E27FC236}">
                <a16:creationId xmlns:a16="http://schemas.microsoft.com/office/drawing/2014/main" id="{37CC2752-C726-09C7-B605-3DFDF338AEE9}"/>
              </a:ext>
            </a:extLst>
          </p:cNvPr>
          <p:cNvGrpSpPr/>
          <p:nvPr/>
        </p:nvGrpSpPr>
        <p:grpSpPr>
          <a:xfrm>
            <a:off x="4855442" y="1733715"/>
            <a:ext cx="2621404" cy="3081757"/>
            <a:chOff x="3743675" y="972847"/>
            <a:chExt cx="2541794" cy="3008963"/>
          </a:xfrm>
          <a:solidFill>
            <a:schemeClr val="accent1"/>
          </a:solidFill>
          <a:effectLst>
            <a:outerShdw blurRad="203200" dist="152400" dir="2700000" algn="tl" rotWithShape="0">
              <a:prstClr val="black">
                <a:alpha val="60000"/>
              </a:prstClr>
            </a:outerShdw>
          </a:effectLst>
        </p:grpSpPr>
        <p:grpSp>
          <p:nvGrpSpPr>
            <p:cNvPr id="10" name="组合 13">
              <a:extLst>
                <a:ext uri="{FF2B5EF4-FFF2-40B4-BE49-F238E27FC236}">
                  <a16:creationId xmlns:a16="http://schemas.microsoft.com/office/drawing/2014/main" id="{AB2CE058-F26D-48F3-67EC-FFA4A56178A6}"/>
                </a:ext>
              </a:extLst>
            </p:cNvPr>
            <p:cNvGrpSpPr/>
            <p:nvPr/>
          </p:nvGrpSpPr>
          <p:grpSpPr>
            <a:xfrm rot="11163297">
              <a:off x="5364849" y="972847"/>
              <a:ext cx="920620" cy="1444536"/>
              <a:chOff x="1335314" y="4786756"/>
              <a:chExt cx="1122806" cy="1761783"/>
            </a:xfrm>
            <a:grpFill/>
          </p:grpSpPr>
          <p:grpSp>
            <p:nvGrpSpPr>
              <p:cNvPr id="12" name="组合 15">
                <a:extLst>
                  <a:ext uri="{FF2B5EF4-FFF2-40B4-BE49-F238E27FC236}">
                    <a16:creationId xmlns:a16="http://schemas.microsoft.com/office/drawing/2014/main" id="{4D5DCEE4-F306-B657-A564-1D8E5ABA8AD7}"/>
                  </a:ext>
                </a:extLst>
              </p:cNvPr>
              <p:cNvGrpSpPr/>
              <p:nvPr/>
            </p:nvGrpSpPr>
            <p:grpSpPr>
              <a:xfrm rot="21435440">
                <a:off x="1441601" y="4786756"/>
                <a:ext cx="1016519" cy="1761783"/>
                <a:chOff x="4376256" y="4808160"/>
                <a:chExt cx="1016519" cy="1761783"/>
              </a:xfrm>
              <a:grpFill/>
            </p:grpSpPr>
            <p:sp>
              <p:nvSpPr>
                <p:cNvPr id="14" name="任意多边形 17">
                  <a:extLst>
                    <a:ext uri="{FF2B5EF4-FFF2-40B4-BE49-F238E27FC236}">
                      <a16:creationId xmlns:a16="http://schemas.microsoft.com/office/drawing/2014/main" id="{C15A742E-48CD-962B-61CC-45110E4179F9}"/>
                    </a:ext>
                  </a:extLst>
                </p:cNvPr>
                <p:cNvSpPr/>
                <p:nvPr/>
              </p:nvSpPr>
              <p:spPr>
                <a:xfrm rot="18857641">
                  <a:off x="3748177" y="5511021"/>
                  <a:ext cx="1687001" cy="430843"/>
                </a:xfrm>
                <a:custGeom>
                  <a:avLst/>
                  <a:gdLst>
                    <a:gd name="connsiteX0" fmla="*/ 1540473 w 1550160"/>
                    <a:gd name="connsiteY0" fmla="*/ 0 h 430842"/>
                    <a:gd name="connsiteX1" fmla="*/ 1550160 w 1550160"/>
                    <a:gd name="connsiteY1" fmla="*/ 430842 h 430842"/>
                    <a:gd name="connsiteX2" fmla="*/ 208312 w 1550160"/>
                    <a:gd name="connsiteY2" fmla="*/ 430842 h 430842"/>
                    <a:gd name="connsiteX3" fmla="*/ 0 w 1550160"/>
                    <a:gd name="connsiteY3" fmla="*/ 222530 h 430842"/>
                    <a:gd name="connsiteX4" fmla="*/ 0 w 1550160"/>
                    <a:gd name="connsiteY4" fmla="*/ 208312 h 430842"/>
                    <a:gd name="connsiteX5" fmla="*/ 208312 w 1550160"/>
                    <a:gd name="connsiteY5" fmla="*/ 0 h 430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0160" h="430842">
                      <a:moveTo>
                        <a:pt x="1540473" y="0"/>
                      </a:moveTo>
                      <a:lnTo>
                        <a:pt x="1550160" y="430842"/>
                      </a:lnTo>
                      <a:lnTo>
                        <a:pt x="208312" y="430842"/>
                      </a:lnTo>
                      <a:cubicBezTo>
                        <a:pt x="93264" y="430842"/>
                        <a:pt x="0" y="337578"/>
                        <a:pt x="0" y="222530"/>
                      </a:cubicBezTo>
                      <a:lnTo>
                        <a:pt x="0" y="208312"/>
                      </a:lnTo>
                      <a:cubicBezTo>
                        <a:pt x="0" y="93264"/>
                        <a:pt x="93264" y="0"/>
                        <a:pt x="20831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200">
                    <a:solidFill>
                      <a:srgbClr val="FFFFFF"/>
                    </a:solidFill>
                    <a:latin typeface="UTM Avo" panose="02040603050506020204" pitchFamily="18" charset="0"/>
                    <a:ea typeface="Yeseva One" panose="00000500000000000000" charset="0"/>
                  </a:endParaRPr>
                </a:p>
              </p:txBody>
            </p:sp>
            <p:sp>
              <p:nvSpPr>
                <p:cNvPr id="15" name="矩形 18">
                  <a:extLst>
                    <a:ext uri="{FF2B5EF4-FFF2-40B4-BE49-F238E27FC236}">
                      <a16:creationId xmlns:a16="http://schemas.microsoft.com/office/drawing/2014/main" id="{6AD71DD1-B0AE-3C4A-2F98-91CF8A7086C6}"/>
                    </a:ext>
                  </a:extLst>
                </p:cNvPr>
                <p:cNvSpPr/>
                <p:nvPr/>
              </p:nvSpPr>
              <p:spPr>
                <a:xfrm rot="2615405">
                  <a:off x="5160547" y="4808160"/>
                  <a:ext cx="232228" cy="4348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200">
                    <a:solidFill>
                      <a:srgbClr val="FFFFFF"/>
                    </a:solidFill>
                    <a:latin typeface="UTM Avo" panose="02040603050506020204" pitchFamily="18" charset="0"/>
                    <a:ea typeface="Yeseva One" panose="00000500000000000000" charset="0"/>
                  </a:endParaRPr>
                </a:p>
              </p:txBody>
            </p:sp>
          </p:grpSp>
          <p:cxnSp>
            <p:nvCxnSpPr>
              <p:cNvPr id="13" name="直接连接符 16">
                <a:extLst>
                  <a:ext uri="{FF2B5EF4-FFF2-40B4-BE49-F238E27FC236}">
                    <a16:creationId xmlns:a16="http://schemas.microsoft.com/office/drawing/2014/main" id="{1311D929-B724-AD91-A734-97E5F8B79627}"/>
                  </a:ext>
                </a:extLst>
              </p:cNvPr>
              <p:cNvCxnSpPr/>
              <p:nvPr/>
            </p:nvCxnSpPr>
            <p:spPr>
              <a:xfrm flipH="1">
                <a:off x="1335314" y="5370285"/>
                <a:ext cx="725714" cy="783772"/>
              </a:xfrm>
              <a:prstGeom prst="line">
                <a:avLst/>
              </a:prstGeom>
              <a:grpFill/>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1" name="同心圆 14">
              <a:extLst>
                <a:ext uri="{FF2B5EF4-FFF2-40B4-BE49-F238E27FC236}">
                  <a16:creationId xmlns:a16="http://schemas.microsoft.com/office/drawing/2014/main" id="{14ED9330-3AD2-6AD1-BD9F-9A920B9E0F62}"/>
                </a:ext>
              </a:extLst>
            </p:cNvPr>
            <p:cNvSpPr/>
            <p:nvPr/>
          </p:nvSpPr>
          <p:spPr>
            <a:xfrm>
              <a:off x="3743675" y="2046514"/>
              <a:ext cx="1935296" cy="1935296"/>
            </a:xfrm>
            <a:prstGeom prst="donut">
              <a:avLst>
                <a:gd name="adj" fmla="val 771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200">
                <a:solidFill>
                  <a:srgbClr val="000000"/>
                </a:solidFill>
                <a:latin typeface="UTM Avo" panose="02040603050506020204" pitchFamily="18" charset="0"/>
                <a:ea typeface="Yeseva One" panose="00000500000000000000" charset="0"/>
              </a:endParaRPr>
            </a:p>
          </p:txBody>
        </p:sp>
      </p:grpSp>
      <p:grpSp>
        <p:nvGrpSpPr>
          <p:cNvPr id="16" name="组合 19">
            <a:extLst>
              <a:ext uri="{FF2B5EF4-FFF2-40B4-BE49-F238E27FC236}">
                <a16:creationId xmlns:a16="http://schemas.microsoft.com/office/drawing/2014/main" id="{B9C13143-302A-85EA-C414-22FF6FF3F324}"/>
              </a:ext>
            </a:extLst>
          </p:cNvPr>
          <p:cNvGrpSpPr/>
          <p:nvPr/>
        </p:nvGrpSpPr>
        <p:grpSpPr>
          <a:xfrm>
            <a:off x="7975684" y="1609647"/>
            <a:ext cx="2932719" cy="3205827"/>
            <a:chOff x="6928897" y="501066"/>
            <a:chExt cx="3255021" cy="3558143"/>
          </a:xfrm>
          <a:solidFill>
            <a:schemeClr val="accent1"/>
          </a:solidFill>
          <a:effectLst>
            <a:outerShdw blurRad="203200" dist="152400" dir="2700000" algn="tl" rotWithShape="0">
              <a:prstClr val="black">
                <a:alpha val="60000"/>
              </a:prstClr>
            </a:outerShdw>
          </a:effectLst>
        </p:grpSpPr>
        <p:sp>
          <p:nvSpPr>
            <p:cNvPr id="17" name="同心圆 20">
              <a:extLst>
                <a:ext uri="{FF2B5EF4-FFF2-40B4-BE49-F238E27FC236}">
                  <a16:creationId xmlns:a16="http://schemas.microsoft.com/office/drawing/2014/main" id="{D1E3AB1B-AB7E-B70B-AC00-B43362910330}"/>
                </a:ext>
              </a:extLst>
            </p:cNvPr>
            <p:cNvSpPr/>
            <p:nvPr/>
          </p:nvSpPr>
          <p:spPr>
            <a:xfrm>
              <a:off x="6928897" y="1695115"/>
              <a:ext cx="2364094" cy="2364094"/>
            </a:xfrm>
            <a:prstGeom prst="donut">
              <a:avLst>
                <a:gd name="adj" fmla="val 771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200">
                <a:solidFill>
                  <a:srgbClr val="000000"/>
                </a:solidFill>
                <a:latin typeface="UTM Avo" panose="02040603050506020204" pitchFamily="18" charset="0"/>
                <a:ea typeface="Yeseva One" panose="00000500000000000000" charset="0"/>
              </a:endParaRPr>
            </a:p>
          </p:txBody>
        </p:sp>
        <p:grpSp>
          <p:nvGrpSpPr>
            <p:cNvPr id="18" name="组合 21">
              <a:extLst>
                <a:ext uri="{FF2B5EF4-FFF2-40B4-BE49-F238E27FC236}">
                  <a16:creationId xmlns:a16="http://schemas.microsoft.com/office/drawing/2014/main" id="{1CB6951E-64CC-5CC0-1636-F446882D0B78}"/>
                </a:ext>
              </a:extLst>
            </p:cNvPr>
            <p:cNvGrpSpPr/>
            <p:nvPr/>
          </p:nvGrpSpPr>
          <p:grpSpPr>
            <a:xfrm rot="11228489">
              <a:off x="9086218" y="501066"/>
              <a:ext cx="1097700" cy="1722391"/>
              <a:chOff x="1335314" y="4786756"/>
              <a:chExt cx="1122806" cy="1761783"/>
            </a:xfrm>
            <a:grpFill/>
          </p:grpSpPr>
          <p:grpSp>
            <p:nvGrpSpPr>
              <p:cNvPr id="19" name="组合 22">
                <a:extLst>
                  <a:ext uri="{FF2B5EF4-FFF2-40B4-BE49-F238E27FC236}">
                    <a16:creationId xmlns:a16="http://schemas.microsoft.com/office/drawing/2014/main" id="{F2595BA5-3DCE-B193-D3E7-F234ED5371F5}"/>
                  </a:ext>
                </a:extLst>
              </p:cNvPr>
              <p:cNvGrpSpPr/>
              <p:nvPr/>
            </p:nvGrpSpPr>
            <p:grpSpPr>
              <a:xfrm rot="21435440">
                <a:off x="1441603" y="4786756"/>
                <a:ext cx="1016517" cy="1761783"/>
                <a:chOff x="4376258" y="4808160"/>
                <a:chExt cx="1016517" cy="1761783"/>
              </a:xfrm>
              <a:grpFill/>
            </p:grpSpPr>
            <p:sp>
              <p:nvSpPr>
                <p:cNvPr id="21" name="任意多边形 24">
                  <a:extLst>
                    <a:ext uri="{FF2B5EF4-FFF2-40B4-BE49-F238E27FC236}">
                      <a16:creationId xmlns:a16="http://schemas.microsoft.com/office/drawing/2014/main" id="{98E4CC7F-B330-78B0-32EE-81C1204961A3}"/>
                    </a:ext>
                  </a:extLst>
                </p:cNvPr>
                <p:cNvSpPr/>
                <p:nvPr/>
              </p:nvSpPr>
              <p:spPr>
                <a:xfrm rot="18857641">
                  <a:off x="3748178" y="5511022"/>
                  <a:ext cx="1687001" cy="430842"/>
                </a:xfrm>
                <a:custGeom>
                  <a:avLst/>
                  <a:gdLst>
                    <a:gd name="connsiteX0" fmla="*/ 1540473 w 1550160"/>
                    <a:gd name="connsiteY0" fmla="*/ 0 h 430842"/>
                    <a:gd name="connsiteX1" fmla="*/ 1550160 w 1550160"/>
                    <a:gd name="connsiteY1" fmla="*/ 430842 h 430842"/>
                    <a:gd name="connsiteX2" fmla="*/ 208312 w 1550160"/>
                    <a:gd name="connsiteY2" fmla="*/ 430842 h 430842"/>
                    <a:gd name="connsiteX3" fmla="*/ 0 w 1550160"/>
                    <a:gd name="connsiteY3" fmla="*/ 222530 h 430842"/>
                    <a:gd name="connsiteX4" fmla="*/ 0 w 1550160"/>
                    <a:gd name="connsiteY4" fmla="*/ 208312 h 430842"/>
                    <a:gd name="connsiteX5" fmla="*/ 208312 w 1550160"/>
                    <a:gd name="connsiteY5" fmla="*/ 0 h 430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0160" h="430842">
                      <a:moveTo>
                        <a:pt x="1540473" y="0"/>
                      </a:moveTo>
                      <a:lnTo>
                        <a:pt x="1550160" y="430842"/>
                      </a:lnTo>
                      <a:lnTo>
                        <a:pt x="208312" y="430842"/>
                      </a:lnTo>
                      <a:cubicBezTo>
                        <a:pt x="93264" y="430842"/>
                        <a:pt x="0" y="337578"/>
                        <a:pt x="0" y="222530"/>
                      </a:cubicBezTo>
                      <a:lnTo>
                        <a:pt x="0" y="208312"/>
                      </a:lnTo>
                      <a:cubicBezTo>
                        <a:pt x="0" y="93264"/>
                        <a:pt x="93264" y="0"/>
                        <a:pt x="20831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200">
                    <a:solidFill>
                      <a:srgbClr val="FFFFFF"/>
                    </a:solidFill>
                    <a:latin typeface="UTM Avo" panose="02040603050506020204" pitchFamily="18" charset="0"/>
                    <a:ea typeface="Yeseva One" panose="00000500000000000000" charset="0"/>
                  </a:endParaRPr>
                </a:p>
              </p:txBody>
            </p:sp>
            <p:sp>
              <p:nvSpPr>
                <p:cNvPr id="22" name="矩形 25">
                  <a:extLst>
                    <a:ext uri="{FF2B5EF4-FFF2-40B4-BE49-F238E27FC236}">
                      <a16:creationId xmlns:a16="http://schemas.microsoft.com/office/drawing/2014/main" id="{AD16FA97-3AEB-71FE-A8CA-6406128E3CB0}"/>
                    </a:ext>
                  </a:extLst>
                </p:cNvPr>
                <p:cNvSpPr/>
                <p:nvPr/>
              </p:nvSpPr>
              <p:spPr>
                <a:xfrm rot="2615405">
                  <a:off x="5160547" y="4808160"/>
                  <a:ext cx="232228" cy="4348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200">
                    <a:solidFill>
                      <a:srgbClr val="FFFFFF"/>
                    </a:solidFill>
                    <a:latin typeface="UTM Avo" panose="02040603050506020204" pitchFamily="18" charset="0"/>
                    <a:ea typeface="Yeseva One" panose="00000500000000000000" charset="0"/>
                  </a:endParaRPr>
                </a:p>
              </p:txBody>
            </p:sp>
          </p:grpSp>
          <p:cxnSp>
            <p:nvCxnSpPr>
              <p:cNvPr id="20" name="直接连接符 23">
                <a:extLst>
                  <a:ext uri="{FF2B5EF4-FFF2-40B4-BE49-F238E27FC236}">
                    <a16:creationId xmlns:a16="http://schemas.microsoft.com/office/drawing/2014/main" id="{BA685323-EEDD-EF5E-4FCF-193BA7285679}"/>
                  </a:ext>
                </a:extLst>
              </p:cNvPr>
              <p:cNvCxnSpPr/>
              <p:nvPr/>
            </p:nvCxnSpPr>
            <p:spPr>
              <a:xfrm flipH="1">
                <a:off x="1335314" y="5370285"/>
                <a:ext cx="725714" cy="783772"/>
              </a:xfrm>
              <a:prstGeom prst="line">
                <a:avLst/>
              </a:prstGeom>
              <a:grpFill/>
              <a:ln>
                <a:solidFill>
                  <a:schemeClr val="bg1"/>
                </a:solidFill>
              </a:ln>
            </p:spPr>
            <p:style>
              <a:lnRef idx="1">
                <a:schemeClr val="accent1"/>
              </a:lnRef>
              <a:fillRef idx="0">
                <a:schemeClr val="accent1"/>
              </a:fillRef>
              <a:effectRef idx="0">
                <a:schemeClr val="accent1"/>
              </a:effectRef>
              <a:fontRef idx="minor">
                <a:schemeClr val="tx1"/>
              </a:fontRef>
            </p:style>
          </p:cxnSp>
        </p:grpSp>
      </p:grpSp>
      <p:sp>
        <p:nvSpPr>
          <p:cNvPr id="23" name="文本框 26">
            <a:extLst>
              <a:ext uri="{FF2B5EF4-FFF2-40B4-BE49-F238E27FC236}">
                <a16:creationId xmlns:a16="http://schemas.microsoft.com/office/drawing/2014/main" id="{04AE0722-C1CA-2928-BAA9-2EAFF56731B7}"/>
              </a:ext>
            </a:extLst>
          </p:cNvPr>
          <p:cNvSpPr txBox="1"/>
          <p:nvPr/>
        </p:nvSpPr>
        <p:spPr>
          <a:xfrm>
            <a:off x="1966998" y="3709955"/>
            <a:ext cx="1282631" cy="769441"/>
          </a:xfrm>
          <a:prstGeom prst="rect">
            <a:avLst/>
          </a:prstGeom>
          <a:noFill/>
        </p:spPr>
        <p:txBody>
          <a:bodyPr wrap="square" rtlCol="0">
            <a:spAutoFit/>
          </a:bodyPr>
          <a:lstStyle/>
          <a:p>
            <a:pPr algn="ctr" defTabSz="913530">
              <a:defRPr/>
            </a:pPr>
            <a:r>
              <a:rPr lang="en-US" altLang="zh-CN" sz="2200" b="1" kern="0" dirty="0">
                <a:solidFill>
                  <a:srgbClr val="28662B"/>
                </a:solidFill>
                <a:latin typeface="UTM Avo" panose="02040603050506020204" pitchFamily="18" charset="0"/>
                <a:ea typeface="Yeseva One" panose="00000500000000000000" charset="0"/>
                <a:cs typeface="Arial" panose="020B0604020202020204" pitchFamily="34" charset="0"/>
              </a:rPr>
              <a:t>Sao </a:t>
            </a:r>
            <a:r>
              <a:rPr lang="en-US" altLang="zh-CN" sz="2200" b="1" kern="0" dirty="0" err="1">
                <a:solidFill>
                  <a:srgbClr val="28662B"/>
                </a:solidFill>
                <a:latin typeface="UTM Avo" panose="02040603050506020204" pitchFamily="18" charset="0"/>
                <a:ea typeface="Yeseva One" panose="00000500000000000000" charset="0"/>
                <a:cs typeface="Arial" panose="020B0604020202020204" pitchFamily="34" charset="0"/>
              </a:rPr>
              <a:t>Nhi</a:t>
            </a:r>
            <a:r>
              <a:rPr lang="en-US" altLang="zh-CN" sz="2200" b="1" kern="0" dirty="0">
                <a:solidFill>
                  <a:srgbClr val="28662B"/>
                </a:solidFill>
                <a:latin typeface="UTM Avo" panose="02040603050506020204" pitchFamily="18" charset="0"/>
                <a:ea typeface="Yeseva One" panose="00000500000000000000" charset="0"/>
                <a:cs typeface="Arial" panose="020B0604020202020204" pitchFamily="34" charset="0"/>
              </a:rPr>
              <a:t> </a:t>
            </a:r>
            <a:r>
              <a:rPr lang="en-US" altLang="zh-CN" sz="2200" b="1" kern="0" dirty="0" err="1">
                <a:solidFill>
                  <a:srgbClr val="28662B"/>
                </a:solidFill>
                <a:latin typeface="UTM Avo" panose="02040603050506020204" pitchFamily="18" charset="0"/>
                <a:ea typeface="Yeseva One" panose="00000500000000000000" charset="0"/>
                <a:cs typeface="Arial" panose="020B0604020202020204" pitchFamily="34" charset="0"/>
              </a:rPr>
              <a:t>đồng</a:t>
            </a:r>
            <a:endParaRPr lang="zh-CN" altLang="en-US" sz="2200" b="1" kern="0" dirty="0">
              <a:solidFill>
                <a:srgbClr val="28662B"/>
              </a:solidFill>
              <a:latin typeface="UTM Avo" panose="02040603050506020204" pitchFamily="18" charset="0"/>
              <a:ea typeface="Yeseva One" panose="00000500000000000000" charset="0"/>
              <a:cs typeface="Arial" panose="020B0604020202020204" pitchFamily="34" charset="0"/>
            </a:endParaRPr>
          </a:p>
        </p:txBody>
      </p:sp>
      <p:sp>
        <p:nvSpPr>
          <p:cNvPr id="24" name="文本框 27">
            <a:extLst>
              <a:ext uri="{FF2B5EF4-FFF2-40B4-BE49-F238E27FC236}">
                <a16:creationId xmlns:a16="http://schemas.microsoft.com/office/drawing/2014/main" id="{7FABE7BB-6D06-3105-D4AF-696997B23FC6}"/>
              </a:ext>
            </a:extLst>
          </p:cNvPr>
          <p:cNvSpPr txBox="1"/>
          <p:nvPr/>
        </p:nvSpPr>
        <p:spPr>
          <a:xfrm>
            <a:off x="8230686" y="3498210"/>
            <a:ext cx="1620000" cy="769441"/>
          </a:xfrm>
          <a:prstGeom prst="rect">
            <a:avLst/>
          </a:prstGeom>
          <a:noFill/>
        </p:spPr>
        <p:txBody>
          <a:bodyPr wrap="square" rtlCol="0">
            <a:spAutoFit/>
          </a:bodyPr>
          <a:lstStyle/>
          <a:p>
            <a:pPr algn="ctr" defTabSz="913530">
              <a:defRPr/>
            </a:pPr>
            <a:r>
              <a:rPr lang="en-US" altLang="zh-CN" sz="2200" b="1" kern="0" dirty="0">
                <a:solidFill>
                  <a:srgbClr val="28662B"/>
                </a:solidFill>
                <a:latin typeface="UTM Avo" panose="02040603050506020204" pitchFamily="18" charset="0"/>
                <a:ea typeface="Yeseva One" panose="00000500000000000000" charset="0"/>
                <a:cs typeface="Arial" panose="020B0604020202020204" pitchFamily="34" charset="0"/>
              </a:rPr>
              <a:t>Sao </a:t>
            </a:r>
            <a:r>
              <a:rPr lang="en-US" altLang="zh-CN" sz="2200" b="1" kern="0" dirty="0" err="1">
                <a:solidFill>
                  <a:srgbClr val="28662B"/>
                </a:solidFill>
                <a:latin typeface="UTM Avo" panose="02040603050506020204" pitchFamily="18" charset="0"/>
                <a:ea typeface="Yeseva One" panose="00000500000000000000" charset="0"/>
                <a:cs typeface="Arial" panose="020B0604020202020204" pitchFamily="34" charset="0"/>
              </a:rPr>
              <a:t>nhi</a:t>
            </a:r>
            <a:r>
              <a:rPr lang="en-US" altLang="zh-CN" sz="2200" b="1" kern="0" dirty="0">
                <a:solidFill>
                  <a:srgbClr val="28662B"/>
                </a:solidFill>
                <a:latin typeface="UTM Avo" panose="02040603050506020204" pitchFamily="18" charset="0"/>
                <a:ea typeface="Yeseva One" panose="00000500000000000000" charset="0"/>
                <a:cs typeface="Arial" panose="020B0604020202020204" pitchFamily="34" charset="0"/>
              </a:rPr>
              <a:t> </a:t>
            </a:r>
            <a:r>
              <a:rPr lang="en-US" altLang="zh-CN" sz="2200" b="1" kern="0" dirty="0" err="1">
                <a:solidFill>
                  <a:srgbClr val="28662B"/>
                </a:solidFill>
                <a:latin typeface="UTM Avo" panose="02040603050506020204" pitchFamily="18" charset="0"/>
                <a:ea typeface="Yeseva One" panose="00000500000000000000" charset="0"/>
                <a:cs typeface="Arial" panose="020B0604020202020204" pitchFamily="34" charset="0"/>
              </a:rPr>
              <a:t>đồng</a:t>
            </a:r>
            <a:endParaRPr lang="zh-CN" altLang="en-US" sz="2200" b="1" kern="0" dirty="0">
              <a:solidFill>
                <a:srgbClr val="28662B"/>
              </a:solidFill>
              <a:latin typeface="UTM Avo" panose="02040603050506020204" pitchFamily="18" charset="0"/>
              <a:ea typeface="Yeseva One" panose="00000500000000000000" charset="0"/>
              <a:cs typeface="Arial" panose="020B0604020202020204" pitchFamily="34" charset="0"/>
            </a:endParaRPr>
          </a:p>
        </p:txBody>
      </p:sp>
      <p:sp>
        <p:nvSpPr>
          <p:cNvPr id="25" name="文本框 28">
            <a:extLst>
              <a:ext uri="{FF2B5EF4-FFF2-40B4-BE49-F238E27FC236}">
                <a16:creationId xmlns:a16="http://schemas.microsoft.com/office/drawing/2014/main" id="{B7607173-C78F-CF5E-7A0D-812086749207}"/>
              </a:ext>
            </a:extLst>
          </p:cNvPr>
          <p:cNvSpPr txBox="1"/>
          <p:nvPr/>
        </p:nvSpPr>
        <p:spPr>
          <a:xfrm>
            <a:off x="5088298" y="3508768"/>
            <a:ext cx="1530197" cy="769441"/>
          </a:xfrm>
          <a:prstGeom prst="rect">
            <a:avLst/>
          </a:prstGeom>
          <a:noFill/>
        </p:spPr>
        <p:txBody>
          <a:bodyPr wrap="square" rtlCol="0">
            <a:spAutoFit/>
          </a:bodyPr>
          <a:lstStyle/>
          <a:p>
            <a:pPr algn="ctr" defTabSz="913530">
              <a:defRPr/>
            </a:pPr>
            <a:r>
              <a:rPr lang="en-US" altLang="zh-CN" sz="2200" b="1" kern="0" dirty="0">
                <a:solidFill>
                  <a:srgbClr val="E88B02"/>
                </a:solidFill>
                <a:latin typeface="UTM Avo" panose="02040603050506020204" pitchFamily="18" charset="0"/>
                <a:ea typeface="Yeseva One" panose="00000500000000000000" charset="0"/>
                <a:cs typeface="Arial" panose="020B0604020202020204" pitchFamily="34" charset="0"/>
              </a:rPr>
              <a:t>Sao </a:t>
            </a:r>
            <a:r>
              <a:rPr lang="en-US" altLang="zh-CN" sz="2200" b="1" kern="0" dirty="0" err="1">
                <a:solidFill>
                  <a:srgbClr val="E88B02"/>
                </a:solidFill>
                <a:latin typeface="UTM Avo" panose="02040603050506020204" pitchFamily="18" charset="0"/>
                <a:ea typeface="Yeseva One" panose="00000500000000000000" charset="0"/>
                <a:cs typeface="Arial" panose="020B0604020202020204" pitchFamily="34" charset="0"/>
              </a:rPr>
              <a:t>Nhi</a:t>
            </a:r>
            <a:r>
              <a:rPr lang="en-US" altLang="zh-CN" sz="2200" b="1" kern="0" dirty="0">
                <a:solidFill>
                  <a:srgbClr val="E88B02"/>
                </a:solidFill>
                <a:latin typeface="UTM Avo" panose="02040603050506020204" pitchFamily="18" charset="0"/>
                <a:ea typeface="Yeseva One" panose="00000500000000000000" charset="0"/>
                <a:cs typeface="Arial" panose="020B0604020202020204" pitchFamily="34" charset="0"/>
              </a:rPr>
              <a:t> </a:t>
            </a:r>
            <a:r>
              <a:rPr lang="en-US" altLang="zh-CN" sz="2200" b="1" kern="0" dirty="0" err="1">
                <a:solidFill>
                  <a:srgbClr val="E88B02"/>
                </a:solidFill>
                <a:latin typeface="UTM Avo" panose="02040603050506020204" pitchFamily="18" charset="0"/>
                <a:ea typeface="Yeseva One" panose="00000500000000000000" charset="0"/>
                <a:cs typeface="Arial" panose="020B0604020202020204" pitchFamily="34" charset="0"/>
              </a:rPr>
              <a:t>đồng</a:t>
            </a:r>
            <a:endParaRPr lang="zh-CN" altLang="en-US" sz="2200" b="1" kern="0" dirty="0">
              <a:solidFill>
                <a:srgbClr val="E88B02"/>
              </a:solidFill>
              <a:latin typeface="UTM Avo" panose="02040603050506020204" pitchFamily="18" charset="0"/>
              <a:ea typeface="Yeseva One" panose="00000500000000000000" charset="0"/>
              <a:cs typeface="Arial" panose="020B0604020202020204" pitchFamily="34" charset="0"/>
            </a:endParaRPr>
          </a:p>
        </p:txBody>
      </p:sp>
      <p:sp>
        <p:nvSpPr>
          <p:cNvPr id="26" name="矩形 29">
            <a:extLst>
              <a:ext uri="{FF2B5EF4-FFF2-40B4-BE49-F238E27FC236}">
                <a16:creationId xmlns:a16="http://schemas.microsoft.com/office/drawing/2014/main" id="{AECBEDF1-EAC0-D3BD-9865-1DE2F0F87667}"/>
              </a:ext>
            </a:extLst>
          </p:cNvPr>
          <p:cNvSpPr/>
          <p:nvPr/>
        </p:nvSpPr>
        <p:spPr>
          <a:xfrm>
            <a:off x="527277" y="5016660"/>
            <a:ext cx="3336087" cy="1670907"/>
          </a:xfrm>
          <a:prstGeom prst="rect">
            <a:avLst/>
          </a:prstGeom>
        </p:spPr>
        <p:txBody>
          <a:bodyPr wrap="square">
            <a:spAutoFit/>
          </a:bodyPr>
          <a:lstStyle/>
          <a:p>
            <a:pPr algn="just" defTabSz="1219170">
              <a:lnSpc>
                <a:spcPct val="120000"/>
              </a:lnSpc>
            </a:pPr>
            <a:r>
              <a:rPr lang="nl-NL" sz="2200" i="1" dirty="0">
                <a:solidFill>
                  <a:srgbClr val="000000"/>
                </a:solidFill>
                <a:latin typeface="UTM Avo" panose="02040603050506020204" pitchFamily="18" charset="0"/>
                <a:cs typeface="Arial" panose="020B0604020202020204" pitchFamily="34" charset="0"/>
              </a:rPr>
              <a:t>Mỗi Sao là một tập thể nhỏ, cùng gắn bó, giúp đỡ nhau học tập và rèn luyện.</a:t>
            </a:r>
            <a:endParaRPr lang="zh-CN" altLang="en-US" sz="2200" dirty="0">
              <a:solidFill>
                <a:srgbClr val="000000">
                  <a:lumMod val="75000"/>
                </a:srgbClr>
              </a:solidFill>
              <a:latin typeface="UTM Avo" panose="02040603050506020204" pitchFamily="18" charset="0"/>
              <a:ea typeface="Yeseva One" panose="00000500000000000000" charset="0"/>
              <a:cs typeface="Arial" panose="020B0604020202020204" pitchFamily="34" charset="0"/>
            </a:endParaRPr>
          </a:p>
        </p:txBody>
      </p:sp>
      <p:sp>
        <p:nvSpPr>
          <p:cNvPr id="27" name="矩形 30">
            <a:extLst>
              <a:ext uri="{FF2B5EF4-FFF2-40B4-BE49-F238E27FC236}">
                <a16:creationId xmlns:a16="http://schemas.microsoft.com/office/drawing/2014/main" id="{87C50B48-B11E-7C5C-D188-54B4C8ECF024}"/>
              </a:ext>
            </a:extLst>
          </p:cNvPr>
          <p:cNvSpPr/>
          <p:nvPr/>
        </p:nvSpPr>
        <p:spPr>
          <a:xfrm>
            <a:off x="4347161" y="5016660"/>
            <a:ext cx="3129685" cy="1670907"/>
          </a:xfrm>
          <a:prstGeom prst="rect">
            <a:avLst/>
          </a:prstGeom>
        </p:spPr>
        <p:txBody>
          <a:bodyPr wrap="square">
            <a:spAutoFit/>
          </a:bodyPr>
          <a:lstStyle/>
          <a:p>
            <a:pPr algn="just" defTabSz="1219170">
              <a:lnSpc>
                <a:spcPct val="120000"/>
              </a:lnSpc>
            </a:pPr>
            <a:r>
              <a:rPr lang="nl-NL" sz="2200" i="1" dirty="0">
                <a:solidFill>
                  <a:srgbClr val="000000"/>
                </a:solidFill>
                <a:latin typeface="UTM Avo" panose="02040603050506020204" pitchFamily="18" charset="0"/>
                <a:cs typeface="Arial" panose="020B0604020202020204" pitchFamily="34" charset="0"/>
              </a:rPr>
              <a:t>Các em cần thể hiện tinh thần đoàn kết và vui vẻ giữa các thành viên trong Sao.</a:t>
            </a:r>
            <a:endParaRPr lang="zh-CN" altLang="en-US" sz="2200" dirty="0">
              <a:solidFill>
                <a:srgbClr val="000000">
                  <a:lumMod val="75000"/>
                </a:srgbClr>
              </a:solidFill>
              <a:latin typeface="UTM Avo" panose="02040603050506020204" pitchFamily="18" charset="0"/>
              <a:ea typeface="Yeseva One" panose="00000500000000000000" charset="0"/>
              <a:cs typeface="Arial" panose="020B0604020202020204" pitchFamily="34" charset="0"/>
            </a:endParaRPr>
          </a:p>
        </p:txBody>
      </p:sp>
      <p:sp>
        <p:nvSpPr>
          <p:cNvPr id="28" name="矩形 31">
            <a:extLst>
              <a:ext uri="{FF2B5EF4-FFF2-40B4-BE49-F238E27FC236}">
                <a16:creationId xmlns:a16="http://schemas.microsoft.com/office/drawing/2014/main" id="{C89B4315-A8AA-5BB9-8877-9BEA659F9459}"/>
              </a:ext>
            </a:extLst>
          </p:cNvPr>
          <p:cNvSpPr/>
          <p:nvPr/>
        </p:nvSpPr>
        <p:spPr>
          <a:xfrm>
            <a:off x="7660573" y="5016661"/>
            <a:ext cx="3649957" cy="858377"/>
          </a:xfrm>
          <a:prstGeom prst="rect">
            <a:avLst/>
          </a:prstGeom>
        </p:spPr>
        <p:txBody>
          <a:bodyPr wrap="square">
            <a:spAutoFit/>
          </a:bodyPr>
          <a:lstStyle/>
          <a:p>
            <a:pPr algn="ctr" defTabSz="1219170">
              <a:lnSpc>
                <a:spcPct val="120000"/>
              </a:lnSpc>
            </a:pPr>
            <a:r>
              <a:rPr lang="en-US" altLang="zh-CN" sz="2200" b="1" dirty="0">
                <a:solidFill>
                  <a:srgbClr val="FF0000"/>
                </a:solidFill>
                <a:latin typeface="UTM Avo" panose="02040603050506020204" pitchFamily="18" charset="0"/>
                <a:ea typeface="Yeseva One" panose="00000500000000000000" charset="0"/>
                <a:cs typeface="Arial" panose="020B0604020202020204" pitchFamily="34" charset="0"/>
              </a:rPr>
              <a:t>TÍCH CỰC RÈN LUYỆN ĐỂ TRỞ THÀNH SAO SÁNG</a:t>
            </a:r>
            <a:endParaRPr lang="zh-CN" altLang="en-US" sz="2200" b="1" dirty="0">
              <a:solidFill>
                <a:srgbClr val="FF0000"/>
              </a:solidFill>
              <a:latin typeface="UTM Avo" panose="02040603050506020204" pitchFamily="18" charset="0"/>
              <a:ea typeface="Yeseva One" panose="00000500000000000000" charset="0"/>
              <a:cs typeface="Arial" panose="020B0604020202020204" pitchFamily="34" charset="0"/>
            </a:endParaRPr>
          </a:p>
        </p:txBody>
      </p:sp>
      <p:pic>
        <p:nvPicPr>
          <p:cNvPr id="30" name="Picture 29">
            <a:extLst>
              <a:ext uri="{FF2B5EF4-FFF2-40B4-BE49-F238E27FC236}">
                <a16:creationId xmlns:a16="http://schemas.microsoft.com/office/drawing/2014/main" id="{F05B0414-3B38-278B-858D-E658B1DE44C4}"/>
              </a:ext>
            </a:extLst>
          </p:cNvPr>
          <p:cNvPicPr>
            <a:picLocks noChangeAspect="1"/>
          </p:cNvPicPr>
          <p:nvPr/>
        </p:nvPicPr>
        <p:blipFill>
          <a:blip r:embed="rId3"/>
          <a:stretch>
            <a:fillRect/>
          </a:stretch>
        </p:blipFill>
        <p:spPr>
          <a:xfrm>
            <a:off x="225431" y="1665592"/>
            <a:ext cx="1396705" cy="1361568"/>
          </a:xfrm>
          <a:prstGeom prst="rect">
            <a:avLst/>
          </a:prstGeom>
        </p:spPr>
      </p:pic>
    </p:spTree>
    <p:extLst>
      <p:ext uri="{BB962C8B-B14F-4D97-AF65-F5344CB8AC3E}">
        <p14:creationId xmlns:p14="http://schemas.microsoft.com/office/powerpoint/2010/main" val="1752716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6*min(max(#ppt_w*#ppt_h,.3),1)-7.4)/-.7*#ppt_w"/>
                                          </p:val>
                                        </p:tav>
                                        <p:tav tm="100000">
                                          <p:val>
                                            <p:strVal val="#ppt_w"/>
                                          </p:val>
                                        </p:tav>
                                      </p:tavLst>
                                    </p:anim>
                                    <p:anim calcmode="lin" valueType="num">
                                      <p:cBhvr>
                                        <p:cTn id="8" dur="500" fill="hold"/>
                                        <p:tgtEl>
                                          <p:spTgt spid="2"/>
                                        </p:tgtEl>
                                        <p:attrNameLst>
                                          <p:attrName>ppt_h</p:attrName>
                                        </p:attrNameLst>
                                      </p:cBhvr>
                                      <p:tavLst>
                                        <p:tav tm="0">
                                          <p:val>
                                            <p:strVal val="(6*min(max(#ppt_w*#ppt_h,.3),1)-7.4)/-.7*#ppt_h"/>
                                          </p:val>
                                        </p:tav>
                                        <p:tav tm="100000">
                                          <p:val>
                                            <p:strVal val="#ppt_h"/>
                                          </p:val>
                                        </p:tav>
                                      </p:tavLst>
                                    </p:anim>
                                    <p:anim calcmode="lin" valueType="num">
                                      <p:cBhvr>
                                        <p:cTn id="9" dur="500" fill="hold"/>
                                        <p:tgtEl>
                                          <p:spTgt spid="2"/>
                                        </p:tgtEl>
                                        <p:attrNameLst>
                                          <p:attrName>ppt_x</p:attrName>
                                        </p:attrNameLst>
                                      </p:cBhvr>
                                      <p:tavLst>
                                        <p:tav tm="0">
                                          <p:val>
                                            <p:fltVal val="0.5"/>
                                          </p:val>
                                        </p:tav>
                                        <p:tav tm="100000">
                                          <p:val>
                                            <p:strVal val="#ppt_x"/>
                                          </p:val>
                                        </p:tav>
                                      </p:tavLst>
                                    </p:anim>
                                    <p:anim calcmode="lin" valueType="num">
                                      <p:cBhvr>
                                        <p:cTn id="10" dur="500" fill="hold"/>
                                        <p:tgtEl>
                                          <p:spTgt spid="2"/>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23"/>
                                        </p:tgtEl>
                                        <p:attrNameLst>
                                          <p:attrName>style.visibility</p:attrName>
                                        </p:attrNameLst>
                                      </p:cBhvr>
                                      <p:to>
                                        <p:strVal val="visible"/>
                                      </p:to>
                                    </p:set>
                                    <p:anim calcmode="lin" valueType="num">
                                      <p:cBhvr>
                                        <p:cTn id="14" dur="500" fill="hold"/>
                                        <p:tgtEl>
                                          <p:spTgt spid="23"/>
                                        </p:tgtEl>
                                        <p:attrNameLst>
                                          <p:attrName>ppt_w</p:attrName>
                                        </p:attrNameLst>
                                      </p:cBhvr>
                                      <p:tavLst>
                                        <p:tav tm="0">
                                          <p:val>
                                            <p:fltVal val="0"/>
                                          </p:val>
                                        </p:tav>
                                        <p:tav tm="100000">
                                          <p:val>
                                            <p:strVal val="#ppt_w"/>
                                          </p:val>
                                        </p:tav>
                                      </p:tavLst>
                                    </p:anim>
                                    <p:anim calcmode="lin" valueType="num">
                                      <p:cBhvr>
                                        <p:cTn id="15" dur="500" fill="hold"/>
                                        <p:tgtEl>
                                          <p:spTgt spid="23"/>
                                        </p:tgtEl>
                                        <p:attrNameLst>
                                          <p:attrName>ppt_h</p:attrName>
                                        </p:attrNameLst>
                                      </p:cBhvr>
                                      <p:tavLst>
                                        <p:tav tm="0">
                                          <p:val>
                                            <p:fltVal val="0"/>
                                          </p:val>
                                        </p:tav>
                                        <p:tav tm="100000">
                                          <p:val>
                                            <p:strVal val="#ppt_h"/>
                                          </p:val>
                                        </p:tav>
                                      </p:tavLst>
                                    </p:anim>
                                    <p:animEffect transition="in" filter="fade">
                                      <p:cBhvr>
                                        <p:cTn id="16" dur="500"/>
                                        <p:tgtEl>
                                          <p:spTgt spid="23"/>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26"/>
                                        </p:tgtEl>
                                        <p:attrNameLst>
                                          <p:attrName>style.visibility</p:attrName>
                                        </p:attrNameLst>
                                      </p:cBhvr>
                                      <p:to>
                                        <p:strVal val="visible"/>
                                      </p:to>
                                    </p:set>
                                    <p:anim calcmode="lin" valueType="num">
                                      <p:cBhvr>
                                        <p:cTn id="21" dur="500" fill="hold"/>
                                        <p:tgtEl>
                                          <p:spTgt spid="26"/>
                                        </p:tgtEl>
                                        <p:attrNameLst>
                                          <p:attrName>ppt_w</p:attrName>
                                        </p:attrNameLst>
                                      </p:cBhvr>
                                      <p:tavLst>
                                        <p:tav tm="0">
                                          <p:val>
                                            <p:fltVal val="0"/>
                                          </p:val>
                                        </p:tav>
                                        <p:tav tm="100000">
                                          <p:val>
                                            <p:strVal val="#ppt_w"/>
                                          </p:val>
                                        </p:tav>
                                      </p:tavLst>
                                    </p:anim>
                                    <p:anim calcmode="lin" valueType="num">
                                      <p:cBhvr>
                                        <p:cTn id="22" dur="500" fill="hold"/>
                                        <p:tgtEl>
                                          <p:spTgt spid="26"/>
                                        </p:tgtEl>
                                        <p:attrNameLst>
                                          <p:attrName>ppt_h</p:attrName>
                                        </p:attrNameLst>
                                      </p:cBhvr>
                                      <p:tavLst>
                                        <p:tav tm="0">
                                          <p:val>
                                            <p:fltVal val="0"/>
                                          </p:val>
                                        </p:tav>
                                        <p:tav tm="100000">
                                          <p:val>
                                            <p:strVal val="#ppt_h"/>
                                          </p:val>
                                        </p:tav>
                                      </p:tavLst>
                                    </p:anim>
                                    <p:animEffect transition="in" filter="fade">
                                      <p:cBhvr>
                                        <p:cTn id="23" dur="500"/>
                                        <p:tgtEl>
                                          <p:spTgt spid="26"/>
                                        </p:tgtEl>
                                      </p:cBhvr>
                                    </p:animEffect>
                                  </p:childTnLst>
                                </p:cTn>
                              </p:par>
                            </p:childTnLst>
                          </p:cTn>
                        </p:par>
                        <p:par>
                          <p:cTn id="24" fill="hold">
                            <p:stCondLst>
                              <p:cond delay="500"/>
                            </p:stCondLst>
                            <p:childTnLst>
                              <p:par>
                                <p:cTn id="25" presetID="23" presetClass="entr" presetSubtype="36"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strVal val="(6*min(max(#ppt_w*#ppt_h,.3),1)-7.4)/-.7*#ppt_w"/>
                                          </p:val>
                                        </p:tav>
                                        <p:tav tm="100000">
                                          <p:val>
                                            <p:strVal val="#ppt_w"/>
                                          </p:val>
                                        </p:tav>
                                      </p:tavLst>
                                    </p:anim>
                                    <p:anim calcmode="lin" valueType="num">
                                      <p:cBhvr>
                                        <p:cTn id="28" dur="500" fill="hold"/>
                                        <p:tgtEl>
                                          <p:spTgt spid="9"/>
                                        </p:tgtEl>
                                        <p:attrNameLst>
                                          <p:attrName>ppt_h</p:attrName>
                                        </p:attrNameLst>
                                      </p:cBhvr>
                                      <p:tavLst>
                                        <p:tav tm="0">
                                          <p:val>
                                            <p:strVal val="(6*min(max(#ppt_w*#ppt_h,.3),1)-7.4)/-.7*#ppt_h"/>
                                          </p:val>
                                        </p:tav>
                                        <p:tav tm="100000">
                                          <p:val>
                                            <p:strVal val="#ppt_h"/>
                                          </p:val>
                                        </p:tav>
                                      </p:tavLst>
                                    </p:anim>
                                    <p:anim calcmode="lin" valueType="num">
                                      <p:cBhvr>
                                        <p:cTn id="29" dur="500" fill="hold"/>
                                        <p:tgtEl>
                                          <p:spTgt spid="9"/>
                                        </p:tgtEl>
                                        <p:attrNameLst>
                                          <p:attrName>ppt_x</p:attrName>
                                        </p:attrNameLst>
                                      </p:cBhvr>
                                      <p:tavLst>
                                        <p:tav tm="0">
                                          <p:val>
                                            <p:fltVal val="0.5"/>
                                          </p:val>
                                        </p:tav>
                                        <p:tav tm="100000">
                                          <p:val>
                                            <p:strVal val="#ppt_x"/>
                                          </p:val>
                                        </p:tav>
                                      </p:tavLst>
                                    </p:anim>
                                    <p:anim calcmode="lin" valueType="num">
                                      <p:cBhvr>
                                        <p:cTn id="30" dur="500" fill="hold"/>
                                        <p:tgtEl>
                                          <p:spTgt spid="9"/>
                                        </p:tgtEl>
                                        <p:attrNameLst>
                                          <p:attrName>ppt_y</p:attrName>
                                        </p:attrNameLst>
                                      </p:cBhvr>
                                      <p:tavLst>
                                        <p:tav tm="0">
                                          <p:val>
                                            <p:strVal val="1+(6*min(max(#ppt_w*#ppt_h,.3),1)-7.4)/-.7*#ppt_h/2"/>
                                          </p:val>
                                        </p:tav>
                                        <p:tav tm="100000">
                                          <p:val>
                                            <p:strVal val="#ppt_y"/>
                                          </p:val>
                                        </p:tav>
                                      </p:tavLst>
                                    </p:anim>
                                  </p:childTnLst>
                                </p:cTn>
                              </p:par>
                            </p:childTnLst>
                          </p:cTn>
                        </p:par>
                        <p:par>
                          <p:cTn id="31" fill="hold">
                            <p:stCondLst>
                              <p:cond delay="1000"/>
                            </p:stCondLst>
                            <p:childTnLst>
                              <p:par>
                                <p:cTn id="32" presetID="53" presetClass="entr" presetSubtype="16" fill="hold" grpId="0" nodeType="afterEffect">
                                  <p:stCondLst>
                                    <p:cond delay="0"/>
                                  </p:stCondLst>
                                  <p:childTnLst>
                                    <p:set>
                                      <p:cBhvr>
                                        <p:cTn id="33" dur="1" fill="hold">
                                          <p:stCondLst>
                                            <p:cond delay="0"/>
                                          </p:stCondLst>
                                        </p:cTn>
                                        <p:tgtEl>
                                          <p:spTgt spid="25"/>
                                        </p:tgtEl>
                                        <p:attrNameLst>
                                          <p:attrName>style.visibility</p:attrName>
                                        </p:attrNameLst>
                                      </p:cBhvr>
                                      <p:to>
                                        <p:strVal val="visible"/>
                                      </p:to>
                                    </p:set>
                                    <p:anim calcmode="lin" valueType="num">
                                      <p:cBhvr>
                                        <p:cTn id="34" dur="500" fill="hold"/>
                                        <p:tgtEl>
                                          <p:spTgt spid="25"/>
                                        </p:tgtEl>
                                        <p:attrNameLst>
                                          <p:attrName>ppt_w</p:attrName>
                                        </p:attrNameLst>
                                      </p:cBhvr>
                                      <p:tavLst>
                                        <p:tav tm="0">
                                          <p:val>
                                            <p:fltVal val="0"/>
                                          </p:val>
                                        </p:tav>
                                        <p:tav tm="100000">
                                          <p:val>
                                            <p:strVal val="#ppt_w"/>
                                          </p:val>
                                        </p:tav>
                                      </p:tavLst>
                                    </p:anim>
                                    <p:anim calcmode="lin" valueType="num">
                                      <p:cBhvr>
                                        <p:cTn id="35" dur="500" fill="hold"/>
                                        <p:tgtEl>
                                          <p:spTgt spid="25"/>
                                        </p:tgtEl>
                                        <p:attrNameLst>
                                          <p:attrName>ppt_h</p:attrName>
                                        </p:attrNameLst>
                                      </p:cBhvr>
                                      <p:tavLst>
                                        <p:tav tm="0">
                                          <p:val>
                                            <p:fltVal val="0"/>
                                          </p:val>
                                        </p:tav>
                                        <p:tav tm="100000">
                                          <p:val>
                                            <p:strVal val="#ppt_h"/>
                                          </p:val>
                                        </p:tav>
                                      </p:tavLst>
                                    </p:anim>
                                    <p:animEffect transition="in" filter="fade">
                                      <p:cBhvr>
                                        <p:cTn id="36" dur="500"/>
                                        <p:tgtEl>
                                          <p:spTgt spid="25"/>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grpId="0" nodeType="clickEffect">
                                  <p:stCondLst>
                                    <p:cond delay="0"/>
                                  </p:stCondLst>
                                  <p:childTnLst>
                                    <p:set>
                                      <p:cBhvr>
                                        <p:cTn id="40" dur="1" fill="hold">
                                          <p:stCondLst>
                                            <p:cond delay="0"/>
                                          </p:stCondLst>
                                        </p:cTn>
                                        <p:tgtEl>
                                          <p:spTgt spid="27"/>
                                        </p:tgtEl>
                                        <p:attrNameLst>
                                          <p:attrName>style.visibility</p:attrName>
                                        </p:attrNameLst>
                                      </p:cBhvr>
                                      <p:to>
                                        <p:strVal val="visible"/>
                                      </p:to>
                                    </p:set>
                                    <p:anim calcmode="lin" valueType="num">
                                      <p:cBhvr>
                                        <p:cTn id="41" dur="500" fill="hold"/>
                                        <p:tgtEl>
                                          <p:spTgt spid="27"/>
                                        </p:tgtEl>
                                        <p:attrNameLst>
                                          <p:attrName>ppt_w</p:attrName>
                                        </p:attrNameLst>
                                      </p:cBhvr>
                                      <p:tavLst>
                                        <p:tav tm="0">
                                          <p:val>
                                            <p:fltVal val="0"/>
                                          </p:val>
                                        </p:tav>
                                        <p:tav tm="100000">
                                          <p:val>
                                            <p:strVal val="#ppt_w"/>
                                          </p:val>
                                        </p:tav>
                                      </p:tavLst>
                                    </p:anim>
                                    <p:anim calcmode="lin" valueType="num">
                                      <p:cBhvr>
                                        <p:cTn id="42" dur="500" fill="hold"/>
                                        <p:tgtEl>
                                          <p:spTgt spid="27"/>
                                        </p:tgtEl>
                                        <p:attrNameLst>
                                          <p:attrName>ppt_h</p:attrName>
                                        </p:attrNameLst>
                                      </p:cBhvr>
                                      <p:tavLst>
                                        <p:tav tm="0">
                                          <p:val>
                                            <p:fltVal val="0"/>
                                          </p:val>
                                        </p:tav>
                                        <p:tav tm="100000">
                                          <p:val>
                                            <p:strVal val="#ppt_h"/>
                                          </p:val>
                                        </p:tav>
                                      </p:tavLst>
                                    </p:anim>
                                    <p:animEffect transition="in" filter="fade">
                                      <p:cBhvr>
                                        <p:cTn id="43" dur="500"/>
                                        <p:tgtEl>
                                          <p:spTgt spid="27"/>
                                        </p:tgtEl>
                                      </p:cBhvr>
                                    </p:animEffect>
                                  </p:childTnLst>
                                </p:cTn>
                              </p:par>
                            </p:childTnLst>
                          </p:cTn>
                        </p:par>
                        <p:par>
                          <p:cTn id="44" fill="hold">
                            <p:stCondLst>
                              <p:cond delay="500"/>
                            </p:stCondLst>
                            <p:childTnLst>
                              <p:par>
                                <p:cTn id="45" presetID="23" presetClass="entr" presetSubtype="36" fill="hold" nodeType="afterEffect">
                                  <p:stCondLst>
                                    <p:cond delay="0"/>
                                  </p:stCondLst>
                                  <p:childTnLst>
                                    <p:set>
                                      <p:cBhvr>
                                        <p:cTn id="46" dur="1" fill="hold">
                                          <p:stCondLst>
                                            <p:cond delay="0"/>
                                          </p:stCondLst>
                                        </p:cTn>
                                        <p:tgtEl>
                                          <p:spTgt spid="16"/>
                                        </p:tgtEl>
                                        <p:attrNameLst>
                                          <p:attrName>style.visibility</p:attrName>
                                        </p:attrNameLst>
                                      </p:cBhvr>
                                      <p:to>
                                        <p:strVal val="visible"/>
                                      </p:to>
                                    </p:set>
                                    <p:anim calcmode="lin" valueType="num">
                                      <p:cBhvr>
                                        <p:cTn id="47" dur="500" fill="hold"/>
                                        <p:tgtEl>
                                          <p:spTgt spid="16"/>
                                        </p:tgtEl>
                                        <p:attrNameLst>
                                          <p:attrName>ppt_w</p:attrName>
                                        </p:attrNameLst>
                                      </p:cBhvr>
                                      <p:tavLst>
                                        <p:tav tm="0">
                                          <p:val>
                                            <p:strVal val="(6*min(max(#ppt_w*#ppt_h,.3),1)-7.4)/-.7*#ppt_w"/>
                                          </p:val>
                                        </p:tav>
                                        <p:tav tm="100000">
                                          <p:val>
                                            <p:strVal val="#ppt_w"/>
                                          </p:val>
                                        </p:tav>
                                      </p:tavLst>
                                    </p:anim>
                                    <p:anim calcmode="lin" valueType="num">
                                      <p:cBhvr>
                                        <p:cTn id="48" dur="500" fill="hold"/>
                                        <p:tgtEl>
                                          <p:spTgt spid="16"/>
                                        </p:tgtEl>
                                        <p:attrNameLst>
                                          <p:attrName>ppt_h</p:attrName>
                                        </p:attrNameLst>
                                      </p:cBhvr>
                                      <p:tavLst>
                                        <p:tav tm="0">
                                          <p:val>
                                            <p:strVal val="(6*min(max(#ppt_w*#ppt_h,.3),1)-7.4)/-.7*#ppt_h"/>
                                          </p:val>
                                        </p:tav>
                                        <p:tav tm="100000">
                                          <p:val>
                                            <p:strVal val="#ppt_h"/>
                                          </p:val>
                                        </p:tav>
                                      </p:tavLst>
                                    </p:anim>
                                    <p:anim calcmode="lin" valueType="num">
                                      <p:cBhvr>
                                        <p:cTn id="49" dur="500" fill="hold"/>
                                        <p:tgtEl>
                                          <p:spTgt spid="16"/>
                                        </p:tgtEl>
                                        <p:attrNameLst>
                                          <p:attrName>ppt_x</p:attrName>
                                        </p:attrNameLst>
                                      </p:cBhvr>
                                      <p:tavLst>
                                        <p:tav tm="0">
                                          <p:val>
                                            <p:fltVal val="0.5"/>
                                          </p:val>
                                        </p:tav>
                                        <p:tav tm="100000">
                                          <p:val>
                                            <p:strVal val="#ppt_x"/>
                                          </p:val>
                                        </p:tav>
                                      </p:tavLst>
                                    </p:anim>
                                    <p:anim calcmode="lin" valueType="num">
                                      <p:cBhvr>
                                        <p:cTn id="50" dur="500" fill="hold"/>
                                        <p:tgtEl>
                                          <p:spTgt spid="16"/>
                                        </p:tgtEl>
                                        <p:attrNameLst>
                                          <p:attrName>ppt_y</p:attrName>
                                        </p:attrNameLst>
                                      </p:cBhvr>
                                      <p:tavLst>
                                        <p:tav tm="0">
                                          <p:val>
                                            <p:strVal val="1+(6*min(max(#ppt_w*#ppt_h,.3),1)-7.4)/-.7*#ppt_h/2"/>
                                          </p:val>
                                        </p:tav>
                                        <p:tav tm="100000">
                                          <p:val>
                                            <p:strVal val="#ppt_y"/>
                                          </p:val>
                                        </p:tav>
                                      </p:tavLst>
                                    </p:anim>
                                  </p:childTnLst>
                                </p:cTn>
                              </p:par>
                            </p:childTnLst>
                          </p:cTn>
                        </p:par>
                        <p:par>
                          <p:cTn id="51" fill="hold">
                            <p:stCondLst>
                              <p:cond delay="1000"/>
                            </p:stCondLst>
                            <p:childTnLst>
                              <p:par>
                                <p:cTn id="52" presetID="53" presetClass="entr" presetSubtype="16" fill="hold" grpId="0" nodeType="afterEffect">
                                  <p:stCondLst>
                                    <p:cond delay="0"/>
                                  </p:stCondLst>
                                  <p:childTnLst>
                                    <p:set>
                                      <p:cBhvr>
                                        <p:cTn id="53" dur="1" fill="hold">
                                          <p:stCondLst>
                                            <p:cond delay="0"/>
                                          </p:stCondLst>
                                        </p:cTn>
                                        <p:tgtEl>
                                          <p:spTgt spid="24"/>
                                        </p:tgtEl>
                                        <p:attrNameLst>
                                          <p:attrName>style.visibility</p:attrName>
                                        </p:attrNameLst>
                                      </p:cBhvr>
                                      <p:to>
                                        <p:strVal val="visible"/>
                                      </p:to>
                                    </p:set>
                                    <p:anim calcmode="lin" valueType="num">
                                      <p:cBhvr>
                                        <p:cTn id="54" dur="500" fill="hold"/>
                                        <p:tgtEl>
                                          <p:spTgt spid="24"/>
                                        </p:tgtEl>
                                        <p:attrNameLst>
                                          <p:attrName>ppt_w</p:attrName>
                                        </p:attrNameLst>
                                      </p:cBhvr>
                                      <p:tavLst>
                                        <p:tav tm="0">
                                          <p:val>
                                            <p:fltVal val="0"/>
                                          </p:val>
                                        </p:tav>
                                        <p:tav tm="100000">
                                          <p:val>
                                            <p:strVal val="#ppt_w"/>
                                          </p:val>
                                        </p:tav>
                                      </p:tavLst>
                                    </p:anim>
                                    <p:anim calcmode="lin" valueType="num">
                                      <p:cBhvr>
                                        <p:cTn id="55" dur="500" fill="hold"/>
                                        <p:tgtEl>
                                          <p:spTgt spid="24"/>
                                        </p:tgtEl>
                                        <p:attrNameLst>
                                          <p:attrName>ppt_h</p:attrName>
                                        </p:attrNameLst>
                                      </p:cBhvr>
                                      <p:tavLst>
                                        <p:tav tm="0">
                                          <p:val>
                                            <p:fltVal val="0"/>
                                          </p:val>
                                        </p:tav>
                                        <p:tav tm="100000">
                                          <p:val>
                                            <p:strVal val="#ppt_h"/>
                                          </p:val>
                                        </p:tav>
                                      </p:tavLst>
                                    </p:anim>
                                    <p:animEffect transition="in" filter="fade">
                                      <p:cBhvr>
                                        <p:cTn id="56" dur="500"/>
                                        <p:tgtEl>
                                          <p:spTgt spid="24"/>
                                        </p:tgtEl>
                                      </p:cBhvr>
                                    </p:animEffect>
                                  </p:childTnLst>
                                </p:cTn>
                              </p:par>
                            </p:childTnLst>
                          </p:cTn>
                        </p:par>
                      </p:childTnLst>
                    </p:cTn>
                  </p:par>
                  <p:par>
                    <p:cTn id="57" fill="hold">
                      <p:stCondLst>
                        <p:cond delay="indefinite"/>
                      </p:stCondLst>
                      <p:childTnLst>
                        <p:par>
                          <p:cTn id="58" fill="hold">
                            <p:stCondLst>
                              <p:cond delay="0"/>
                            </p:stCondLst>
                            <p:childTnLst>
                              <p:par>
                                <p:cTn id="59" presetID="53" presetClass="entr" presetSubtype="16" fill="hold" grpId="0" nodeType="clickEffect">
                                  <p:stCondLst>
                                    <p:cond delay="0"/>
                                  </p:stCondLst>
                                  <p:childTnLst>
                                    <p:set>
                                      <p:cBhvr>
                                        <p:cTn id="60" dur="1" fill="hold">
                                          <p:stCondLst>
                                            <p:cond delay="0"/>
                                          </p:stCondLst>
                                        </p:cTn>
                                        <p:tgtEl>
                                          <p:spTgt spid="28"/>
                                        </p:tgtEl>
                                        <p:attrNameLst>
                                          <p:attrName>style.visibility</p:attrName>
                                        </p:attrNameLst>
                                      </p:cBhvr>
                                      <p:to>
                                        <p:strVal val="visible"/>
                                      </p:to>
                                    </p:set>
                                    <p:anim calcmode="lin" valueType="num">
                                      <p:cBhvr>
                                        <p:cTn id="61" dur="500" fill="hold"/>
                                        <p:tgtEl>
                                          <p:spTgt spid="28"/>
                                        </p:tgtEl>
                                        <p:attrNameLst>
                                          <p:attrName>ppt_w</p:attrName>
                                        </p:attrNameLst>
                                      </p:cBhvr>
                                      <p:tavLst>
                                        <p:tav tm="0">
                                          <p:val>
                                            <p:fltVal val="0"/>
                                          </p:val>
                                        </p:tav>
                                        <p:tav tm="100000">
                                          <p:val>
                                            <p:strVal val="#ppt_w"/>
                                          </p:val>
                                        </p:tav>
                                      </p:tavLst>
                                    </p:anim>
                                    <p:anim calcmode="lin" valueType="num">
                                      <p:cBhvr>
                                        <p:cTn id="62" dur="500" fill="hold"/>
                                        <p:tgtEl>
                                          <p:spTgt spid="28"/>
                                        </p:tgtEl>
                                        <p:attrNameLst>
                                          <p:attrName>ppt_h</p:attrName>
                                        </p:attrNameLst>
                                      </p:cBhvr>
                                      <p:tavLst>
                                        <p:tav tm="0">
                                          <p:val>
                                            <p:fltVal val="0"/>
                                          </p:val>
                                        </p:tav>
                                        <p:tav tm="100000">
                                          <p:val>
                                            <p:strVal val="#ppt_h"/>
                                          </p:val>
                                        </p:tav>
                                      </p:tavLst>
                                    </p:anim>
                                    <p:animEffect transition="in" filter="fade">
                                      <p:cBhvr>
                                        <p:cTn id="6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6" grpId="0"/>
      <p:bldP spid="27" grpId="0"/>
      <p:bldP spid="28"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5D3CD83-87E7-2020-5C40-A7F5054C7777}"/>
              </a:ext>
            </a:extLst>
          </p:cNvPr>
          <p:cNvGrpSpPr/>
          <p:nvPr/>
        </p:nvGrpSpPr>
        <p:grpSpPr bwMode="auto">
          <a:xfrm>
            <a:off x="947870" y="3376237"/>
            <a:ext cx="2535767" cy="814916"/>
            <a:chOff x="775647" y="1808205"/>
            <a:chExt cx="1902203" cy="609657"/>
          </a:xfrm>
        </p:grpSpPr>
        <p:cxnSp>
          <p:nvCxnSpPr>
            <p:cNvPr id="3" name="Straight Connector 2">
              <a:extLst>
                <a:ext uri="{FF2B5EF4-FFF2-40B4-BE49-F238E27FC236}">
                  <a16:creationId xmlns:a16="http://schemas.microsoft.com/office/drawing/2014/main" id="{29471C5B-5F29-B627-096A-3D762D164B9D}"/>
                </a:ext>
              </a:extLst>
            </p:cNvPr>
            <p:cNvCxnSpPr/>
            <p:nvPr/>
          </p:nvCxnSpPr>
          <p:spPr>
            <a:xfrm>
              <a:off x="775647" y="1808205"/>
              <a:ext cx="1897440"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FC9C380B-EA2E-AC13-9A82-C51E9786201C}"/>
                </a:ext>
              </a:extLst>
            </p:cNvPr>
            <p:cNvCxnSpPr/>
            <p:nvPr/>
          </p:nvCxnSpPr>
          <p:spPr>
            <a:xfrm>
              <a:off x="2677850" y="1808205"/>
              <a:ext cx="0" cy="609657"/>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5" name="Group 4">
            <a:extLst>
              <a:ext uri="{FF2B5EF4-FFF2-40B4-BE49-F238E27FC236}">
                <a16:creationId xmlns:a16="http://schemas.microsoft.com/office/drawing/2014/main" id="{0860820A-D627-E2F1-2B97-6C53C63575EE}"/>
              </a:ext>
            </a:extLst>
          </p:cNvPr>
          <p:cNvGrpSpPr/>
          <p:nvPr/>
        </p:nvGrpSpPr>
        <p:grpSpPr bwMode="auto">
          <a:xfrm>
            <a:off x="3477285" y="4191153"/>
            <a:ext cx="2529416" cy="812800"/>
            <a:chOff x="2672358" y="2417862"/>
            <a:chExt cx="1896712" cy="609657"/>
          </a:xfrm>
        </p:grpSpPr>
        <p:cxnSp>
          <p:nvCxnSpPr>
            <p:cNvPr id="6" name="Straight Connector 5">
              <a:extLst>
                <a:ext uri="{FF2B5EF4-FFF2-40B4-BE49-F238E27FC236}">
                  <a16:creationId xmlns:a16="http://schemas.microsoft.com/office/drawing/2014/main" id="{58E0990F-4090-BF08-5269-C21EC28F3EDB}"/>
                </a:ext>
              </a:extLst>
            </p:cNvPr>
            <p:cNvCxnSpPr/>
            <p:nvPr/>
          </p:nvCxnSpPr>
          <p:spPr>
            <a:xfrm>
              <a:off x="2672358" y="2417862"/>
              <a:ext cx="1896712"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95113EA5-1B71-75FA-F1F9-7566EB89C3F8}"/>
                </a:ext>
              </a:extLst>
            </p:cNvPr>
            <p:cNvCxnSpPr/>
            <p:nvPr/>
          </p:nvCxnSpPr>
          <p:spPr>
            <a:xfrm>
              <a:off x="4569070" y="2417862"/>
              <a:ext cx="0" cy="609657"/>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8" name="Group 7">
            <a:extLst>
              <a:ext uri="{FF2B5EF4-FFF2-40B4-BE49-F238E27FC236}">
                <a16:creationId xmlns:a16="http://schemas.microsoft.com/office/drawing/2014/main" id="{2C942581-D5AC-B5F3-A7A3-916EF2DFC7AA}"/>
              </a:ext>
            </a:extLst>
          </p:cNvPr>
          <p:cNvGrpSpPr/>
          <p:nvPr/>
        </p:nvGrpSpPr>
        <p:grpSpPr bwMode="auto">
          <a:xfrm>
            <a:off x="6006703" y="5003953"/>
            <a:ext cx="2535767" cy="812800"/>
            <a:chOff x="4569070" y="3027519"/>
            <a:chExt cx="1902573" cy="609657"/>
          </a:xfrm>
        </p:grpSpPr>
        <p:cxnSp>
          <p:nvCxnSpPr>
            <p:cNvPr id="9" name="Straight Connector 8">
              <a:extLst>
                <a:ext uri="{FF2B5EF4-FFF2-40B4-BE49-F238E27FC236}">
                  <a16:creationId xmlns:a16="http://schemas.microsoft.com/office/drawing/2014/main" id="{639B7C6C-41B5-D7CF-F73E-ED7556B832D8}"/>
                </a:ext>
              </a:extLst>
            </p:cNvPr>
            <p:cNvCxnSpPr/>
            <p:nvPr/>
          </p:nvCxnSpPr>
          <p:spPr>
            <a:xfrm>
              <a:off x="4569070" y="3027519"/>
              <a:ext cx="1896221"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B07FDF4C-A7B3-EFD3-EE49-8D918C1FB099}"/>
                </a:ext>
              </a:extLst>
            </p:cNvPr>
            <p:cNvCxnSpPr/>
            <p:nvPr/>
          </p:nvCxnSpPr>
          <p:spPr>
            <a:xfrm>
              <a:off x="6471643" y="3027519"/>
              <a:ext cx="0" cy="609657"/>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11" name="Group 10">
            <a:extLst>
              <a:ext uri="{FF2B5EF4-FFF2-40B4-BE49-F238E27FC236}">
                <a16:creationId xmlns:a16="http://schemas.microsoft.com/office/drawing/2014/main" id="{2AEEA12A-3079-CD05-7586-E004E32D5239}"/>
              </a:ext>
            </a:extLst>
          </p:cNvPr>
          <p:cNvGrpSpPr/>
          <p:nvPr/>
        </p:nvGrpSpPr>
        <p:grpSpPr bwMode="auto">
          <a:xfrm>
            <a:off x="8542470" y="5816753"/>
            <a:ext cx="2529417" cy="812800"/>
            <a:chOff x="6471643" y="3637176"/>
            <a:chExt cx="1896711" cy="609657"/>
          </a:xfrm>
        </p:grpSpPr>
        <p:cxnSp>
          <p:nvCxnSpPr>
            <p:cNvPr id="12" name="Straight Connector 11">
              <a:extLst>
                <a:ext uri="{FF2B5EF4-FFF2-40B4-BE49-F238E27FC236}">
                  <a16:creationId xmlns:a16="http://schemas.microsoft.com/office/drawing/2014/main" id="{87AAC33C-E1E5-ACA3-4BCB-01F0CEC61C65}"/>
                </a:ext>
              </a:extLst>
            </p:cNvPr>
            <p:cNvCxnSpPr/>
            <p:nvPr/>
          </p:nvCxnSpPr>
          <p:spPr>
            <a:xfrm>
              <a:off x="6471643" y="3638764"/>
              <a:ext cx="1896711"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51894CF2-32E2-40AA-85EF-860C32A0D1A5}"/>
                </a:ext>
              </a:extLst>
            </p:cNvPr>
            <p:cNvCxnSpPr/>
            <p:nvPr/>
          </p:nvCxnSpPr>
          <p:spPr>
            <a:xfrm>
              <a:off x="8368354" y="3637176"/>
              <a:ext cx="0" cy="609657"/>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14" name="TextBox 13">
            <a:extLst>
              <a:ext uri="{FF2B5EF4-FFF2-40B4-BE49-F238E27FC236}">
                <a16:creationId xmlns:a16="http://schemas.microsoft.com/office/drawing/2014/main" id="{9B0E4683-9136-FA34-B39D-67EBFB1858C7}"/>
              </a:ext>
            </a:extLst>
          </p:cNvPr>
          <p:cNvSpPr txBox="1"/>
          <p:nvPr/>
        </p:nvSpPr>
        <p:spPr>
          <a:xfrm>
            <a:off x="926702" y="3469370"/>
            <a:ext cx="2154767" cy="492443"/>
          </a:xfrm>
          <a:prstGeom prst="rect">
            <a:avLst/>
          </a:prstGeom>
          <a:noFill/>
        </p:spPr>
        <p:txBody>
          <a:bodyPr wrap="square">
            <a:spAutoFit/>
          </a:bodyPr>
          <a:lstStyle/>
          <a:p>
            <a:pPr algn="ctr" defTabSz="1219170">
              <a:defRPr/>
            </a:pPr>
            <a:r>
              <a:rPr lang="en-US" altLang="zh-CN" sz="2600" dirty="0">
                <a:solidFill>
                  <a:srgbClr val="000000">
                    <a:lumMod val="65000"/>
                    <a:lumOff val="35000"/>
                  </a:srgbClr>
                </a:solidFill>
                <a:latin typeface="UTM Avo" panose="02040603050506020204" pitchFamily="18" charset="0"/>
                <a:ea typeface="Yeseva One" panose="00000500000000000000" charset="0"/>
                <a:cs typeface="Arial" panose="020B0604020202020204" pitchFamily="34" charset="0"/>
              </a:rPr>
              <a:t>VUI VẺ</a:t>
            </a:r>
            <a:endParaRPr lang="en-US" sz="2600" dirty="0">
              <a:solidFill>
                <a:srgbClr val="DE6E00"/>
              </a:solidFill>
              <a:latin typeface="UTM Avo" panose="02040603050506020204" pitchFamily="18" charset="0"/>
              <a:ea typeface="Yeseva One" panose="00000500000000000000" charset="0"/>
              <a:cs typeface="Arial" panose="020B0604020202020204" pitchFamily="34" charset="0"/>
            </a:endParaRPr>
          </a:p>
        </p:txBody>
      </p:sp>
      <p:sp>
        <p:nvSpPr>
          <p:cNvPr id="15" name="TextBox 14">
            <a:extLst>
              <a:ext uri="{FF2B5EF4-FFF2-40B4-BE49-F238E27FC236}">
                <a16:creationId xmlns:a16="http://schemas.microsoft.com/office/drawing/2014/main" id="{433CD2D6-7614-7897-ECE4-A6DDF6811D3C}"/>
              </a:ext>
            </a:extLst>
          </p:cNvPr>
          <p:cNvSpPr txBox="1"/>
          <p:nvPr/>
        </p:nvSpPr>
        <p:spPr>
          <a:xfrm>
            <a:off x="3081469" y="4282170"/>
            <a:ext cx="2925233" cy="492443"/>
          </a:xfrm>
          <a:prstGeom prst="rect">
            <a:avLst/>
          </a:prstGeom>
          <a:noFill/>
        </p:spPr>
        <p:txBody>
          <a:bodyPr wrap="square">
            <a:spAutoFit/>
          </a:bodyPr>
          <a:lstStyle/>
          <a:p>
            <a:pPr algn="ctr" defTabSz="1219170">
              <a:defRPr/>
            </a:pPr>
            <a:r>
              <a:rPr lang="en-US" sz="2600" dirty="0">
                <a:solidFill>
                  <a:srgbClr val="000000">
                    <a:lumMod val="65000"/>
                    <a:lumOff val="35000"/>
                  </a:srgbClr>
                </a:solidFill>
                <a:latin typeface="UTM Avo" panose="02040603050506020204" pitchFamily="18" charset="0"/>
                <a:ea typeface="Yeseva One" panose="00000500000000000000" charset="0"/>
                <a:cs typeface="Arial" panose="020B0604020202020204" pitchFamily="34" charset="0"/>
              </a:rPr>
              <a:t>HÒA ĐỒNG</a:t>
            </a:r>
            <a:endParaRPr lang="en-US" sz="2600" dirty="0">
              <a:solidFill>
                <a:srgbClr val="00C3D9"/>
              </a:solidFill>
              <a:latin typeface="UTM Avo" panose="02040603050506020204" pitchFamily="18" charset="0"/>
              <a:ea typeface="Yeseva One" panose="00000500000000000000" charset="0"/>
              <a:cs typeface="Arial" panose="020B0604020202020204" pitchFamily="34" charset="0"/>
            </a:endParaRPr>
          </a:p>
        </p:txBody>
      </p:sp>
      <p:sp>
        <p:nvSpPr>
          <p:cNvPr id="16" name="TextBox 15">
            <a:extLst>
              <a:ext uri="{FF2B5EF4-FFF2-40B4-BE49-F238E27FC236}">
                <a16:creationId xmlns:a16="http://schemas.microsoft.com/office/drawing/2014/main" id="{5D74427C-67A4-45C1-BD52-18698F561730}"/>
              </a:ext>
            </a:extLst>
          </p:cNvPr>
          <p:cNvSpPr txBox="1"/>
          <p:nvPr/>
        </p:nvSpPr>
        <p:spPr>
          <a:xfrm>
            <a:off x="6006702" y="5137304"/>
            <a:ext cx="2470149" cy="492443"/>
          </a:xfrm>
          <a:prstGeom prst="rect">
            <a:avLst/>
          </a:prstGeom>
          <a:noFill/>
        </p:spPr>
        <p:txBody>
          <a:bodyPr wrap="square">
            <a:spAutoFit/>
          </a:bodyPr>
          <a:lstStyle/>
          <a:p>
            <a:pPr algn="ctr" defTabSz="1219170">
              <a:defRPr/>
            </a:pPr>
            <a:r>
              <a:rPr lang="en-US" altLang="zh-CN" sz="2600" dirty="0">
                <a:solidFill>
                  <a:srgbClr val="000000">
                    <a:lumMod val="65000"/>
                    <a:lumOff val="35000"/>
                  </a:srgbClr>
                </a:solidFill>
                <a:latin typeface="UTM Avo" panose="02040603050506020204" pitchFamily="18" charset="0"/>
                <a:ea typeface="Yeseva One" panose="00000500000000000000" charset="0"/>
                <a:cs typeface="Arial" panose="020B0604020202020204" pitchFamily="34" charset="0"/>
              </a:rPr>
              <a:t>CHĂM CHỈ</a:t>
            </a:r>
            <a:endParaRPr lang="en-US" sz="2600" dirty="0">
              <a:solidFill>
                <a:srgbClr val="F3C301"/>
              </a:solidFill>
              <a:latin typeface="UTM Avo" panose="02040603050506020204" pitchFamily="18" charset="0"/>
              <a:ea typeface="Yeseva One" panose="00000500000000000000" charset="0"/>
              <a:cs typeface="Arial" panose="020B0604020202020204" pitchFamily="34" charset="0"/>
            </a:endParaRPr>
          </a:p>
        </p:txBody>
      </p:sp>
      <p:sp>
        <p:nvSpPr>
          <p:cNvPr id="17" name="TextBox 16">
            <a:extLst>
              <a:ext uri="{FF2B5EF4-FFF2-40B4-BE49-F238E27FC236}">
                <a16:creationId xmlns:a16="http://schemas.microsoft.com/office/drawing/2014/main" id="{48F04BAA-3441-16AF-8BAE-0CD9C2B674C5}"/>
              </a:ext>
            </a:extLst>
          </p:cNvPr>
          <p:cNvSpPr txBox="1"/>
          <p:nvPr/>
        </p:nvSpPr>
        <p:spPr>
          <a:xfrm>
            <a:off x="8800069" y="5970988"/>
            <a:ext cx="2053167" cy="492443"/>
          </a:xfrm>
          <a:prstGeom prst="rect">
            <a:avLst/>
          </a:prstGeom>
          <a:noFill/>
        </p:spPr>
        <p:txBody>
          <a:bodyPr wrap="square">
            <a:spAutoFit/>
          </a:bodyPr>
          <a:lstStyle/>
          <a:p>
            <a:pPr algn="ctr" defTabSz="1219170">
              <a:defRPr/>
            </a:pPr>
            <a:r>
              <a:rPr lang="en-US" altLang="zh-CN" sz="2600" dirty="0">
                <a:solidFill>
                  <a:srgbClr val="000000">
                    <a:lumMod val="65000"/>
                    <a:lumOff val="35000"/>
                  </a:srgbClr>
                </a:solidFill>
                <a:latin typeface="UTM Avo" panose="02040603050506020204" pitchFamily="18" charset="0"/>
                <a:ea typeface="Yeseva One" panose="00000500000000000000" charset="0"/>
                <a:cs typeface="Arial" panose="020B0604020202020204" pitchFamily="34" charset="0"/>
              </a:rPr>
              <a:t>TỰ TIN</a:t>
            </a:r>
            <a:endParaRPr lang="en-US" sz="2600" dirty="0">
              <a:solidFill>
                <a:srgbClr val="1FD89C"/>
              </a:solidFill>
              <a:latin typeface="UTM Avo" panose="02040603050506020204" pitchFamily="18" charset="0"/>
              <a:ea typeface="Yeseva One" panose="00000500000000000000" charset="0"/>
              <a:cs typeface="Arial" panose="020B0604020202020204" pitchFamily="34" charset="0"/>
            </a:endParaRPr>
          </a:p>
        </p:txBody>
      </p:sp>
      <p:pic>
        <p:nvPicPr>
          <p:cNvPr id="18" name="Picture 17">
            <a:extLst>
              <a:ext uri="{FF2B5EF4-FFF2-40B4-BE49-F238E27FC236}">
                <a16:creationId xmlns:a16="http://schemas.microsoft.com/office/drawing/2014/main" id="{F6D9C8F6-DCB0-F023-F106-6544FF362B28}"/>
              </a:ext>
            </a:extLst>
          </p:cNvPr>
          <p:cNvPicPr>
            <a:picLocks noChangeAspect="1"/>
          </p:cNvPicPr>
          <p:nvPr/>
        </p:nvPicPr>
        <p:blipFill>
          <a:blip r:embed="rId3"/>
          <a:stretch>
            <a:fillRect/>
          </a:stretch>
        </p:blipFill>
        <p:spPr>
          <a:xfrm>
            <a:off x="394384" y="1629463"/>
            <a:ext cx="3219401" cy="1662948"/>
          </a:xfrm>
          <a:prstGeom prst="rect">
            <a:avLst/>
          </a:prstGeom>
          <a:ln>
            <a:noFill/>
          </a:ln>
          <a:effectLst>
            <a:softEdge rad="112500"/>
          </a:effectLst>
        </p:spPr>
      </p:pic>
      <p:pic>
        <p:nvPicPr>
          <p:cNvPr id="19" name="Picture 18">
            <a:extLst>
              <a:ext uri="{FF2B5EF4-FFF2-40B4-BE49-F238E27FC236}">
                <a16:creationId xmlns:a16="http://schemas.microsoft.com/office/drawing/2014/main" id="{6831CF84-4FCC-6247-F9F5-CB99D23D9DEB}"/>
              </a:ext>
            </a:extLst>
          </p:cNvPr>
          <p:cNvPicPr>
            <a:picLocks noChangeAspect="1"/>
          </p:cNvPicPr>
          <p:nvPr/>
        </p:nvPicPr>
        <p:blipFill>
          <a:blip r:embed="rId4"/>
          <a:stretch>
            <a:fillRect/>
          </a:stretch>
        </p:blipFill>
        <p:spPr>
          <a:xfrm>
            <a:off x="3657601" y="2224393"/>
            <a:ext cx="2476500" cy="1943100"/>
          </a:xfrm>
          <a:prstGeom prst="rect">
            <a:avLst/>
          </a:prstGeom>
          <a:ln>
            <a:noFill/>
          </a:ln>
          <a:effectLst>
            <a:softEdge rad="112500"/>
          </a:effectLst>
        </p:spPr>
      </p:pic>
      <p:pic>
        <p:nvPicPr>
          <p:cNvPr id="20" name="Picture 19">
            <a:extLst>
              <a:ext uri="{FF2B5EF4-FFF2-40B4-BE49-F238E27FC236}">
                <a16:creationId xmlns:a16="http://schemas.microsoft.com/office/drawing/2014/main" id="{49299772-0D26-93F7-1B2A-FE09C6E8A64C}"/>
              </a:ext>
            </a:extLst>
          </p:cNvPr>
          <p:cNvPicPr>
            <a:picLocks noChangeAspect="1"/>
          </p:cNvPicPr>
          <p:nvPr/>
        </p:nvPicPr>
        <p:blipFill>
          <a:blip r:embed="rId5"/>
          <a:stretch>
            <a:fillRect/>
          </a:stretch>
        </p:blipFill>
        <p:spPr>
          <a:xfrm>
            <a:off x="5939393" y="3649248"/>
            <a:ext cx="2749551" cy="1322569"/>
          </a:xfrm>
          <a:prstGeom prst="rect">
            <a:avLst/>
          </a:prstGeom>
          <a:ln>
            <a:noFill/>
          </a:ln>
          <a:effectLst>
            <a:softEdge rad="112500"/>
          </a:effectLst>
        </p:spPr>
      </p:pic>
      <p:pic>
        <p:nvPicPr>
          <p:cNvPr id="21" name="Picture 20">
            <a:extLst>
              <a:ext uri="{FF2B5EF4-FFF2-40B4-BE49-F238E27FC236}">
                <a16:creationId xmlns:a16="http://schemas.microsoft.com/office/drawing/2014/main" id="{42A9F30C-6779-9B3F-2465-A6F60FB9D556}"/>
              </a:ext>
            </a:extLst>
          </p:cNvPr>
          <p:cNvPicPr>
            <a:picLocks noChangeAspect="1"/>
          </p:cNvPicPr>
          <p:nvPr/>
        </p:nvPicPr>
        <p:blipFill>
          <a:blip r:embed="rId6"/>
          <a:stretch>
            <a:fillRect/>
          </a:stretch>
        </p:blipFill>
        <p:spPr>
          <a:xfrm>
            <a:off x="8843883" y="4228761"/>
            <a:ext cx="2330451" cy="1550384"/>
          </a:xfrm>
          <a:prstGeom prst="rect">
            <a:avLst/>
          </a:prstGeom>
          <a:ln>
            <a:noFill/>
          </a:ln>
          <a:effectLst>
            <a:softEdge rad="112500"/>
          </a:effectLst>
        </p:spPr>
      </p:pic>
      <p:pic>
        <p:nvPicPr>
          <p:cNvPr id="23" name="Picture 22">
            <a:extLst>
              <a:ext uri="{FF2B5EF4-FFF2-40B4-BE49-F238E27FC236}">
                <a16:creationId xmlns:a16="http://schemas.microsoft.com/office/drawing/2014/main" id="{36FECEDC-F330-1B02-8ABF-6AA79C42D005}"/>
              </a:ext>
            </a:extLst>
          </p:cNvPr>
          <p:cNvPicPr>
            <a:picLocks noChangeAspect="1"/>
          </p:cNvPicPr>
          <p:nvPr/>
        </p:nvPicPr>
        <p:blipFill>
          <a:blip r:embed="rId7"/>
          <a:stretch>
            <a:fillRect/>
          </a:stretch>
        </p:blipFill>
        <p:spPr>
          <a:xfrm>
            <a:off x="10277061" y="844826"/>
            <a:ext cx="1711739" cy="1232452"/>
          </a:xfrm>
          <a:prstGeom prst="rect">
            <a:avLst/>
          </a:prstGeom>
        </p:spPr>
      </p:pic>
    </p:spTree>
    <p:extLst>
      <p:ext uri="{BB962C8B-B14F-4D97-AF65-F5344CB8AC3E}">
        <p14:creationId xmlns:p14="http://schemas.microsoft.com/office/powerpoint/2010/main" val="2402263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500"/>
                                        <p:tgtEl>
                                          <p:spTgt spid="8"/>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barn(inVertical)">
                                      <p:cBhvr>
                                        <p:cTn id="24" dur="500"/>
                                        <p:tgtEl>
                                          <p:spTgt spid="14"/>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barn(inVertical)">
                                      <p:cBhvr>
                                        <p:cTn id="29" dur="500"/>
                                        <p:tgtEl>
                                          <p:spTgt spid="15"/>
                                        </p:tgtEl>
                                      </p:cBhvr>
                                    </p:animEffect>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grpId="0" nodeType="click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barn(inVertical)">
                                      <p:cBhvr>
                                        <p:cTn id="34" dur="500"/>
                                        <p:tgtEl>
                                          <p:spTgt spid="16"/>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grpId="0" nodeType="click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barn(inVertical)">
                                      <p:cBhvr>
                                        <p:cTn id="39" dur="500"/>
                                        <p:tgtEl>
                                          <p:spTgt spid="17"/>
                                        </p:tgtEl>
                                      </p:cBhvr>
                                    </p:animEffect>
                                  </p:childTnLst>
                                </p:cTn>
                              </p:par>
                              <p:par>
                                <p:cTn id="40" presetID="16" presetClass="entr" presetSubtype="21" fill="hold" nodeType="with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barn(inVertical)">
                                      <p:cBhvr>
                                        <p:cTn id="42" dur="500"/>
                                        <p:tgtEl>
                                          <p:spTgt spid="18"/>
                                        </p:tgtEl>
                                      </p:cBhvr>
                                    </p:animEffect>
                                  </p:childTnLst>
                                </p:cTn>
                              </p:par>
                              <p:par>
                                <p:cTn id="43" presetID="16" presetClass="entr" presetSubtype="21" fill="hold" nodeType="with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barn(inVertical)">
                                      <p:cBhvr>
                                        <p:cTn id="45" dur="500"/>
                                        <p:tgtEl>
                                          <p:spTgt spid="19"/>
                                        </p:tgtEl>
                                      </p:cBhvr>
                                    </p:animEffect>
                                  </p:childTnLst>
                                </p:cTn>
                              </p:par>
                              <p:par>
                                <p:cTn id="46" presetID="16" presetClass="entr" presetSubtype="21" fill="hold" nodeType="with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barn(inVertical)">
                                      <p:cBhvr>
                                        <p:cTn id="48" dur="500"/>
                                        <p:tgtEl>
                                          <p:spTgt spid="20"/>
                                        </p:tgtEl>
                                      </p:cBhvr>
                                    </p:animEffect>
                                  </p:childTnLst>
                                </p:cTn>
                              </p:par>
                              <p:par>
                                <p:cTn id="49" presetID="16" presetClass="entr" presetSubtype="21" fill="hold" nodeType="with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barn(inVertical)">
                                      <p:cBhvr>
                                        <p:cTn id="5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1E22E26-230C-BC1B-C010-0AC83E12F32C}"/>
              </a:ext>
            </a:extLst>
          </p:cNvPr>
          <p:cNvGrpSpPr/>
          <p:nvPr/>
        </p:nvGrpSpPr>
        <p:grpSpPr>
          <a:xfrm>
            <a:off x="5018969" y="3112220"/>
            <a:ext cx="2736543" cy="1565232"/>
            <a:chOff x="608051" y="961374"/>
            <a:chExt cx="2878585" cy="1565232"/>
          </a:xfrm>
        </p:grpSpPr>
        <p:pic>
          <p:nvPicPr>
            <p:cNvPr id="3" name="Picture 2">
              <a:hlinkClick r:id="rId3"/>
              <a:extLst>
                <a:ext uri="{FF2B5EF4-FFF2-40B4-BE49-F238E27FC236}">
                  <a16:creationId xmlns:a16="http://schemas.microsoft.com/office/drawing/2014/main" id="{AF6DC1CE-E363-0005-3D1E-35143B653820}"/>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1BB1B56B-B517-9A3D-5539-6148989A3877}"/>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41212754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B418287-ECC4-429B-1EE3-4428B8429AA7}"/>
              </a:ext>
            </a:extLst>
          </p:cNvPr>
          <p:cNvPicPr>
            <a:picLocks noChangeAspect="1"/>
          </p:cNvPicPr>
          <p:nvPr/>
        </p:nvPicPr>
        <p:blipFill>
          <a:blip r:embed="rId3"/>
          <a:stretch>
            <a:fillRect/>
          </a:stretch>
        </p:blipFill>
        <p:spPr>
          <a:xfrm>
            <a:off x="1647825" y="1796084"/>
            <a:ext cx="8896350" cy="3524250"/>
          </a:xfrm>
          <a:prstGeom prst="rect">
            <a:avLst/>
          </a:prstGeom>
        </p:spPr>
      </p:pic>
    </p:spTree>
    <p:extLst>
      <p:ext uri="{BB962C8B-B14F-4D97-AF65-F5344CB8AC3E}">
        <p14:creationId xmlns:p14="http://schemas.microsoft.com/office/powerpoint/2010/main" val="5225777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879A4BC-B104-CAF5-F207-9E8F6F2B4680}"/>
              </a:ext>
            </a:extLst>
          </p:cNvPr>
          <p:cNvGrpSpPr/>
          <p:nvPr/>
        </p:nvGrpSpPr>
        <p:grpSpPr>
          <a:xfrm>
            <a:off x="5018969" y="3112220"/>
            <a:ext cx="2736543" cy="1565232"/>
            <a:chOff x="608051" y="961374"/>
            <a:chExt cx="2878585" cy="1565232"/>
          </a:xfrm>
        </p:grpSpPr>
        <p:pic>
          <p:nvPicPr>
            <p:cNvPr id="3" name="Picture 2">
              <a:hlinkClick r:id="rId3"/>
              <a:extLst>
                <a:ext uri="{FF2B5EF4-FFF2-40B4-BE49-F238E27FC236}">
                  <a16:creationId xmlns:a16="http://schemas.microsoft.com/office/drawing/2014/main" id="{957CA74E-E38E-E277-3AEC-1A892684C844}"/>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3ACCC307-32EC-7F6E-E8A9-A95E5AD71A80}"/>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922538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2EF3053-8864-0B6D-0EFA-314292461C4B}"/>
              </a:ext>
            </a:extLst>
          </p:cNvPr>
          <p:cNvPicPr>
            <a:picLocks noChangeAspect="1"/>
          </p:cNvPicPr>
          <p:nvPr/>
        </p:nvPicPr>
        <p:blipFill>
          <a:blip r:embed="rId3"/>
          <a:stretch>
            <a:fillRect/>
          </a:stretch>
        </p:blipFill>
        <p:spPr>
          <a:xfrm>
            <a:off x="1270635" y="1991253"/>
            <a:ext cx="9265285" cy="3975841"/>
          </a:xfrm>
          <a:prstGeom prst="rect">
            <a:avLst/>
          </a:prstGeom>
        </p:spPr>
      </p:pic>
      <p:pic>
        <p:nvPicPr>
          <p:cNvPr id="4" name="Picture 2" descr="LINE Creators' Stickers - happy bunny 1 Example with GIF Animation">
            <a:extLst>
              <a:ext uri="{FF2B5EF4-FFF2-40B4-BE49-F238E27FC236}">
                <a16:creationId xmlns:a16="http://schemas.microsoft.com/office/drawing/2014/main" id="{E0D5D2B9-A748-D7FE-DC66-2813345703F8}"/>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9969566" y="707042"/>
            <a:ext cx="2411147" cy="2260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72569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Desktop\Doremon cau ca ( trac nghiem )\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600" y="-1930400"/>
            <a:ext cx="12598400" cy="11455400"/>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ADMIN\Desktop\Tai nguyen thiet ke tro choi\Doreamon cau ca\Dore 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03557">
            <a:off x="5325837" y="1054779"/>
            <a:ext cx="2235200" cy="223520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3" descr="C:\Users\ADMIN\Desktop\Tai nguyen thiet ke tro choi\Angry birds epic birds\1505573783630 (2).png">
            <a:hlinkClick r:id="rId5" action="ppaction://hlinksldjump"/>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588000" y="4851400"/>
            <a:ext cx="1277379" cy="69936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Text&#10;&#10;Description automatically generated">
            <a:extLst>
              <a:ext uri="{FF2B5EF4-FFF2-40B4-BE49-F238E27FC236}">
                <a16:creationId xmlns:a16="http://schemas.microsoft.com/office/drawing/2014/main" id="{E1FE5A8B-E690-0352-9AF0-C10C3B51F347}"/>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t="32946" b="33931"/>
          <a:stretch/>
        </p:blipFill>
        <p:spPr>
          <a:xfrm>
            <a:off x="3048000" y="3646851"/>
            <a:ext cx="7010400" cy="1306149"/>
          </a:xfrm>
          <a:prstGeom prst="rect">
            <a:avLst/>
          </a:prstGeom>
        </p:spPr>
      </p:pic>
      <p:pic>
        <p:nvPicPr>
          <p:cNvPr id="6" name="Picture 5" descr="Logo, company name&#10;&#10;Description automatically generated">
            <a:extLst>
              <a:ext uri="{FF2B5EF4-FFF2-40B4-BE49-F238E27FC236}">
                <a16:creationId xmlns:a16="http://schemas.microsoft.com/office/drawing/2014/main" id="{D0FA7A86-F3A2-0C68-F604-DECE8ECCB6E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1600" y="-1930400"/>
            <a:ext cx="1117600" cy="1247191"/>
          </a:xfrm>
          <a:prstGeom prst="rect">
            <a:avLst/>
          </a:prstGeom>
        </p:spPr>
      </p:pic>
      <p:pic>
        <p:nvPicPr>
          <p:cNvPr id="2" name="Picture 1" descr="Logo, company name&#10;&#10;Description automatically generated">
            <a:extLst>
              <a:ext uri="{FF2B5EF4-FFF2-40B4-BE49-F238E27FC236}">
                <a16:creationId xmlns:a16="http://schemas.microsoft.com/office/drawing/2014/main" id="{BB11DE75-4D33-BFAA-56F1-9F07A5062D8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8278" y="29087"/>
            <a:ext cx="713817" cy="796588"/>
          </a:xfrm>
          <a:prstGeom prst="rect">
            <a:avLst/>
          </a:prstGeom>
        </p:spPr>
      </p:pic>
    </p:spTree>
    <p:extLst>
      <p:ext uri="{BB962C8B-B14F-4D97-AF65-F5344CB8AC3E}">
        <p14:creationId xmlns:p14="http://schemas.microsoft.com/office/powerpoint/2010/main" val="1093710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Desktop\Doremon cau ca ( trac nghiem )\a.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1600" y="-1930400"/>
            <a:ext cx="12598400" cy="114554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ADMIN\Desktop\Doremon cau ca ( trac nghiem )\Untitled2A.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rot="21418648">
            <a:off x="4303184" y="-152223"/>
            <a:ext cx="5080000" cy="3653033"/>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ADMIN\Desktop\Tai nguyen thiet ke tro choi\Doreamon cau ca\Dore 2.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rot="203557">
            <a:off x="5325837" y="1054779"/>
            <a:ext cx="2235200" cy="2235200"/>
          </a:xfrm>
          <a:prstGeom prst="rect">
            <a:avLst/>
          </a:prstGeom>
          <a:noFill/>
          <a:extLst>
            <a:ext uri="{909E8E84-426E-40DD-AFC4-6F175D3DCCD1}">
              <a14:hiddenFill xmlns:a14="http://schemas.microsoft.com/office/drawing/2010/main">
                <a:solidFill>
                  <a:srgbClr val="FFFFFF"/>
                </a:solidFill>
              </a14:hiddenFill>
            </a:ext>
          </a:extLst>
        </p:spPr>
      </p:pic>
      <p:sp>
        <p:nvSpPr>
          <p:cNvPr id="12" name="AutoShape 51"/>
          <p:cNvSpPr>
            <a:spLocks noChangeArrowheads="1"/>
          </p:cNvSpPr>
          <p:nvPr/>
        </p:nvSpPr>
        <p:spPr bwMode="auto">
          <a:xfrm>
            <a:off x="3850310" y="5969000"/>
            <a:ext cx="2092250" cy="889000"/>
          </a:xfrm>
          <a:prstGeom prst="roundRect">
            <a:avLst>
              <a:gd name="adj" fmla="val 16667"/>
            </a:avLst>
          </a:prstGeom>
          <a:solidFill>
            <a:srgbClr val="FFFF00"/>
          </a:solidFill>
          <a:ln cmpd="thinThick">
            <a:solidFill>
              <a:srgbClr val="008000"/>
            </a:solidFill>
            <a:prstDash val="solid"/>
          </a:ln>
        </p:spPr>
        <p:txBody>
          <a:bodyPr wrap="none" anchor="ct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ctr" defTabSz="1219170" rtl="0" eaLnBrk="1" fontAlgn="auto" latinLnBrk="0" hangingPunct="1">
              <a:lnSpc>
                <a:spcPct val="100000"/>
              </a:lnSpc>
              <a:spcBef>
                <a:spcPct val="0"/>
              </a:spcBef>
              <a:spcAft>
                <a:spcPts val="0"/>
              </a:spcAft>
              <a:buClrTx/>
              <a:buSzTx/>
              <a:buFont typeface="Arial" charset="0"/>
              <a:buNone/>
              <a:tabLst/>
              <a:defRPr/>
            </a:pPr>
            <a:r>
              <a:rPr kumimoji="0" lang="en-US" altLang="en-US" sz="26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rPr>
              <a:t>A. </a:t>
            </a:r>
            <a:r>
              <a:rPr kumimoji="0" lang="en-US" altLang="en-US" sz="26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a:sym typeface="Arial"/>
              </a:rPr>
              <a:t>Đúng</a:t>
            </a:r>
            <a:endParaRPr kumimoji="0" lang="en-US" altLang="en-US" sz="26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endParaRPr>
          </a:p>
        </p:txBody>
      </p:sp>
      <p:sp>
        <p:nvSpPr>
          <p:cNvPr id="15" name="AutoShape 51"/>
          <p:cNvSpPr>
            <a:spLocks noChangeArrowheads="1"/>
          </p:cNvSpPr>
          <p:nvPr/>
        </p:nvSpPr>
        <p:spPr bwMode="auto">
          <a:xfrm>
            <a:off x="8152881" y="5969000"/>
            <a:ext cx="2133598" cy="889000"/>
          </a:xfrm>
          <a:prstGeom prst="roundRect">
            <a:avLst>
              <a:gd name="adj" fmla="val 16667"/>
            </a:avLst>
          </a:prstGeom>
          <a:solidFill>
            <a:srgbClr val="FFFF00"/>
          </a:solidFill>
          <a:ln cmpd="thinThick">
            <a:solidFill>
              <a:srgbClr val="008000"/>
            </a:solidFill>
            <a:prstDash val="solid"/>
          </a:ln>
        </p:spPr>
        <p:txBody>
          <a:bodyPr wrap="none" anchor="ct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ctr" defTabSz="1219170" rtl="0" eaLnBrk="1" fontAlgn="auto" latinLnBrk="0" hangingPunct="1">
              <a:lnSpc>
                <a:spcPct val="100000"/>
              </a:lnSpc>
              <a:spcBef>
                <a:spcPct val="0"/>
              </a:spcBef>
              <a:spcAft>
                <a:spcPts val="0"/>
              </a:spcAft>
              <a:buClrTx/>
              <a:buSzTx/>
              <a:buFont typeface="Arial" charset="0"/>
              <a:buNone/>
              <a:tabLst/>
              <a:defRPr/>
            </a:pPr>
            <a:r>
              <a:rPr kumimoji="0" lang="en-US" altLang="en-US" sz="26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rPr>
              <a:t>B. Sai</a:t>
            </a:r>
          </a:p>
        </p:txBody>
      </p:sp>
      <p:sp>
        <p:nvSpPr>
          <p:cNvPr id="5" name="Explosion 2 4"/>
          <p:cNvSpPr/>
          <p:nvPr/>
        </p:nvSpPr>
        <p:spPr>
          <a:xfrm>
            <a:off x="9173028" y="178882"/>
            <a:ext cx="3352800" cy="2017565"/>
          </a:xfrm>
          <a:prstGeom prst="irregularSeal2">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 typeface="Arial"/>
              <a:buNone/>
              <a:tabLst/>
              <a:defRPr/>
            </a:pPr>
            <a:r>
              <a:rPr kumimoji="0" lang="en-US" sz="3467" b="1" i="0" u="none" strike="noStrike" kern="1200" cap="none" spc="0" normalizeH="0" baseline="0" noProof="0" dirty="0">
                <a:ln>
                  <a:noFill/>
                </a:ln>
                <a:solidFill>
                  <a:srgbClr val="0000FF"/>
                </a:solidFill>
                <a:effectLst/>
                <a:uLnTx/>
                <a:uFillTx/>
                <a:latin typeface="UTM Avo" panose="02040603050506020204" pitchFamily="18" charset="0"/>
                <a:ea typeface="+mn-ea"/>
                <a:cs typeface="+mn-cs"/>
                <a:sym typeface="Arial"/>
              </a:rPr>
              <a:t>GIỎI QUÁ</a:t>
            </a:r>
          </a:p>
        </p:txBody>
      </p:sp>
      <p:sp>
        <p:nvSpPr>
          <p:cNvPr id="6" name="Chevron 5">
            <a:hlinkClick r:id="rId12" action="ppaction://hlinksldjump"/>
          </p:cNvPr>
          <p:cNvSpPr/>
          <p:nvPr/>
        </p:nvSpPr>
        <p:spPr>
          <a:xfrm>
            <a:off x="11241618" y="3998463"/>
            <a:ext cx="848783" cy="850900"/>
          </a:xfrm>
          <a:prstGeom prst="chevron">
            <a:avLst/>
          </a:prstGeom>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 typeface="Arial"/>
              <a:buNone/>
              <a:tabLst/>
              <a:defRPr/>
            </a:pPr>
            <a:endParaRPr kumimoji="0" lang="en-US" sz="2400" b="0" i="0" u="none" strike="noStrike" kern="1200" cap="none" spc="0" normalizeH="0" baseline="0" noProof="0">
              <a:ln>
                <a:noFill/>
              </a:ln>
              <a:solidFill>
                <a:prstClr val="black"/>
              </a:solidFill>
              <a:effectLst/>
              <a:uLnTx/>
              <a:uFillTx/>
              <a:latin typeface="UTM Avo" panose="02040603050506020204" pitchFamily="18" charset="0"/>
              <a:ea typeface="+mn-ea"/>
              <a:cs typeface="+mn-cs"/>
              <a:sym typeface="Arial"/>
            </a:endParaRPr>
          </a:p>
        </p:txBody>
      </p:sp>
      <p:sp>
        <p:nvSpPr>
          <p:cNvPr id="24" name="Explosion 2 23"/>
          <p:cNvSpPr/>
          <p:nvPr/>
        </p:nvSpPr>
        <p:spPr>
          <a:xfrm>
            <a:off x="9347200" y="1411435"/>
            <a:ext cx="3352800" cy="2017565"/>
          </a:xfrm>
          <a:prstGeom prst="irregularSeal2">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 typeface="Arial"/>
              <a:buNone/>
              <a:tabLst/>
              <a:defRPr/>
            </a:pPr>
            <a:r>
              <a:rPr kumimoji="0" lang="en-US" sz="3467" b="1" i="0" u="none" strike="noStrike" kern="1200" cap="none" spc="0" normalizeH="0" baseline="0" noProof="0" dirty="0">
                <a:ln>
                  <a:noFill/>
                </a:ln>
                <a:solidFill>
                  <a:srgbClr val="0000FF"/>
                </a:solidFill>
                <a:effectLst/>
                <a:uLnTx/>
                <a:uFillTx/>
                <a:latin typeface="UTM Avo" panose="02040603050506020204" pitchFamily="18" charset="0"/>
                <a:ea typeface="+mn-ea"/>
                <a:cs typeface="+mn-cs"/>
                <a:sym typeface="Arial"/>
              </a:rPr>
              <a:t>TIẾC QUÁ</a:t>
            </a:r>
          </a:p>
        </p:txBody>
      </p:sp>
      <p:pic>
        <p:nvPicPr>
          <p:cNvPr id="25" name="Picture 3" descr="C:\Users\ADMIN\Desktop\Doremon cau ca ( trac nghiem )\Untitled2.pn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313816" y="33524"/>
            <a:ext cx="4622800" cy="3324261"/>
          </a:xfrm>
          <a:prstGeom prst="rect">
            <a:avLst/>
          </a:prstGeom>
          <a:noFill/>
          <a:extLst>
            <a:ext uri="{909E8E84-426E-40DD-AFC4-6F175D3DCCD1}">
              <a14:hiddenFill xmlns:a14="http://schemas.microsoft.com/office/drawing/2010/main">
                <a:solidFill>
                  <a:srgbClr val="FFFFFF"/>
                </a:solidFill>
              </a14:hiddenFill>
            </a:ext>
          </a:extLst>
        </p:spPr>
      </p:pic>
      <p:sp>
        <p:nvSpPr>
          <p:cNvPr id="16" name="Chevron 15">
            <a:hlinkClick r:id="" action="ppaction://hlinkshowjump?jump=previousslide"/>
          </p:cNvPr>
          <p:cNvSpPr/>
          <p:nvPr/>
        </p:nvSpPr>
        <p:spPr>
          <a:xfrm flipH="1">
            <a:off x="254001" y="4030253"/>
            <a:ext cx="863599" cy="850900"/>
          </a:xfrm>
          <a:prstGeom prst="chevron">
            <a:avLst/>
          </a:prstGeom>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 typeface="Arial"/>
              <a:buNone/>
              <a:tabLst/>
              <a:defRPr/>
            </a:pPr>
            <a:endParaRPr kumimoji="0" lang="en-US" sz="2400" b="0" i="0" u="none" strike="noStrike" kern="1200" cap="none" spc="0" normalizeH="0" baseline="0" noProof="0">
              <a:ln>
                <a:noFill/>
              </a:ln>
              <a:solidFill>
                <a:prstClr val="black"/>
              </a:solidFill>
              <a:effectLst/>
              <a:uLnTx/>
              <a:uFillTx/>
              <a:latin typeface="UTM Avo" panose="02040603050506020204" pitchFamily="18" charset="0"/>
              <a:ea typeface="+mn-ea"/>
              <a:cs typeface="+mn-cs"/>
              <a:sym typeface="Arial"/>
            </a:endParaRPr>
          </a:p>
        </p:txBody>
      </p:sp>
      <p:pic>
        <p:nvPicPr>
          <p:cNvPr id="4098" name="Picture 2" descr="C:\Users\ADMIN\Desktop\Doremon cau ca ( trac nghiem )\depositphotos_151226446-stock-illustration-cartoon-tropical-fish-collection-set (2).jpg"/>
          <p:cNvPicPr>
            <a:picLocks noChangeAspect="1" noChangeArrowheads="1"/>
          </p:cNvPicPr>
          <p:nvPr/>
        </p:nvPicPr>
        <p:blipFill>
          <a:blip r:embed="rId14">
            <a:extLst>
              <a:ext uri="{BEBA8EAE-BF5A-486C-A8C5-ECC9F3942E4B}">
                <a14:imgProps xmlns:a14="http://schemas.microsoft.com/office/drawing/2010/main">
                  <a14:imgLayer r:embed="rId15">
                    <a14:imgEffect>
                      <a14:backgroundRemoval t="0" b="100000" l="0" r="100000">
                        <a14:foregroundMark x1="85638" y1="47899" x2="15160" y2="48739"/>
                        <a14:foregroundMark x1="74734" y1="42017" x2="61968" y2="51261"/>
                        <a14:foregroundMark x1="43351" y1="28151" x2="47074" y2="63866"/>
                        <a14:foregroundMark x1="45479" y1="26050" x2="61702" y2="58403"/>
                        <a14:foregroundMark x1="43351" y1="29412" x2="14894" y2="59664"/>
                        <a14:foregroundMark x1="17819" y1="36975" x2="23936" y2="65966"/>
                        <a14:foregroundMark x1="53191" y1="63445" x2="34840" y2="71008"/>
                        <a14:foregroundMark x1="13830" y1="46218" x2="24734" y2="33193"/>
                        <a14:foregroundMark x1="21277" y1="31513" x2="11702" y2="39496"/>
                        <a14:foregroundMark x1="54255" y1="38235" x2="82979" y2="44118"/>
                        <a14:foregroundMark x1="84309" y1="55462" x2="59840" y2="55462"/>
                        <a14:foregroundMark x1="63032" y1="15966" x2="71809" y2="23109"/>
                        <a14:foregroundMark x1="88830" y1="28151" x2="98936" y2="43277"/>
                        <a14:foregroundMark x1="97606" y1="50000" x2="90957" y2="65126"/>
                        <a14:foregroundMark x1="67819" y1="62185" x2="66755" y2="69748"/>
                        <a14:foregroundMark x1="65957" y1="73109" x2="62500" y2="74790"/>
                      </a14:backgroundRemoval>
                    </a14:imgEffect>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rot="20364700" flipH="1">
            <a:off x="3181691" y="-47357"/>
            <a:ext cx="2057432" cy="1407095"/>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C:\Users\ADMIN\Desktop\Doremon cau ca ( trac nghiem )\bottle-clipart-green-bottle-clipart-clipart-panda-free-clipart-images-animations.png"/>
          <p:cNvPicPr>
            <a:picLocks noChangeAspect="1" noChangeArrowheads="1"/>
          </p:cNvPicPr>
          <p:nvPr/>
        </p:nvPicPr>
        <p:blipFill>
          <a:blip r:embed="rId16" cstate="print">
            <a:extLst>
              <a:ext uri="{BEBA8EAE-BF5A-486C-A8C5-ECC9F3942E4B}">
                <a14:imgProps xmlns:a14="http://schemas.microsoft.com/office/drawing/2010/main">
                  <a14:imgLayer r:embed="rId17">
                    <a14:imgEffect>
                      <a14:backgroundRemoval t="2889" b="97556" l="9742" r="89861">
                        <a14:foregroundMark x1="30815" y1="2889" x2="21272" y2="50222"/>
                        <a14:foregroundMark x1="23658" y1="6444" x2="22465" y2="34444"/>
                        <a14:foregroundMark x1="25249" y1="9111" x2="23260" y2="36444"/>
                        <a14:foregroundMark x1="11730" y1="92889" x2="42346" y2="94444"/>
                        <a14:foregroundMark x1="14513" y1="47778" x2="47515" y2="48222"/>
                        <a14:foregroundMark x1="21670" y1="97333" x2="30020" y2="97556"/>
                      </a14:backgroundRemoval>
                    </a14:imgEffect>
                  </a14:imgLayer>
                </a14:imgProps>
              </a:ext>
              <a:ext uri="{28A0092B-C50C-407E-A947-70E740481C1C}">
                <a14:useLocalDpi xmlns:a14="http://schemas.microsoft.com/office/drawing/2010/main" val="0"/>
              </a:ext>
            </a:extLst>
          </a:blip>
          <a:srcRect/>
          <a:stretch>
            <a:fillRect/>
          </a:stretch>
        </p:blipFill>
        <p:spPr bwMode="auto">
          <a:xfrm>
            <a:off x="5212424" y="0"/>
            <a:ext cx="1210829" cy="2166493"/>
          </a:xfrm>
          <a:prstGeom prst="rect">
            <a:avLst/>
          </a:prstGeom>
          <a:noFill/>
          <a:extLst>
            <a:ext uri="{909E8E84-426E-40DD-AFC4-6F175D3DCCD1}">
              <a14:hiddenFill xmlns:a14="http://schemas.microsoft.com/office/drawing/2010/main">
                <a:solidFill>
                  <a:srgbClr val="FFFFFF"/>
                </a:solidFill>
              </a14:hiddenFill>
            </a:ext>
          </a:extLst>
        </p:spPr>
      </p:pic>
      <p:pic>
        <p:nvPicPr>
          <p:cNvPr id="50" name="Tieng vo tay (mp3cut.net).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8"/>
          <a:stretch>
            <a:fillRect/>
          </a:stretch>
        </p:blipFill>
        <p:spPr>
          <a:xfrm>
            <a:off x="12903200" y="6451600"/>
            <a:ext cx="812800" cy="812800"/>
          </a:xfrm>
          <a:prstGeom prst="rect">
            <a:avLst/>
          </a:prstGeom>
        </p:spPr>
      </p:pic>
      <p:pic>
        <p:nvPicPr>
          <p:cNvPr id="2" name="Picture 12" descr="Hình ảnh có liên quan">
            <a:extLst>
              <a:ext uri="{FF2B5EF4-FFF2-40B4-BE49-F238E27FC236}">
                <a16:creationId xmlns:a16="http://schemas.microsoft.com/office/drawing/2014/main" id="{5265656D-0870-D6FF-DE1C-30CA310776C9}"/>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rot="5400000">
            <a:off x="6065344" y="1606256"/>
            <a:ext cx="1983789" cy="644074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6728AD0D-532D-91D5-8AD1-5247FA1D3567}"/>
              </a:ext>
            </a:extLst>
          </p:cNvPr>
          <p:cNvSpPr txBox="1"/>
          <p:nvPr/>
        </p:nvSpPr>
        <p:spPr>
          <a:xfrm>
            <a:off x="4359496" y="4112815"/>
            <a:ext cx="5717398" cy="1292662"/>
          </a:xfrm>
          <a:prstGeom prst="rect">
            <a:avLst/>
          </a:prstGeom>
          <a:noFill/>
        </p:spPr>
        <p:txBody>
          <a:bodyPr wrap="square" rtlCol="0">
            <a:spAutoFit/>
          </a:bodyPr>
          <a:lstStyle/>
          <a:p>
            <a:pPr lvl="0" defTabSz="1219170"/>
            <a:r>
              <a:rPr lang="vi-VN" sz="2600">
                <a:solidFill>
                  <a:prstClr val="black"/>
                </a:solidFill>
                <a:latin typeface="UTM Avo" panose="02040603050506020204" pitchFamily="18" charset="0"/>
                <a:ea typeface="Tahoma" panose="020B0604030504040204" pitchFamily="34" charset="0"/>
                <a:cs typeface="Arial" panose="020B0604020202020204" pitchFamily="34" charset="0"/>
                <a:sym typeface="Arial"/>
              </a:rPr>
              <a:t>Câu 1: Hay chào hỏi và nở nụ cười với mọi người là biểu hiện của SAO VUI VẺ. Đúng hay sai?</a:t>
            </a:r>
            <a:endParaRPr lang="vi-VN" sz="2600" dirty="0" err="1">
              <a:solidFill>
                <a:prstClr val="black"/>
              </a:solidFill>
              <a:latin typeface="UTM Avo" panose="02040603050506020204" pitchFamily="18" charset="0"/>
              <a:ea typeface="Tahoma" panose="020B0604030504040204" pitchFamily="34" charset="0"/>
              <a:cs typeface="Arial" panose="020B0604020202020204" pitchFamily="34" charset="0"/>
              <a:sym typeface="Arial"/>
            </a:endParaRPr>
          </a:p>
        </p:txBody>
      </p:sp>
      <p:pic>
        <p:nvPicPr>
          <p:cNvPr id="7" name="Tieng-chuong-het-gio-reng-www_tiengdong_com">
            <a:hlinkClick r:id="" action="ppaction://media"/>
            <a:extLst>
              <a:ext uri="{FF2B5EF4-FFF2-40B4-BE49-F238E27FC236}">
                <a16:creationId xmlns:a16="http://schemas.microsoft.com/office/drawing/2014/main" id="{05CA0EEB-3310-DD1D-769F-2A2732EEC4CB}"/>
              </a:ext>
            </a:extLst>
          </p:cNvPr>
          <p:cNvPicPr>
            <a:picLocks noChangeAspect="1"/>
          </p:cNvPicPr>
          <p:nvPr>
            <a:audioFile r:link="rId4"/>
            <p:extLst>
              <p:ext uri="{DAA4B4D4-6D71-4841-9C94-3DE7FCFB9230}">
                <p14:media xmlns:p14="http://schemas.microsoft.com/office/powerpoint/2010/main" r:embed="rId3"/>
              </p:ext>
            </p:extLst>
          </p:nvPr>
        </p:nvPicPr>
        <p:blipFill>
          <a:blip r:embed="rId20"/>
          <a:stretch>
            <a:fillRect/>
          </a:stretch>
        </p:blipFill>
        <p:spPr>
          <a:xfrm>
            <a:off x="-1357085" y="4956799"/>
            <a:ext cx="812800" cy="812800"/>
          </a:xfrm>
          <a:prstGeom prst="rect">
            <a:avLst/>
          </a:prstGeom>
        </p:spPr>
      </p:pic>
      <p:pic>
        <p:nvPicPr>
          <p:cNvPr id="9" name="Tieng-bao-sai-www_tiengdong_com (mp3cut.net)">
            <a:hlinkClick r:id="" action="ppaction://media"/>
            <a:extLst>
              <a:ext uri="{FF2B5EF4-FFF2-40B4-BE49-F238E27FC236}">
                <a16:creationId xmlns:a16="http://schemas.microsoft.com/office/drawing/2014/main" id="{C5326781-761B-BFDA-7ED2-39F1D86CAB08}"/>
              </a:ext>
            </a:extLst>
          </p:cNvPr>
          <p:cNvPicPr>
            <a:picLocks noChangeAspect="1"/>
          </p:cNvPicPr>
          <p:nvPr>
            <a:audioFile r:link="rId6"/>
            <p:extLst>
              <p:ext uri="{DAA4B4D4-6D71-4841-9C94-3DE7FCFB9230}">
                <p14:media xmlns:p14="http://schemas.microsoft.com/office/powerpoint/2010/main" r:embed="rId5"/>
              </p:ext>
            </p:extLst>
          </p:nvPr>
        </p:nvPicPr>
        <p:blipFill>
          <a:blip r:embed="rId20"/>
          <a:stretch>
            <a:fillRect/>
          </a:stretch>
        </p:blipFill>
        <p:spPr>
          <a:xfrm>
            <a:off x="-2713567" y="2341033"/>
            <a:ext cx="812800" cy="812800"/>
          </a:xfrm>
          <a:prstGeom prst="rect">
            <a:avLst/>
          </a:prstGeom>
        </p:spPr>
      </p:pic>
      <p:pic>
        <p:nvPicPr>
          <p:cNvPr id="10" name="Picture 9" descr="Logo, company name&#10;&#10;Description automatically generated">
            <a:extLst>
              <a:ext uri="{FF2B5EF4-FFF2-40B4-BE49-F238E27FC236}">
                <a16:creationId xmlns:a16="http://schemas.microsoft.com/office/drawing/2014/main" id="{170ED68F-DD7F-881A-0E41-DA12B1ABF133}"/>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101600" y="-1930400"/>
            <a:ext cx="1117600" cy="1247191"/>
          </a:xfrm>
          <a:prstGeom prst="rect">
            <a:avLst/>
          </a:prstGeom>
        </p:spPr>
      </p:pic>
      <p:pic>
        <p:nvPicPr>
          <p:cNvPr id="4" name="Picture 2" descr="C:\Users\ADMIN\Desktop\Doremon cau ca ( trac nghiem )\Picture1 (2).png">
            <a:extLst>
              <a:ext uri="{FF2B5EF4-FFF2-40B4-BE49-F238E27FC236}">
                <a16:creationId xmlns:a16="http://schemas.microsoft.com/office/drawing/2014/main" id="{009333A8-8A69-BEB5-4C9A-D80E73312596}"/>
              </a:ext>
            </a:extLst>
          </p:cNvPr>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456412" y="2406856"/>
            <a:ext cx="1625600" cy="1811161"/>
          </a:xfrm>
          <a:prstGeom prst="rect">
            <a:avLst/>
          </a:prstGeom>
          <a:noFill/>
          <a:extLst>
            <a:ext uri="{909E8E84-426E-40DD-AFC4-6F175D3DCCD1}">
              <a14:hiddenFill xmlns:a14="http://schemas.microsoft.com/office/drawing/2010/main">
                <a:solidFill>
                  <a:srgbClr val="FFFFFF"/>
                </a:solidFill>
              </a14:hiddenFill>
            </a:ext>
          </a:extLst>
        </p:spPr>
      </p:pic>
      <p:grpSp>
        <p:nvGrpSpPr>
          <p:cNvPr id="8" name="times up">
            <a:extLst>
              <a:ext uri="{FF2B5EF4-FFF2-40B4-BE49-F238E27FC236}">
                <a16:creationId xmlns:a16="http://schemas.microsoft.com/office/drawing/2014/main" id="{5A0A34B2-DF10-789D-0BB9-EE00CC06A44F}"/>
              </a:ext>
            </a:extLst>
          </p:cNvPr>
          <p:cNvGrpSpPr/>
          <p:nvPr/>
        </p:nvGrpSpPr>
        <p:grpSpPr>
          <a:xfrm>
            <a:off x="240762" y="1295400"/>
            <a:ext cx="2096039" cy="911669"/>
            <a:chOff x="2989747" y="438150"/>
            <a:chExt cx="1572029" cy="683752"/>
          </a:xfrm>
        </p:grpSpPr>
        <p:sp>
          <p:nvSpPr>
            <p:cNvPr id="11" name="Rounded Rectangle 18">
              <a:extLst>
                <a:ext uri="{FF2B5EF4-FFF2-40B4-BE49-F238E27FC236}">
                  <a16:creationId xmlns:a16="http://schemas.microsoft.com/office/drawing/2014/main" id="{FBFC3D9A-C1D1-119C-28F5-3E405B4BEB1E}"/>
                </a:ext>
              </a:extLst>
            </p:cNvPr>
            <p:cNvSpPr/>
            <p:nvPr/>
          </p:nvSpPr>
          <p:spPr>
            <a:xfrm>
              <a:off x="2989747" y="540553"/>
              <a:ext cx="1572029" cy="581349"/>
            </a:xfrm>
            <a:prstGeom prst="round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 typeface="Arial"/>
                <a:buNone/>
                <a:tabLst/>
                <a:defRPr/>
              </a:pPr>
              <a:endParaRPr kumimoji="0" lang="en-GB" sz="3733"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sym typeface="Arial"/>
              </a:endParaRPr>
            </a:p>
          </p:txBody>
        </p:sp>
        <p:sp>
          <p:nvSpPr>
            <p:cNvPr id="13" name="Rounded Rectangle 19">
              <a:extLst>
                <a:ext uri="{FF2B5EF4-FFF2-40B4-BE49-F238E27FC236}">
                  <a16:creationId xmlns:a16="http://schemas.microsoft.com/office/drawing/2014/main" id="{7E4A6610-0BE0-A524-3832-ED98FAB9A9C5}"/>
                </a:ext>
              </a:extLst>
            </p:cNvPr>
            <p:cNvSpPr/>
            <p:nvPr/>
          </p:nvSpPr>
          <p:spPr>
            <a:xfrm>
              <a:off x="2989747" y="438150"/>
              <a:ext cx="1572029" cy="581349"/>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 typeface="Arial"/>
                <a:buNone/>
                <a:tabLst/>
                <a:defRPr/>
              </a:pPr>
              <a:r>
                <a:rPr kumimoji="0" lang="en-GB" sz="2667"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sym typeface="Arial"/>
                </a:rPr>
                <a:t>Bắt</a:t>
              </a:r>
              <a:r>
                <a:rPr kumimoji="0" lang="en-GB" sz="2667"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sym typeface="Arial"/>
                </a:rPr>
                <a:t> </a:t>
              </a:r>
              <a:r>
                <a:rPr kumimoji="0" lang="en-GB" sz="2667"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sym typeface="Arial"/>
                </a:rPr>
                <a:t>đầu</a:t>
              </a:r>
              <a:r>
                <a:rPr kumimoji="0" lang="en-GB" sz="2667"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sym typeface="Arial"/>
                </a:rPr>
                <a:t>!</a:t>
              </a:r>
            </a:p>
          </p:txBody>
        </p:sp>
      </p:grpSp>
      <p:pic>
        <p:nvPicPr>
          <p:cNvPr id="14" name="Picture 3" descr="C:\Users\ADMIN\Desktop\Picture2.png">
            <a:extLst>
              <a:ext uri="{FF2B5EF4-FFF2-40B4-BE49-F238E27FC236}">
                <a16:creationId xmlns:a16="http://schemas.microsoft.com/office/drawing/2014/main" id="{7E19D492-E1FA-B338-C3D1-A6BEFED35E80}"/>
              </a:ext>
            </a:extLst>
          </p:cNvPr>
          <p:cNvPicPr>
            <a:picLocks noChangeAspect="1" noChangeArrowheads="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609600" y="2717800"/>
            <a:ext cx="1320800" cy="1320800"/>
          </a:xfrm>
          <a:prstGeom prst="rect">
            <a:avLst/>
          </a:prstGeom>
          <a:noFill/>
          <a:extLst>
            <a:ext uri="{909E8E84-426E-40DD-AFC4-6F175D3DCCD1}">
              <a14:hiddenFill xmlns:a14="http://schemas.microsoft.com/office/drawing/2010/main">
                <a:solidFill>
                  <a:srgbClr val="FFFFFF"/>
                </a:solidFill>
              </a14:hiddenFill>
            </a:ext>
          </a:extLst>
        </p:spPr>
      </p:pic>
      <p:grpSp>
        <p:nvGrpSpPr>
          <p:cNvPr id="51" name="Group 50">
            <a:extLst>
              <a:ext uri="{FF2B5EF4-FFF2-40B4-BE49-F238E27FC236}">
                <a16:creationId xmlns:a16="http://schemas.microsoft.com/office/drawing/2014/main" id="{2501435F-41A1-D019-98AC-26EA6B5B6D92}"/>
              </a:ext>
            </a:extLst>
          </p:cNvPr>
          <p:cNvGrpSpPr/>
          <p:nvPr/>
        </p:nvGrpSpPr>
        <p:grpSpPr>
          <a:xfrm>
            <a:off x="1177723" y="2717800"/>
            <a:ext cx="186535" cy="203293"/>
            <a:chOff x="2455863" y="2411803"/>
            <a:chExt cx="566738" cy="566738"/>
          </a:xfrm>
        </p:grpSpPr>
        <p:sp>
          <p:nvSpPr>
            <p:cNvPr id="52" name="Oval 32">
              <a:extLst>
                <a:ext uri="{FF2B5EF4-FFF2-40B4-BE49-F238E27FC236}">
                  <a16:creationId xmlns:a16="http://schemas.microsoft.com/office/drawing/2014/main" id="{45E8996C-939C-56C6-2113-2BB331506A5E}"/>
                </a:ext>
              </a:extLst>
            </p:cNvPr>
            <p:cNvSpPr>
              <a:spLocks noChangeArrowheads="1"/>
            </p:cNvSpPr>
            <p:nvPr/>
          </p:nvSpPr>
          <p:spPr bwMode="auto">
            <a:xfrm>
              <a:off x="2455863" y="2411803"/>
              <a:ext cx="566738" cy="566738"/>
            </a:xfrm>
            <a:prstGeom prst="ellipse">
              <a:avLst/>
            </a:prstGeom>
            <a:solidFill>
              <a:srgbClr val="F2A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 typeface="Arial"/>
                <a:buNone/>
                <a:tabLst/>
                <a:defRPr/>
              </a:pPr>
              <a:endParaRPr kumimoji="0" lang="en-GB" sz="24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53" name="Oval 33">
              <a:extLst>
                <a:ext uri="{FF2B5EF4-FFF2-40B4-BE49-F238E27FC236}">
                  <a16:creationId xmlns:a16="http://schemas.microsoft.com/office/drawing/2014/main" id="{D264E3BA-87E7-841C-4788-419A66087B18}"/>
                </a:ext>
              </a:extLst>
            </p:cNvPr>
            <p:cNvSpPr>
              <a:spLocks noChangeArrowheads="1"/>
            </p:cNvSpPr>
            <p:nvPr/>
          </p:nvSpPr>
          <p:spPr bwMode="auto">
            <a:xfrm>
              <a:off x="2511425" y="2465778"/>
              <a:ext cx="455613" cy="457200"/>
            </a:xfrm>
            <a:prstGeom prst="ellipse">
              <a:avLst/>
            </a:prstGeom>
            <a:solidFill>
              <a:srgbClr val="FFD5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 typeface="Arial"/>
                <a:buNone/>
                <a:tabLst/>
                <a:defRPr/>
              </a:pPr>
              <a:endParaRPr kumimoji="0" lang="en-GB" sz="24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54" name="Freeform 34">
              <a:extLst>
                <a:ext uri="{FF2B5EF4-FFF2-40B4-BE49-F238E27FC236}">
                  <a16:creationId xmlns:a16="http://schemas.microsoft.com/office/drawing/2014/main" id="{E0CFB552-41D2-6CF3-9DDE-4493B36263CE}"/>
                </a:ext>
              </a:extLst>
            </p:cNvPr>
            <p:cNvSpPr>
              <a:spLocks noEditPoints="1"/>
            </p:cNvSpPr>
            <p:nvPr/>
          </p:nvSpPr>
          <p:spPr bwMode="auto">
            <a:xfrm>
              <a:off x="2511425" y="2621353"/>
              <a:ext cx="9525" cy="111125"/>
            </a:xfrm>
            <a:custGeom>
              <a:avLst/>
              <a:gdLst>
                <a:gd name="T0" fmla="*/ 0 w 4"/>
                <a:gd name="T1" fmla="*/ 43 h 45"/>
                <a:gd name="T2" fmla="*/ 0 w 4"/>
                <a:gd name="T3" fmla="*/ 42 h 45"/>
                <a:gd name="T4" fmla="*/ 0 w 4"/>
                <a:gd name="T5" fmla="*/ 41 h 45"/>
                <a:gd name="T6" fmla="*/ 0 w 4"/>
                <a:gd name="T7" fmla="*/ 40 h 45"/>
                <a:gd name="T8" fmla="*/ 0 w 4"/>
                <a:gd name="T9" fmla="*/ 40 h 45"/>
                <a:gd name="T10" fmla="*/ 0 w 4"/>
                <a:gd name="T11" fmla="*/ 39 h 45"/>
                <a:gd name="T12" fmla="*/ 0 w 4"/>
                <a:gd name="T13" fmla="*/ 38 h 45"/>
                <a:gd name="T14" fmla="*/ 0 w 4"/>
                <a:gd name="T15" fmla="*/ 38 h 45"/>
                <a:gd name="T16" fmla="*/ 0 w 4"/>
                <a:gd name="T17" fmla="*/ 37 h 45"/>
                <a:gd name="T18" fmla="*/ 0 w 4"/>
                <a:gd name="T19" fmla="*/ 36 h 45"/>
                <a:gd name="T20" fmla="*/ 0 w 4"/>
                <a:gd name="T21" fmla="*/ 36 h 45"/>
                <a:gd name="T22" fmla="*/ 0 w 4"/>
                <a:gd name="T23" fmla="*/ 35 h 45"/>
                <a:gd name="T24" fmla="*/ 0 w 4"/>
                <a:gd name="T25" fmla="*/ 34 h 45"/>
                <a:gd name="T26" fmla="*/ 0 w 4"/>
                <a:gd name="T27" fmla="*/ 34 h 45"/>
                <a:gd name="T28" fmla="*/ 0 w 4"/>
                <a:gd name="T29" fmla="*/ 33 h 45"/>
                <a:gd name="T30" fmla="*/ 0 w 4"/>
                <a:gd name="T31" fmla="*/ 32 h 45"/>
                <a:gd name="T32" fmla="*/ 0 w 4"/>
                <a:gd name="T33" fmla="*/ 31 h 45"/>
                <a:gd name="T34" fmla="*/ 0 w 4"/>
                <a:gd name="T35" fmla="*/ 31 h 45"/>
                <a:gd name="T36" fmla="*/ 0 w 4"/>
                <a:gd name="T37" fmla="*/ 30 h 45"/>
                <a:gd name="T38" fmla="*/ 0 w 4"/>
                <a:gd name="T39" fmla="*/ 29 h 45"/>
                <a:gd name="T40" fmla="*/ 0 w 4"/>
                <a:gd name="T41" fmla="*/ 29 h 45"/>
                <a:gd name="T42" fmla="*/ 0 w 4"/>
                <a:gd name="T43" fmla="*/ 28 h 45"/>
                <a:gd name="T44" fmla="*/ 0 w 4"/>
                <a:gd name="T45" fmla="*/ 27 h 45"/>
                <a:gd name="T46" fmla="*/ 0 w 4"/>
                <a:gd name="T47" fmla="*/ 26 h 45"/>
                <a:gd name="T48" fmla="*/ 0 w 4"/>
                <a:gd name="T49" fmla="*/ 26 h 45"/>
                <a:gd name="T50" fmla="*/ 0 w 4"/>
                <a:gd name="T51" fmla="*/ 25 h 45"/>
                <a:gd name="T52" fmla="*/ 0 w 4"/>
                <a:gd name="T53" fmla="*/ 24 h 45"/>
                <a:gd name="T54" fmla="*/ 0 w 4"/>
                <a:gd name="T55" fmla="*/ 23 h 45"/>
                <a:gd name="T56" fmla="*/ 0 w 4"/>
                <a:gd name="T57" fmla="*/ 22 h 45"/>
                <a:gd name="T58" fmla="*/ 0 w 4"/>
                <a:gd name="T59" fmla="*/ 22 h 45"/>
                <a:gd name="T60" fmla="*/ 0 w 4"/>
                <a:gd name="T61" fmla="*/ 21 h 45"/>
                <a:gd name="T62" fmla="*/ 0 w 4"/>
                <a:gd name="T63" fmla="*/ 20 h 45"/>
                <a:gd name="T64" fmla="*/ 0 w 4"/>
                <a:gd name="T65" fmla="*/ 19 h 45"/>
                <a:gd name="T66" fmla="*/ 0 w 4"/>
                <a:gd name="T67" fmla="*/ 18 h 45"/>
                <a:gd name="T68" fmla="*/ 0 w 4"/>
                <a:gd name="T69" fmla="*/ 18 h 45"/>
                <a:gd name="T70" fmla="*/ 0 w 4"/>
                <a:gd name="T71" fmla="*/ 17 h 45"/>
                <a:gd name="T72" fmla="*/ 1 w 4"/>
                <a:gd name="T73" fmla="*/ 16 h 45"/>
                <a:gd name="T74" fmla="*/ 1 w 4"/>
                <a:gd name="T75" fmla="*/ 15 h 45"/>
                <a:gd name="T76" fmla="*/ 1 w 4"/>
                <a:gd name="T77" fmla="*/ 15 h 45"/>
                <a:gd name="T78" fmla="*/ 1 w 4"/>
                <a:gd name="T79" fmla="*/ 13 h 45"/>
                <a:gd name="T80" fmla="*/ 1 w 4"/>
                <a:gd name="T81" fmla="*/ 12 h 45"/>
                <a:gd name="T82" fmla="*/ 1 w 4"/>
                <a:gd name="T83" fmla="*/ 12 h 45"/>
                <a:gd name="T84" fmla="*/ 1 w 4"/>
                <a:gd name="T85" fmla="*/ 11 h 45"/>
                <a:gd name="T86" fmla="*/ 2 w 4"/>
                <a:gd name="T87" fmla="*/ 10 h 45"/>
                <a:gd name="T88" fmla="*/ 2 w 4"/>
                <a:gd name="T89" fmla="*/ 10 h 45"/>
                <a:gd name="T90" fmla="*/ 2 w 4"/>
                <a:gd name="T91" fmla="*/ 9 h 45"/>
                <a:gd name="T92" fmla="*/ 2 w 4"/>
                <a:gd name="T93" fmla="*/ 8 h 45"/>
                <a:gd name="T94" fmla="*/ 2 w 4"/>
                <a:gd name="T95" fmla="*/ 8 h 45"/>
                <a:gd name="T96" fmla="*/ 2 w 4"/>
                <a:gd name="T97" fmla="*/ 7 h 45"/>
                <a:gd name="T98" fmla="*/ 3 w 4"/>
                <a:gd name="T99" fmla="*/ 6 h 45"/>
                <a:gd name="T100" fmla="*/ 3 w 4"/>
                <a:gd name="T101" fmla="*/ 6 h 45"/>
                <a:gd name="T102" fmla="*/ 3 w 4"/>
                <a:gd name="T103" fmla="*/ 5 h 45"/>
                <a:gd name="T104" fmla="*/ 3 w 4"/>
                <a:gd name="T105" fmla="*/ 4 h 45"/>
                <a:gd name="T106" fmla="*/ 3 w 4"/>
                <a:gd name="T107" fmla="*/ 4 h 45"/>
                <a:gd name="T108" fmla="*/ 3 w 4"/>
                <a:gd name="T109" fmla="*/ 3 h 45"/>
                <a:gd name="T110" fmla="*/ 4 w 4"/>
                <a:gd name="T111" fmla="*/ 2 h 45"/>
                <a:gd name="T112" fmla="*/ 4 w 4"/>
                <a:gd name="T113" fmla="*/ 1 h 45"/>
                <a:gd name="T114" fmla="*/ 4 w 4"/>
                <a:gd name="T115"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 h="45">
                  <a:moveTo>
                    <a:pt x="1" y="45"/>
                  </a:moveTo>
                  <a:cubicBezTo>
                    <a:pt x="1" y="45"/>
                    <a:pt x="1" y="45"/>
                    <a:pt x="1" y="45"/>
                  </a:cubicBezTo>
                  <a:cubicBezTo>
                    <a:pt x="1" y="45"/>
                    <a:pt x="1" y="45"/>
                    <a:pt x="1" y="45"/>
                  </a:cubicBezTo>
                  <a:moveTo>
                    <a:pt x="0" y="43"/>
                  </a:moveTo>
                  <a:cubicBezTo>
                    <a:pt x="0" y="43"/>
                    <a:pt x="0" y="43"/>
                    <a:pt x="0" y="43"/>
                  </a:cubicBezTo>
                  <a:cubicBezTo>
                    <a:pt x="0" y="43"/>
                    <a:pt x="0" y="43"/>
                    <a:pt x="0" y="43"/>
                  </a:cubicBezTo>
                  <a:moveTo>
                    <a:pt x="0" y="43"/>
                  </a:moveTo>
                  <a:cubicBezTo>
                    <a:pt x="0" y="43"/>
                    <a:pt x="0" y="43"/>
                    <a:pt x="0" y="43"/>
                  </a:cubicBezTo>
                  <a:cubicBezTo>
                    <a:pt x="0" y="43"/>
                    <a:pt x="0" y="43"/>
                    <a:pt x="0" y="43"/>
                  </a:cubicBezTo>
                  <a:moveTo>
                    <a:pt x="0" y="42"/>
                  </a:moveTo>
                  <a:cubicBezTo>
                    <a:pt x="0" y="42"/>
                    <a:pt x="0" y="42"/>
                    <a:pt x="0" y="42"/>
                  </a:cubicBezTo>
                  <a:cubicBezTo>
                    <a:pt x="0" y="42"/>
                    <a:pt x="0" y="42"/>
                    <a:pt x="0" y="42"/>
                  </a:cubicBezTo>
                  <a:moveTo>
                    <a:pt x="0" y="42"/>
                  </a:moveTo>
                  <a:cubicBezTo>
                    <a:pt x="0" y="42"/>
                    <a:pt x="0" y="42"/>
                    <a:pt x="0" y="42"/>
                  </a:cubicBezTo>
                  <a:cubicBezTo>
                    <a:pt x="0" y="42"/>
                    <a:pt x="0" y="42"/>
                    <a:pt x="0" y="42"/>
                  </a:cubicBezTo>
                  <a:moveTo>
                    <a:pt x="0" y="42"/>
                  </a:moveTo>
                  <a:cubicBezTo>
                    <a:pt x="0" y="42"/>
                    <a:pt x="0" y="42"/>
                    <a:pt x="0" y="42"/>
                  </a:cubicBezTo>
                  <a:cubicBezTo>
                    <a:pt x="0" y="42"/>
                    <a:pt x="0" y="42"/>
                    <a:pt x="0" y="42"/>
                  </a:cubicBezTo>
                  <a:moveTo>
                    <a:pt x="0" y="41"/>
                  </a:moveTo>
                  <a:cubicBezTo>
                    <a:pt x="0" y="41"/>
                    <a:pt x="0" y="41"/>
                    <a:pt x="0" y="41"/>
                  </a:cubicBezTo>
                  <a:cubicBezTo>
                    <a:pt x="0" y="41"/>
                    <a:pt x="0" y="41"/>
                    <a:pt x="0" y="41"/>
                  </a:cubicBezTo>
                  <a:moveTo>
                    <a:pt x="0" y="41"/>
                  </a:moveTo>
                  <a:cubicBezTo>
                    <a:pt x="0" y="41"/>
                    <a:pt x="0" y="41"/>
                    <a:pt x="0" y="41"/>
                  </a:cubicBezTo>
                  <a:cubicBezTo>
                    <a:pt x="0" y="41"/>
                    <a:pt x="0" y="41"/>
                    <a:pt x="0" y="41"/>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39"/>
                  </a:moveTo>
                  <a:cubicBezTo>
                    <a:pt x="0" y="39"/>
                    <a:pt x="0" y="39"/>
                    <a:pt x="0" y="39"/>
                  </a:cubicBezTo>
                  <a:cubicBezTo>
                    <a:pt x="0" y="39"/>
                    <a:pt x="0" y="39"/>
                    <a:pt x="0" y="39"/>
                  </a:cubicBezTo>
                  <a:moveTo>
                    <a:pt x="0" y="39"/>
                  </a:moveTo>
                  <a:cubicBezTo>
                    <a:pt x="0" y="39"/>
                    <a:pt x="0" y="39"/>
                    <a:pt x="0" y="39"/>
                  </a:cubicBezTo>
                  <a:cubicBezTo>
                    <a:pt x="0" y="39"/>
                    <a:pt x="0" y="39"/>
                    <a:pt x="0" y="39"/>
                  </a:cubicBezTo>
                  <a:moveTo>
                    <a:pt x="0" y="39"/>
                  </a:moveTo>
                  <a:cubicBezTo>
                    <a:pt x="0" y="39"/>
                    <a:pt x="0" y="39"/>
                    <a:pt x="0" y="39"/>
                  </a:cubicBezTo>
                  <a:cubicBezTo>
                    <a:pt x="0" y="39"/>
                    <a:pt x="0" y="39"/>
                    <a:pt x="0" y="39"/>
                  </a:cubicBezTo>
                  <a:moveTo>
                    <a:pt x="0" y="38"/>
                  </a:moveTo>
                  <a:cubicBezTo>
                    <a:pt x="0" y="38"/>
                    <a:pt x="0" y="39"/>
                    <a:pt x="0" y="39"/>
                  </a:cubicBezTo>
                  <a:cubicBezTo>
                    <a:pt x="0" y="39"/>
                    <a:pt x="0" y="39"/>
                    <a:pt x="0" y="38"/>
                  </a:cubicBezTo>
                  <a:moveTo>
                    <a:pt x="0" y="38"/>
                  </a:moveTo>
                  <a:cubicBezTo>
                    <a:pt x="0" y="38"/>
                    <a:pt x="0" y="38"/>
                    <a:pt x="0" y="38"/>
                  </a:cubicBezTo>
                  <a:cubicBezTo>
                    <a:pt x="0" y="38"/>
                    <a:pt x="0" y="38"/>
                    <a:pt x="0" y="38"/>
                  </a:cubicBezTo>
                  <a:moveTo>
                    <a:pt x="0" y="38"/>
                  </a:moveTo>
                  <a:cubicBezTo>
                    <a:pt x="0" y="38"/>
                    <a:pt x="0" y="38"/>
                    <a:pt x="0" y="38"/>
                  </a:cubicBezTo>
                  <a:cubicBezTo>
                    <a:pt x="0" y="38"/>
                    <a:pt x="0" y="38"/>
                    <a:pt x="0" y="38"/>
                  </a:cubicBezTo>
                  <a:moveTo>
                    <a:pt x="0" y="37"/>
                  </a:moveTo>
                  <a:cubicBezTo>
                    <a:pt x="0" y="38"/>
                    <a:pt x="0" y="38"/>
                    <a:pt x="0" y="38"/>
                  </a:cubicBezTo>
                  <a:cubicBezTo>
                    <a:pt x="0" y="38"/>
                    <a:pt x="0" y="38"/>
                    <a:pt x="0" y="37"/>
                  </a:cubicBezTo>
                  <a:moveTo>
                    <a:pt x="0" y="37"/>
                  </a:moveTo>
                  <a:cubicBezTo>
                    <a:pt x="0" y="37"/>
                    <a:pt x="0" y="37"/>
                    <a:pt x="0" y="37"/>
                  </a:cubicBezTo>
                  <a:cubicBezTo>
                    <a:pt x="0" y="37"/>
                    <a:pt x="0" y="37"/>
                    <a:pt x="0" y="37"/>
                  </a:cubicBezTo>
                  <a:moveTo>
                    <a:pt x="0" y="37"/>
                  </a:moveTo>
                  <a:cubicBezTo>
                    <a:pt x="0" y="37"/>
                    <a:pt x="0" y="37"/>
                    <a:pt x="0" y="37"/>
                  </a:cubicBezTo>
                  <a:cubicBezTo>
                    <a:pt x="0" y="37"/>
                    <a:pt x="0" y="37"/>
                    <a:pt x="0" y="37"/>
                  </a:cubicBezTo>
                  <a:moveTo>
                    <a:pt x="0" y="37"/>
                  </a:moveTo>
                  <a:cubicBezTo>
                    <a:pt x="0" y="37"/>
                    <a:pt x="0" y="37"/>
                    <a:pt x="0" y="37"/>
                  </a:cubicBezTo>
                  <a:cubicBezTo>
                    <a:pt x="0" y="37"/>
                    <a:pt x="0" y="37"/>
                    <a:pt x="0" y="37"/>
                  </a:cubicBezTo>
                  <a:moveTo>
                    <a:pt x="0" y="36"/>
                  </a:moveTo>
                  <a:cubicBezTo>
                    <a:pt x="0" y="36"/>
                    <a:pt x="0" y="36"/>
                    <a:pt x="0" y="36"/>
                  </a:cubicBezTo>
                  <a:cubicBezTo>
                    <a:pt x="0" y="36"/>
                    <a:pt x="0" y="36"/>
                    <a:pt x="0" y="36"/>
                  </a:cubicBezTo>
                  <a:moveTo>
                    <a:pt x="0" y="36"/>
                  </a:moveTo>
                  <a:cubicBezTo>
                    <a:pt x="0" y="36"/>
                    <a:pt x="0" y="36"/>
                    <a:pt x="0" y="36"/>
                  </a:cubicBezTo>
                  <a:cubicBezTo>
                    <a:pt x="0" y="36"/>
                    <a:pt x="0" y="36"/>
                    <a:pt x="0" y="36"/>
                  </a:cubicBezTo>
                  <a:moveTo>
                    <a:pt x="0" y="36"/>
                  </a:moveTo>
                  <a:cubicBezTo>
                    <a:pt x="0" y="36"/>
                    <a:pt x="0" y="36"/>
                    <a:pt x="0" y="36"/>
                  </a:cubicBezTo>
                  <a:cubicBezTo>
                    <a:pt x="0" y="36"/>
                    <a:pt x="0" y="36"/>
                    <a:pt x="0" y="36"/>
                  </a:cubicBezTo>
                  <a:moveTo>
                    <a:pt x="0" y="35"/>
                  </a:moveTo>
                  <a:cubicBezTo>
                    <a:pt x="0" y="35"/>
                    <a:pt x="0" y="36"/>
                    <a:pt x="0" y="36"/>
                  </a:cubicBezTo>
                  <a:cubicBezTo>
                    <a:pt x="0" y="36"/>
                    <a:pt x="0" y="35"/>
                    <a:pt x="0" y="35"/>
                  </a:cubicBezTo>
                  <a:moveTo>
                    <a:pt x="0" y="35"/>
                  </a:moveTo>
                  <a:cubicBezTo>
                    <a:pt x="0" y="35"/>
                    <a:pt x="0" y="35"/>
                    <a:pt x="0" y="35"/>
                  </a:cubicBezTo>
                  <a:cubicBezTo>
                    <a:pt x="0" y="35"/>
                    <a:pt x="0" y="35"/>
                    <a:pt x="0" y="35"/>
                  </a:cubicBezTo>
                  <a:moveTo>
                    <a:pt x="0" y="35"/>
                  </a:moveTo>
                  <a:cubicBezTo>
                    <a:pt x="0" y="35"/>
                    <a:pt x="0" y="35"/>
                    <a:pt x="0" y="35"/>
                  </a:cubicBezTo>
                  <a:cubicBezTo>
                    <a:pt x="0" y="35"/>
                    <a:pt x="0" y="35"/>
                    <a:pt x="0" y="35"/>
                  </a:cubicBezTo>
                  <a:moveTo>
                    <a:pt x="0" y="35"/>
                  </a:moveTo>
                  <a:cubicBezTo>
                    <a:pt x="0" y="35"/>
                    <a:pt x="0" y="35"/>
                    <a:pt x="0" y="35"/>
                  </a:cubicBezTo>
                  <a:cubicBezTo>
                    <a:pt x="0" y="35"/>
                    <a:pt x="0" y="35"/>
                    <a:pt x="0" y="35"/>
                  </a:cubicBezTo>
                  <a:moveTo>
                    <a:pt x="0" y="34"/>
                  </a:moveTo>
                  <a:cubicBezTo>
                    <a:pt x="0" y="34"/>
                    <a:pt x="0" y="34"/>
                    <a:pt x="0" y="34"/>
                  </a:cubicBezTo>
                  <a:cubicBezTo>
                    <a:pt x="0" y="34"/>
                    <a:pt x="0" y="34"/>
                    <a:pt x="0" y="34"/>
                  </a:cubicBezTo>
                  <a:moveTo>
                    <a:pt x="0" y="34"/>
                  </a:moveTo>
                  <a:cubicBezTo>
                    <a:pt x="0" y="34"/>
                    <a:pt x="0" y="34"/>
                    <a:pt x="0" y="34"/>
                  </a:cubicBezTo>
                  <a:cubicBezTo>
                    <a:pt x="0" y="34"/>
                    <a:pt x="0" y="34"/>
                    <a:pt x="0" y="34"/>
                  </a:cubicBezTo>
                  <a:moveTo>
                    <a:pt x="0" y="34"/>
                  </a:moveTo>
                  <a:cubicBezTo>
                    <a:pt x="0" y="34"/>
                    <a:pt x="0" y="34"/>
                    <a:pt x="0" y="34"/>
                  </a:cubicBezTo>
                  <a:cubicBezTo>
                    <a:pt x="0" y="34"/>
                    <a:pt x="0" y="34"/>
                    <a:pt x="0" y="34"/>
                  </a:cubicBezTo>
                  <a:moveTo>
                    <a:pt x="0" y="33"/>
                  </a:moveTo>
                  <a:cubicBezTo>
                    <a:pt x="0" y="33"/>
                    <a:pt x="0" y="33"/>
                    <a:pt x="0" y="34"/>
                  </a:cubicBezTo>
                  <a:cubicBezTo>
                    <a:pt x="0" y="33"/>
                    <a:pt x="0" y="33"/>
                    <a:pt x="0" y="33"/>
                  </a:cubicBezTo>
                  <a:moveTo>
                    <a:pt x="0" y="33"/>
                  </a:moveTo>
                  <a:cubicBezTo>
                    <a:pt x="0" y="33"/>
                    <a:pt x="0" y="33"/>
                    <a:pt x="0" y="33"/>
                  </a:cubicBezTo>
                  <a:cubicBezTo>
                    <a:pt x="0" y="33"/>
                    <a:pt x="0" y="33"/>
                    <a:pt x="0" y="33"/>
                  </a:cubicBezTo>
                  <a:moveTo>
                    <a:pt x="0" y="33"/>
                  </a:moveTo>
                  <a:cubicBezTo>
                    <a:pt x="0" y="33"/>
                    <a:pt x="0" y="33"/>
                    <a:pt x="0" y="33"/>
                  </a:cubicBezTo>
                  <a:cubicBezTo>
                    <a:pt x="0" y="33"/>
                    <a:pt x="0" y="33"/>
                    <a:pt x="0" y="33"/>
                  </a:cubicBezTo>
                  <a:moveTo>
                    <a:pt x="0" y="32"/>
                  </a:moveTo>
                  <a:cubicBezTo>
                    <a:pt x="0" y="32"/>
                    <a:pt x="0" y="33"/>
                    <a:pt x="0" y="33"/>
                  </a:cubicBezTo>
                  <a:cubicBezTo>
                    <a:pt x="0" y="33"/>
                    <a:pt x="0" y="32"/>
                    <a:pt x="0" y="32"/>
                  </a:cubicBezTo>
                  <a:moveTo>
                    <a:pt x="0" y="32"/>
                  </a:moveTo>
                  <a:cubicBezTo>
                    <a:pt x="0" y="32"/>
                    <a:pt x="0" y="32"/>
                    <a:pt x="0" y="32"/>
                  </a:cubicBezTo>
                  <a:cubicBezTo>
                    <a:pt x="0" y="32"/>
                    <a:pt x="0" y="32"/>
                    <a:pt x="0" y="32"/>
                  </a:cubicBezTo>
                  <a:moveTo>
                    <a:pt x="0" y="32"/>
                  </a:moveTo>
                  <a:cubicBezTo>
                    <a:pt x="0" y="32"/>
                    <a:pt x="0" y="32"/>
                    <a:pt x="0" y="32"/>
                  </a:cubicBezTo>
                  <a:cubicBezTo>
                    <a:pt x="0" y="32"/>
                    <a:pt x="0" y="32"/>
                    <a:pt x="0" y="32"/>
                  </a:cubicBezTo>
                  <a:moveTo>
                    <a:pt x="0" y="32"/>
                  </a:moveTo>
                  <a:cubicBezTo>
                    <a:pt x="0" y="32"/>
                    <a:pt x="0" y="32"/>
                    <a:pt x="0" y="32"/>
                  </a:cubicBezTo>
                  <a:cubicBezTo>
                    <a:pt x="0" y="32"/>
                    <a:pt x="0" y="32"/>
                    <a:pt x="0" y="32"/>
                  </a:cubicBezTo>
                  <a:moveTo>
                    <a:pt x="0" y="31"/>
                  </a:moveTo>
                  <a:cubicBezTo>
                    <a:pt x="0" y="31"/>
                    <a:pt x="0" y="31"/>
                    <a:pt x="0" y="31"/>
                  </a:cubicBezTo>
                  <a:cubicBezTo>
                    <a:pt x="0" y="31"/>
                    <a:pt x="0" y="31"/>
                    <a:pt x="0" y="31"/>
                  </a:cubicBezTo>
                  <a:moveTo>
                    <a:pt x="0" y="31"/>
                  </a:moveTo>
                  <a:cubicBezTo>
                    <a:pt x="0" y="31"/>
                    <a:pt x="0" y="31"/>
                    <a:pt x="0" y="31"/>
                  </a:cubicBezTo>
                  <a:cubicBezTo>
                    <a:pt x="0" y="31"/>
                    <a:pt x="0" y="31"/>
                    <a:pt x="0" y="31"/>
                  </a:cubicBezTo>
                  <a:moveTo>
                    <a:pt x="0" y="31"/>
                  </a:moveTo>
                  <a:cubicBezTo>
                    <a:pt x="0" y="31"/>
                    <a:pt x="0" y="31"/>
                    <a:pt x="0" y="31"/>
                  </a:cubicBezTo>
                  <a:cubicBezTo>
                    <a:pt x="0" y="31"/>
                    <a:pt x="0" y="31"/>
                    <a:pt x="0" y="31"/>
                  </a:cubicBezTo>
                  <a:moveTo>
                    <a:pt x="0" y="30"/>
                  </a:moveTo>
                  <a:cubicBezTo>
                    <a:pt x="0" y="30"/>
                    <a:pt x="0" y="30"/>
                    <a:pt x="0" y="31"/>
                  </a:cubicBezTo>
                  <a:cubicBezTo>
                    <a:pt x="0" y="30"/>
                    <a:pt x="0" y="30"/>
                    <a:pt x="0" y="30"/>
                  </a:cubicBezTo>
                  <a:moveTo>
                    <a:pt x="0" y="30"/>
                  </a:moveTo>
                  <a:cubicBezTo>
                    <a:pt x="0" y="30"/>
                    <a:pt x="0" y="30"/>
                    <a:pt x="0" y="30"/>
                  </a:cubicBezTo>
                  <a:cubicBezTo>
                    <a:pt x="0" y="30"/>
                    <a:pt x="0" y="30"/>
                    <a:pt x="0" y="30"/>
                  </a:cubicBezTo>
                  <a:moveTo>
                    <a:pt x="0" y="30"/>
                  </a:moveTo>
                  <a:cubicBezTo>
                    <a:pt x="0" y="30"/>
                    <a:pt x="0" y="30"/>
                    <a:pt x="0" y="30"/>
                  </a:cubicBezTo>
                  <a:cubicBezTo>
                    <a:pt x="0" y="30"/>
                    <a:pt x="0" y="30"/>
                    <a:pt x="0" y="30"/>
                  </a:cubicBezTo>
                  <a:cubicBezTo>
                    <a:pt x="0" y="30"/>
                    <a:pt x="0" y="30"/>
                    <a:pt x="0" y="30"/>
                  </a:cubicBezTo>
                  <a:moveTo>
                    <a:pt x="0" y="29"/>
                  </a:moveTo>
                  <a:cubicBezTo>
                    <a:pt x="0" y="29"/>
                    <a:pt x="0" y="30"/>
                    <a:pt x="0" y="30"/>
                  </a:cubicBezTo>
                  <a:cubicBezTo>
                    <a:pt x="0" y="30"/>
                    <a:pt x="0" y="29"/>
                    <a:pt x="0" y="29"/>
                  </a:cubicBezTo>
                  <a:moveTo>
                    <a:pt x="0" y="29"/>
                  </a:moveTo>
                  <a:cubicBezTo>
                    <a:pt x="0" y="29"/>
                    <a:pt x="0" y="29"/>
                    <a:pt x="0" y="29"/>
                  </a:cubicBezTo>
                  <a:cubicBezTo>
                    <a:pt x="0" y="29"/>
                    <a:pt x="0" y="29"/>
                    <a:pt x="0" y="29"/>
                  </a:cubicBezTo>
                  <a:moveTo>
                    <a:pt x="0" y="29"/>
                  </a:moveTo>
                  <a:cubicBezTo>
                    <a:pt x="0" y="29"/>
                    <a:pt x="0" y="29"/>
                    <a:pt x="0" y="29"/>
                  </a:cubicBezTo>
                  <a:cubicBezTo>
                    <a:pt x="0" y="29"/>
                    <a:pt x="0" y="29"/>
                    <a:pt x="0" y="29"/>
                  </a:cubicBezTo>
                  <a:moveTo>
                    <a:pt x="0" y="28"/>
                  </a:moveTo>
                  <a:cubicBezTo>
                    <a:pt x="0" y="29"/>
                    <a:pt x="0" y="29"/>
                    <a:pt x="0" y="29"/>
                  </a:cubicBezTo>
                  <a:cubicBezTo>
                    <a:pt x="0" y="29"/>
                    <a:pt x="0" y="29"/>
                    <a:pt x="0" y="28"/>
                  </a:cubicBezTo>
                  <a:moveTo>
                    <a:pt x="0" y="28"/>
                  </a:moveTo>
                  <a:cubicBezTo>
                    <a:pt x="0" y="28"/>
                    <a:pt x="0" y="28"/>
                    <a:pt x="0" y="28"/>
                  </a:cubicBezTo>
                  <a:cubicBezTo>
                    <a:pt x="0" y="28"/>
                    <a:pt x="0" y="28"/>
                    <a:pt x="0" y="28"/>
                  </a:cubicBezTo>
                  <a:moveTo>
                    <a:pt x="0" y="28"/>
                  </a:moveTo>
                  <a:cubicBezTo>
                    <a:pt x="0" y="28"/>
                    <a:pt x="0" y="28"/>
                    <a:pt x="0" y="28"/>
                  </a:cubicBezTo>
                  <a:cubicBezTo>
                    <a:pt x="0" y="28"/>
                    <a:pt x="0" y="28"/>
                    <a:pt x="0" y="28"/>
                  </a:cubicBezTo>
                  <a:moveTo>
                    <a:pt x="0" y="28"/>
                  </a:moveTo>
                  <a:cubicBezTo>
                    <a:pt x="0" y="28"/>
                    <a:pt x="0" y="28"/>
                    <a:pt x="0" y="28"/>
                  </a:cubicBezTo>
                  <a:cubicBezTo>
                    <a:pt x="0" y="28"/>
                    <a:pt x="0" y="28"/>
                    <a:pt x="0" y="28"/>
                  </a:cubicBezTo>
                  <a:moveTo>
                    <a:pt x="0" y="27"/>
                  </a:moveTo>
                  <a:cubicBezTo>
                    <a:pt x="0" y="27"/>
                    <a:pt x="0" y="27"/>
                    <a:pt x="0" y="28"/>
                  </a:cubicBezTo>
                  <a:cubicBezTo>
                    <a:pt x="0" y="27"/>
                    <a:pt x="0" y="27"/>
                    <a:pt x="0" y="27"/>
                  </a:cubicBezTo>
                  <a:moveTo>
                    <a:pt x="0" y="27"/>
                  </a:moveTo>
                  <a:cubicBezTo>
                    <a:pt x="0" y="27"/>
                    <a:pt x="0" y="27"/>
                    <a:pt x="0" y="27"/>
                  </a:cubicBezTo>
                  <a:cubicBezTo>
                    <a:pt x="0" y="27"/>
                    <a:pt x="0" y="27"/>
                    <a:pt x="0" y="27"/>
                  </a:cubicBezTo>
                  <a:moveTo>
                    <a:pt x="0" y="26"/>
                  </a:moveTo>
                  <a:cubicBezTo>
                    <a:pt x="0" y="27"/>
                    <a:pt x="0" y="27"/>
                    <a:pt x="0" y="27"/>
                  </a:cubicBezTo>
                  <a:cubicBezTo>
                    <a:pt x="0" y="27"/>
                    <a:pt x="0" y="27"/>
                    <a:pt x="0" y="26"/>
                  </a:cubicBezTo>
                  <a:moveTo>
                    <a:pt x="0" y="26"/>
                  </a:moveTo>
                  <a:cubicBezTo>
                    <a:pt x="0" y="26"/>
                    <a:pt x="0" y="26"/>
                    <a:pt x="0" y="26"/>
                  </a:cubicBezTo>
                  <a:cubicBezTo>
                    <a:pt x="0" y="26"/>
                    <a:pt x="0" y="26"/>
                    <a:pt x="0" y="26"/>
                  </a:cubicBezTo>
                  <a:moveTo>
                    <a:pt x="0" y="26"/>
                  </a:moveTo>
                  <a:cubicBezTo>
                    <a:pt x="0" y="26"/>
                    <a:pt x="0" y="26"/>
                    <a:pt x="0" y="26"/>
                  </a:cubicBezTo>
                  <a:cubicBezTo>
                    <a:pt x="0" y="26"/>
                    <a:pt x="0" y="26"/>
                    <a:pt x="0" y="26"/>
                  </a:cubicBezTo>
                  <a:moveTo>
                    <a:pt x="0" y="26"/>
                  </a:moveTo>
                  <a:cubicBezTo>
                    <a:pt x="0" y="26"/>
                    <a:pt x="0" y="26"/>
                    <a:pt x="0" y="26"/>
                  </a:cubicBezTo>
                  <a:cubicBezTo>
                    <a:pt x="0" y="26"/>
                    <a:pt x="0" y="26"/>
                    <a:pt x="0" y="26"/>
                  </a:cubicBezTo>
                  <a:moveTo>
                    <a:pt x="0" y="25"/>
                  </a:moveTo>
                  <a:cubicBezTo>
                    <a:pt x="0" y="25"/>
                    <a:pt x="0" y="25"/>
                    <a:pt x="0" y="25"/>
                  </a:cubicBezTo>
                  <a:cubicBezTo>
                    <a:pt x="0" y="25"/>
                    <a:pt x="0" y="25"/>
                    <a:pt x="0" y="25"/>
                  </a:cubicBezTo>
                  <a:moveTo>
                    <a:pt x="0" y="25"/>
                  </a:moveTo>
                  <a:cubicBezTo>
                    <a:pt x="0" y="25"/>
                    <a:pt x="0" y="25"/>
                    <a:pt x="0" y="25"/>
                  </a:cubicBezTo>
                  <a:cubicBezTo>
                    <a:pt x="0" y="25"/>
                    <a:pt x="0" y="25"/>
                    <a:pt x="0" y="25"/>
                  </a:cubicBezTo>
                  <a:moveTo>
                    <a:pt x="0" y="25"/>
                  </a:moveTo>
                  <a:cubicBezTo>
                    <a:pt x="0" y="25"/>
                    <a:pt x="0" y="25"/>
                    <a:pt x="0" y="25"/>
                  </a:cubicBezTo>
                  <a:cubicBezTo>
                    <a:pt x="0" y="25"/>
                    <a:pt x="0" y="25"/>
                    <a:pt x="0" y="25"/>
                  </a:cubicBezTo>
                  <a:moveTo>
                    <a:pt x="0" y="24"/>
                  </a:moveTo>
                  <a:cubicBezTo>
                    <a:pt x="0" y="24"/>
                    <a:pt x="0" y="24"/>
                    <a:pt x="0" y="25"/>
                  </a:cubicBezTo>
                  <a:cubicBezTo>
                    <a:pt x="0" y="24"/>
                    <a:pt x="0" y="24"/>
                    <a:pt x="0" y="24"/>
                  </a:cubicBezTo>
                  <a:moveTo>
                    <a:pt x="0" y="24"/>
                  </a:moveTo>
                  <a:cubicBezTo>
                    <a:pt x="0" y="24"/>
                    <a:pt x="0" y="24"/>
                    <a:pt x="0" y="24"/>
                  </a:cubicBezTo>
                  <a:cubicBezTo>
                    <a:pt x="0" y="24"/>
                    <a:pt x="0" y="24"/>
                    <a:pt x="0" y="24"/>
                  </a:cubicBezTo>
                  <a:moveTo>
                    <a:pt x="0" y="24"/>
                  </a:moveTo>
                  <a:cubicBezTo>
                    <a:pt x="0" y="24"/>
                    <a:pt x="0" y="24"/>
                    <a:pt x="0" y="24"/>
                  </a:cubicBezTo>
                  <a:cubicBezTo>
                    <a:pt x="0" y="24"/>
                    <a:pt x="0" y="24"/>
                    <a:pt x="0" y="24"/>
                  </a:cubicBezTo>
                  <a:moveTo>
                    <a:pt x="0" y="23"/>
                  </a:moveTo>
                  <a:cubicBezTo>
                    <a:pt x="0" y="23"/>
                    <a:pt x="0" y="23"/>
                    <a:pt x="0" y="24"/>
                  </a:cubicBezTo>
                  <a:cubicBezTo>
                    <a:pt x="0" y="23"/>
                    <a:pt x="0" y="23"/>
                    <a:pt x="0" y="23"/>
                  </a:cubicBezTo>
                  <a:moveTo>
                    <a:pt x="0" y="23"/>
                  </a:moveTo>
                  <a:cubicBezTo>
                    <a:pt x="0" y="23"/>
                    <a:pt x="0" y="23"/>
                    <a:pt x="0" y="23"/>
                  </a:cubicBezTo>
                  <a:cubicBezTo>
                    <a:pt x="0" y="23"/>
                    <a:pt x="0" y="23"/>
                    <a:pt x="0" y="23"/>
                  </a:cubicBezTo>
                  <a:moveTo>
                    <a:pt x="0" y="23"/>
                  </a:moveTo>
                  <a:cubicBezTo>
                    <a:pt x="0" y="23"/>
                    <a:pt x="0" y="23"/>
                    <a:pt x="0" y="23"/>
                  </a:cubicBezTo>
                  <a:cubicBezTo>
                    <a:pt x="0" y="23"/>
                    <a:pt x="0" y="23"/>
                    <a:pt x="0" y="23"/>
                  </a:cubicBezTo>
                  <a:moveTo>
                    <a:pt x="0" y="22"/>
                  </a:moveTo>
                  <a:cubicBezTo>
                    <a:pt x="0" y="22"/>
                    <a:pt x="0" y="22"/>
                    <a:pt x="0" y="22"/>
                  </a:cubicBezTo>
                  <a:cubicBezTo>
                    <a:pt x="0" y="22"/>
                    <a:pt x="0" y="22"/>
                    <a:pt x="0" y="22"/>
                  </a:cubicBezTo>
                  <a:moveTo>
                    <a:pt x="0" y="22"/>
                  </a:moveTo>
                  <a:cubicBezTo>
                    <a:pt x="0" y="22"/>
                    <a:pt x="0" y="22"/>
                    <a:pt x="0" y="22"/>
                  </a:cubicBezTo>
                  <a:cubicBezTo>
                    <a:pt x="0" y="22"/>
                    <a:pt x="0" y="22"/>
                    <a:pt x="0" y="22"/>
                  </a:cubicBezTo>
                  <a:moveTo>
                    <a:pt x="0" y="22"/>
                  </a:moveTo>
                  <a:cubicBezTo>
                    <a:pt x="0" y="22"/>
                    <a:pt x="0" y="22"/>
                    <a:pt x="0" y="22"/>
                  </a:cubicBezTo>
                  <a:cubicBezTo>
                    <a:pt x="0" y="22"/>
                    <a:pt x="0" y="22"/>
                    <a:pt x="0" y="22"/>
                  </a:cubicBezTo>
                  <a:moveTo>
                    <a:pt x="0" y="21"/>
                  </a:moveTo>
                  <a:cubicBezTo>
                    <a:pt x="0" y="21"/>
                    <a:pt x="0" y="22"/>
                    <a:pt x="0" y="22"/>
                  </a:cubicBezTo>
                  <a:cubicBezTo>
                    <a:pt x="0" y="22"/>
                    <a:pt x="0" y="21"/>
                    <a:pt x="0" y="21"/>
                  </a:cubicBezTo>
                  <a:moveTo>
                    <a:pt x="0" y="21"/>
                  </a:moveTo>
                  <a:cubicBezTo>
                    <a:pt x="0" y="21"/>
                    <a:pt x="0" y="21"/>
                    <a:pt x="0" y="21"/>
                  </a:cubicBezTo>
                  <a:cubicBezTo>
                    <a:pt x="0" y="21"/>
                    <a:pt x="0" y="21"/>
                    <a:pt x="0" y="21"/>
                  </a:cubicBezTo>
                  <a:moveTo>
                    <a:pt x="0" y="21"/>
                  </a:moveTo>
                  <a:cubicBezTo>
                    <a:pt x="0" y="21"/>
                    <a:pt x="0" y="21"/>
                    <a:pt x="0" y="21"/>
                  </a:cubicBezTo>
                  <a:cubicBezTo>
                    <a:pt x="0" y="21"/>
                    <a:pt x="0" y="21"/>
                    <a:pt x="0" y="21"/>
                  </a:cubicBezTo>
                  <a:moveTo>
                    <a:pt x="0" y="20"/>
                  </a:moveTo>
                  <a:cubicBezTo>
                    <a:pt x="0" y="21"/>
                    <a:pt x="0" y="21"/>
                    <a:pt x="0" y="21"/>
                  </a:cubicBezTo>
                  <a:cubicBezTo>
                    <a:pt x="0" y="21"/>
                    <a:pt x="0" y="21"/>
                    <a:pt x="0" y="20"/>
                  </a:cubicBezTo>
                  <a:moveTo>
                    <a:pt x="0" y="20"/>
                  </a:moveTo>
                  <a:cubicBezTo>
                    <a:pt x="0" y="20"/>
                    <a:pt x="0" y="20"/>
                    <a:pt x="0" y="20"/>
                  </a:cubicBezTo>
                  <a:cubicBezTo>
                    <a:pt x="0" y="20"/>
                    <a:pt x="0" y="20"/>
                    <a:pt x="0" y="20"/>
                  </a:cubicBezTo>
                  <a:moveTo>
                    <a:pt x="0" y="19"/>
                  </a:moveTo>
                  <a:cubicBezTo>
                    <a:pt x="0" y="19"/>
                    <a:pt x="0" y="20"/>
                    <a:pt x="0" y="20"/>
                  </a:cubicBezTo>
                  <a:cubicBezTo>
                    <a:pt x="0" y="20"/>
                    <a:pt x="0" y="19"/>
                    <a:pt x="0" y="19"/>
                  </a:cubicBezTo>
                  <a:moveTo>
                    <a:pt x="0" y="19"/>
                  </a:moveTo>
                  <a:cubicBezTo>
                    <a:pt x="0" y="19"/>
                    <a:pt x="0" y="19"/>
                    <a:pt x="0" y="19"/>
                  </a:cubicBezTo>
                  <a:cubicBezTo>
                    <a:pt x="0" y="19"/>
                    <a:pt x="0" y="19"/>
                    <a:pt x="0" y="19"/>
                  </a:cubicBezTo>
                  <a:moveTo>
                    <a:pt x="0" y="19"/>
                  </a:moveTo>
                  <a:cubicBezTo>
                    <a:pt x="0" y="19"/>
                    <a:pt x="0" y="19"/>
                    <a:pt x="0" y="19"/>
                  </a:cubicBezTo>
                  <a:cubicBezTo>
                    <a:pt x="0" y="19"/>
                    <a:pt x="0" y="19"/>
                    <a:pt x="0" y="19"/>
                  </a:cubicBezTo>
                  <a:moveTo>
                    <a:pt x="0" y="18"/>
                  </a:moveTo>
                  <a:cubicBezTo>
                    <a:pt x="0" y="18"/>
                    <a:pt x="0" y="19"/>
                    <a:pt x="0" y="19"/>
                  </a:cubicBezTo>
                  <a:cubicBezTo>
                    <a:pt x="0" y="19"/>
                    <a:pt x="0" y="18"/>
                    <a:pt x="0" y="18"/>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7"/>
                  </a:moveTo>
                  <a:cubicBezTo>
                    <a:pt x="0" y="17"/>
                    <a:pt x="0" y="17"/>
                    <a:pt x="0" y="18"/>
                  </a:cubicBezTo>
                  <a:cubicBezTo>
                    <a:pt x="0" y="17"/>
                    <a:pt x="0" y="17"/>
                    <a:pt x="0" y="17"/>
                  </a:cubicBezTo>
                  <a:moveTo>
                    <a:pt x="0" y="17"/>
                  </a:moveTo>
                  <a:cubicBezTo>
                    <a:pt x="0" y="17"/>
                    <a:pt x="0" y="17"/>
                    <a:pt x="0" y="17"/>
                  </a:cubicBezTo>
                  <a:cubicBezTo>
                    <a:pt x="0" y="17"/>
                    <a:pt x="0" y="17"/>
                    <a:pt x="0" y="17"/>
                  </a:cubicBezTo>
                  <a:moveTo>
                    <a:pt x="1" y="16"/>
                  </a:moveTo>
                  <a:cubicBezTo>
                    <a:pt x="1" y="16"/>
                    <a:pt x="0" y="16"/>
                    <a:pt x="0" y="17"/>
                  </a:cubicBezTo>
                  <a:cubicBezTo>
                    <a:pt x="0" y="16"/>
                    <a:pt x="1" y="16"/>
                    <a:pt x="1" y="16"/>
                  </a:cubicBezTo>
                  <a:moveTo>
                    <a:pt x="1" y="16"/>
                  </a:moveTo>
                  <a:cubicBezTo>
                    <a:pt x="1" y="16"/>
                    <a:pt x="1" y="16"/>
                    <a:pt x="1" y="16"/>
                  </a:cubicBezTo>
                  <a:cubicBezTo>
                    <a:pt x="1" y="16"/>
                    <a:pt x="1" y="16"/>
                    <a:pt x="1" y="16"/>
                  </a:cubicBezTo>
                  <a:moveTo>
                    <a:pt x="1" y="15"/>
                  </a:moveTo>
                  <a:cubicBezTo>
                    <a:pt x="1" y="16"/>
                    <a:pt x="1" y="16"/>
                    <a:pt x="1" y="16"/>
                  </a:cubicBezTo>
                  <a:cubicBezTo>
                    <a:pt x="1" y="16"/>
                    <a:pt x="1" y="16"/>
                    <a:pt x="1" y="15"/>
                  </a:cubicBezTo>
                  <a:moveTo>
                    <a:pt x="1" y="15"/>
                  </a:moveTo>
                  <a:cubicBezTo>
                    <a:pt x="1" y="15"/>
                    <a:pt x="1" y="15"/>
                    <a:pt x="1" y="15"/>
                  </a:cubicBezTo>
                  <a:cubicBezTo>
                    <a:pt x="1" y="15"/>
                    <a:pt x="1" y="15"/>
                    <a:pt x="1" y="15"/>
                  </a:cubicBezTo>
                  <a:moveTo>
                    <a:pt x="1" y="15"/>
                  </a:moveTo>
                  <a:cubicBezTo>
                    <a:pt x="1" y="15"/>
                    <a:pt x="1" y="15"/>
                    <a:pt x="1" y="15"/>
                  </a:cubicBezTo>
                  <a:cubicBezTo>
                    <a:pt x="1" y="15"/>
                    <a:pt x="1" y="15"/>
                    <a:pt x="1" y="15"/>
                  </a:cubicBezTo>
                  <a:moveTo>
                    <a:pt x="1" y="15"/>
                  </a:moveTo>
                  <a:cubicBezTo>
                    <a:pt x="1" y="15"/>
                    <a:pt x="1" y="15"/>
                    <a:pt x="1" y="15"/>
                  </a:cubicBezTo>
                  <a:cubicBezTo>
                    <a:pt x="1" y="15"/>
                    <a:pt x="1" y="15"/>
                    <a:pt x="1" y="15"/>
                  </a:cubicBezTo>
                  <a:moveTo>
                    <a:pt x="1" y="14"/>
                  </a:moveTo>
                  <a:cubicBezTo>
                    <a:pt x="1" y="14"/>
                    <a:pt x="1" y="15"/>
                    <a:pt x="1" y="15"/>
                  </a:cubicBezTo>
                  <a:cubicBezTo>
                    <a:pt x="1" y="15"/>
                    <a:pt x="1" y="14"/>
                    <a:pt x="1" y="14"/>
                  </a:cubicBezTo>
                  <a:moveTo>
                    <a:pt x="1" y="14"/>
                  </a:moveTo>
                  <a:cubicBezTo>
                    <a:pt x="1" y="14"/>
                    <a:pt x="1" y="14"/>
                    <a:pt x="1" y="14"/>
                  </a:cubicBezTo>
                  <a:cubicBezTo>
                    <a:pt x="1" y="14"/>
                    <a:pt x="1" y="14"/>
                    <a:pt x="1" y="14"/>
                  </a:cubicBezTo>
                  <a:moveTo>
                    <a:pt x="1" y="13"/>
                  </a:moveTo>
                  <a:cubicBezTo>
                    <a:pt x="1" y="14"/>
                    <a:pt x="1" y="14"/>
                    <a:pt x="1" y="14"/>
                  </a:cubicBezTo>
                  <a:cubicBezTo>
                    <a:pt x="1" y="14"/>
                    <a:pt x="1" y="14"/>
                    <a:pt x="1" y="13"/>
                  </a:cubicBezTo>
                  <a:moveTo>
                    <a:pt x="1" y="13"/>
                  </a:moveTo>
                  <a:cubicBezTo>
                    <a:pt x="1" y="13"/>
                    <a:pt x="1" y="13"/>
                    <a:pt x="1" y="13"/>
                  </a:cubicBezTo>
                  <a:cubicBezTo>
                    <a:pt x="1" y="13"/>
                    <a:pt x="1" y="13"/>
                    <a:pt x="1" y="13"/>
                  </a:cubicBezTo>
                  <a:moveTo>
                    <a:pt x="1" y="12"/>
                  </a:moveTo>
                  <a:cubicBezTo>
                    <a:pt x="1" y="13"/>
                    <a:pt x="1" y="13"/>
                    <a:pt x="1" y="13"/>
                  </a:cubicBezTo>
                  <a:cubicBezTo>
                    <a:pt x="1" y="13"/>
                    <a:pt x="1" y="13"/>
                    <a:pt x="1" y="12"/>
                  </a:cubicBezTo>
                  <a:moveTo>
                    <a:pt x="1" y="12"/>
                  </a:moveTo>
                  <a:cubicBezTo>
                    <a:pt x="1" y="12"/>
                    <a:pt x="1" y="12"/>
                    <a:pt x="1" y="12"/>
                  </a:cubicBezTo>
                  <a:cubicBezTo>
                    <a:pt x="1" y="12"/>
                    <a:pt x="1" y="12"/>
                    <a:pt x="1" y="12"/>
                  </a:cubicBezTo>
                  <a:moveTo>
                    <a:pt x="1" y="12"/>
                  </a:moveTo>
                  <a:cubicBezTo>
                    <a:pt x="1" y="12"/>
                    <a:pt x="1" y="12"/>
                    <a:pt x="1" y="12"/>
                  </a:cubicBezTo>
                  <a:cubicBezTo>
                    <a:pt x="1" y="12"/>
                    <a:pt x="1" y="12"/>
                    <a:pt x="1" y="12"/>
                  </a:cubicBezTo>
                  <a:moveTo>
                    <a:pt x="1" y="11"/>
                  </a:moveTo>
                  <a:cubicBezTo>
                    <a:pt x="1" y="12"/>
                    <a:pt x="1" y="12"/>
                    <a:pt x="1" y="12"/>
                  </a:cubicBezTo>
                  <a:cubicBezTo>
                    <a:pt x="1" y="12"/>
                    <a:pt x="1" y="12"/>
                    <a:pt x="1" y="11"/>
                  </a:cubicBezTo>
                  <a:moveTo>
                    <a:pt x="1" y="11"/>
                  </a:moveTo>
                  <a:cubicBezTo>
                    <a:pt x="1" y="11"/>
                    <a:pt x="1" y="11"/>
                    <a:pt x="1" y="11"/>
                  </a:cubicBezTo>
                  <a:cubicBezTo>
                    <a:pt x="1" y="11"/>
                    <a:pt x="1" y="11"/>
                    <a:pt x="1" y="11"/>
                  </a:cubicBezTo>
                  <a:moveTo>
                    <a:pt x="1" y="11"/>
                  </a:moveTo>
                  <a:cubicBezTo>
                    <a:pt x="1" y="11"/>
                    <a:pt x="1" y="11"/>
                    <a:pt x="1" y="11"/>
                  </a:cubicBezTo>
                  <a:cubicBezTo>
                    <a:pt x="1" y="11"/>
                    <a:pt x="1" y="11"/>
                    <a:pt x="1" y="11"/>
                  </a:cubicBezTo>
                  <a:moveTo>
                    <a:pt x="2" y="11"/>
                  </a:moveTo>
                  <a:cubicBezTo>
                    <a:pt x="2" y="11"/>
                    <a:pt x="1" y="11"/>
                    <a:pt x="1" y="11"/>
                  </a:cubicBezTo>
                  <a:cubicBezTo>
                    <a:pt x="1" y="11"/>
                    <a:pt x="2" y="11"/>
                    <a:pt x="2" y="11"/>
                  </a:cubicBezTo>
                  <a:moveTo>
                    <a:pt x="2" y="10"/>
                  </a:moveTo>
                  <a:cubicBezTo>
                    <a:pt x="2" y="10"/>
                    <a:pt x="2" y="11"/>
                    <a:pt x="2" y="11"/>
                  </a:cubicBezTo>
                  <a:cubicBezTo>
                    <a:pt x="2" y="11"/>
                    <a:pt x="2" y="10"/>
                    <a:pt x="2" y="10"/>
                  </a:cubicBezTo>
                  <a:moveTo>
                    <a:pt x="2" y="10"/>
                  </a:moveTo>
                  <a:cubicBezTo>
                    <a:pt x="2" y="10"/>
                    <a:pt x="2" y="10"/>
                    <a:pt x="2" y="10"/>
                  </a:cubicBezTo>
                  <a:cubicBezTo>
                    <a:pt x="2" y="10"/>
                    <a:pt x="2" y="10"/>
                    <a:pt x="2" y="10"/>
                  </a:cubicBezTo>
                  <a:moveTo>
                    <a:pt x="2" y="10"/>
                  </a:moveTo>
                  <a:cubicBezTo>
                    <a:pt x="2" y="10"/>
                    <a:pt x="2" y="10"/>
                    <a:pt x="2" y="10"/>
                  </a:cubicBezTo>
                  <a:cubicBezTo>
                    <a:pt x="2" y="10"/>
                    <a:pt x="2" y="10"/>
                    <a:pt x="2" y="10"/>
                  </a:cubicBezTo>
                  <a:moveTo>
                    <a:pt x="2" y="9"/>
                  </a:moveTo>
                  <a:cubicBezTo>
                    <a:pt x="2" y="10"/>
                    <a:pt x="2" y="10"/>
                    <a:pt x="2" y="10"/>
                  </a:cubicBezTo>
                  <a:cubicBezTo>
                    <a:pt x="2" y="10"/>
                    <a:pt x="2" y="10"/>
                    <a:pt x="2" y="9"/>
                  </a:cubicBezTo>
                  <a:moveTo>
                    <a:pt x="2" y="9"/>
                  </a:moveTo>
                  <a:cubicBezTo>
                    <a:pt x="2" y="9"/>
                    <a:pt x="2" y="9"/>
                    <a:pt x="2" y="9"/>
                  </a:cubicBezTo>
                  <a:cubicBezTo>
                    <a:pt x="2" y="9"/>
                    <a:pt x="2" y="9"/>
                    <a:pt x="2" y="9"/>
                  </a:cubicBezTo>
                  <a:moveTo>
                    <a:pt x="2" y="9"/>
                  </a:moveTo>
                  <a:cubicBezTo>
                    <a:pt x="2" y="9"/>
                    <a:pt x="2" y="9"/>
                    <a:pt x="2" y="9"/>
                  </a:cubicBezTo>
                  <a:cubicBezTo>
                    <a:pt x="2" y="9"/>
                    <a:pt x="2" y="9"/>
                    <a:pt x="2" y="9"/>
                  </a:cubicBezTo>
                  <a:moveTo>
                    <a:pt x="2" y="9"/>
                  </a:moveTo>
                  <a:cubicBezTo>
                    <a:pt x="2" y="9"/>
                    <a:pt x="2" y="9"/>
                    <a:pt x="2" y="9"/>
                  </a:cubicBezTo>
                  <a:cubicBezTo>
                    <a:pt x="2" y="9"/>
                    <a:pt x="2" y="9"/>
                    <a:pt x="2" y="9"/>
                  </a:cubicBezTo>
                  <a:moveTo>
                    <a:pt x="2" y="8"/>
                  </a:moveTo>
                  <a:cubicBezTo>
                    <a:pt x="2" y="8"/>
                    <a:pt x="2" y="9"/>
                    <a:pt x="2" y="9"/>
                  </a:cubicBezTo>
                  <a:cubicBezTo>
                    <a:pt x="2" y="9"/>
                    <a:pt x="2" y="8"/>
                    <a:pt x="2" y="8"/>
                  </a:cubicBezTo>
                  <a:moveTo>
                    <a:pt x="2" y="8"/>
                  </a:moveTo>
                  <a:cubicBezTo>
                    <a:pt x="2" y="8"/>
                    <a:pt x="2" y="8"/>
                    <a:pt x="2" y="8"/>
                  </a:cubicBezTo>
                  <a:cubicBezTo>
                    <a:pt x="2" y="8"/>
                    <a:pt x="2" y="8"/>
                    <a:pt x="2" y="8"/>
                  </a:cubicBezTo>
                  <a:moveTo>
                    <a:pt x="2" y="8"/>
                  </a:moveTo>
                  <a:cubicBezTo>
                    <a:pt x="2" y="8"/>
                    <a:pt x="2" y="8"/>
                    <a:pt x="2" y="8"/>
                  </a:cubicBezTo>
                  <a:cubicBezTo>
                    <a:pt x="2" y="8"/>
                    <a:pt x="2" y="8"/>
                    <a:pt x="2" y="8"/>
                  </a:cubicBezTo>
                  <a:moveTo>
                    <a:pt x="2" y="8"/>
                  </a:moveTo>
                  <a:cubicBezTo>
                    <a:pt x="2" y="8"/>
                    <a:pt x="2" y="8"/>
                    <a:pt x="2" y="8"/>
                  </a:cubicBezTo>
                  <a:cubicBezTo>
                    <a:pt x="2" y="8"/>
                    <a:pt x="2" y="8"/>
                    <a:pt x="2" y="8"/>
                  </a:cubicBezTo>
                  <a:moveTo>
                    <a:pt x="2" y="7"/>
                  </a:moveTo>
                  <a:cubicBezTo>
                    <a:pt x="2" y="7"/>
                    <a:pt x="2" y="7"/>
                    <a:pt x="2" y="7"/>
                  </a:cubicBezTo>
                  <a:cubicBezTo>
                    <a:pt x="2" y="7"/>
                    <a:pt x="2" y="7"/>
                    <a:pt x="2" y="7"/>
                  </a:cubicBezTo>
                  <a:moveTo>
                    <a:pt x="2" y="7"/>
                  </a:moveTo>
                  <a:cubicBezTo>
                    <a:pt x="2" y="7"/>
                    <a:pt x="2" y="7"/>
                    <a:pt x="2" y="7"/>
                  </a:cubicBezTo>
                  <a:cubicBezTo>
                    <a:pt x="2" y="7"/>
                    <a:pt x="2" y="7"/>
                    <a:pt x="2" y="7"/>
                  </a:cubicBezTo>
                  <a:moveTo>
                    <a:pt x="2" y="7"/>
                  </a:moveTo>
                  <a:cubicBezTo>
                    <a:pt x="2" y="7"/>
                    <a:pt x="2" y="7"/>
                    <a:pt x="2" y="7"/>
                  </a:cubicBezTo>
                  <a:cubicBezTo>
                    <a:pt x="2" y="7"/>
                    <a:pt x="2" y="7"/>
                    <a:pt x="2" y="7"/>
                  </a:cubicBezTo>
                  <a:moveTo>
                    <a:pt x="3" y="6"/>
                  </a:moveTo>
                  <a:cubicBezTo>
                    <a:pt x="3" y="6"/>
                    <a:pt x="2" y="7"/>
                    <a:pt x="2" y="7"/>
                  </a:cubicBezTo>
                  <a:cubicBezTo>
                    <a:pt x="2" y="7"/>
                    <a:pt x="3" y="6"/>
                    <a:pt x="3" y="6"/>
                  </a:cubicBezTo>
                  <a:moveTo>
                    <a:pt x="3" y="6"/>
                  </a:moveTo>
                  <a:cubicBezTo>
                    <a:pt x="3" y="6"/>
                    <a:pt x="3" y="6"/>
                    <a:pt x="3" y="6"/>
                  </a:cubicBezTo>
                  <a:cubicBezTo>
                    <a:pt x="3" y="6"/>
                    <a:pt x="3" y="6"/>
                    <a:pt x="3" y="6"/>
                  </a:cubicBezTo>
                  <a:moveTo>
                    <a:pt x="3" y="6"/>
                  </a:moveTo>
                  <a:cubicBezTo>
                    <a:pt x="3" y="6"/>
                    <a:pt x="3" y="6"/>
                    <a:pt x="3" y="6"/>
                  </a:cubicBezTo>
                  <a:cubicBezTo>
                    <a:pt x="3" y="6"/>
                    <a:pt x="3" y="6"/>
                    <a:pt x="3" y="6"/>
                  </a:cubicBezTo>
                  <a:moveTo>
                    <a:pt x="3" y="6"/>
                  </a:moveTo>
                  <a:cubicBezTo>
                    <a:pt x="3" y="6"/>
                    <a:pt x="3" y="6"/>
                    <a:pt x="3" y="6"/>
                  </a:cubicBezTo>
                  <a:cubicBezTo>
                    <a:pt x="3" y="6"/>
                    <a:pt x="3" y="6"/>
                    <a:pt x="3" y="6"/>
                  </a:cubicBezTo>
                  <a:moveTo>
                    <a:pt x="3" y="5"/>
                  </a:moveTo>
                  <a:cubicBezTo>
                    <a:pt x="3" y="5"/>
                    <a:pt x="3" y="5"/>
                    <a:pt x="3" y="5"/>
                  </a:cubicBezTo>
                  <a:cubicBezTo>
                    <a:pt x="3" y="5"/>
                    <a:pt x="3" y="5"/>
                    <a:pt x="3" y="5"/>
                  </a:cubicBezTo>
                  <a:moveTo>
                    <a:pt x="3" y="5"/>
                  </a:moveTo>
                  <a:cubicBezTo>
                    <a:pt x="3" y="5"/>
                    <a:pt x="3" y="5"/>
                    <a:pt x="3" y="5"/>
                  </a:cubicBezTo>
                  <a:cubicBezTo>
                    <a:pt x="3" y="5"/>
                    <a:pt x="3" y="5"/>
                    <a:pt x="3" y="5"/>
                  </a:cubicBezTo>
                  <a:moveTo>
                    <a:pt x="3" y="5"/>
                  </a:moveTo>
                  <a:cubicBezTo>
                    <a:pt x="3" y="5"/>
                    <a:pt x="3" y="5"/>
                    <a:pt x="3" y="5"/>
                  </a:cubicBezTo>
                  <a:cubicBezTo>
                    <a:pt x="3" y="5"/>
                    <a:pt x="3" y="5"/>
                    <a:pt x="3" y="5"/>
                  </a:cubicBezTo>
                  <a:moveTo>
                    <a:pt x="3" y="4"/>
                  </a:moveTo>
                  <a:cubicBezTo>
                    <a:pt x="3" y="5"/>
                    <a:pt x="3" y="5"/>
                    <a:pt x="3" y="5"/>
                  </a:cubicBezTo>
                  <a:cubicBezTo>
                    <a:pt x="3" y="5"/>
                    <a:pt x="3" y="5"/>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3"/>
                  </a:moveTo>
                  <a:cubicBezTo>
                    <a:pt x="3" y="3"/>
                    <a:pt x="3" y="3"/>
                    <a:pt x="3" y="4"/>
                  </a:cubicBezTo>
                  <a:cubicBezTo>
                    <a:pt x="3" y="3"/>
                    <a:pt x="3" y="3"/>
                    <a:pt x="3" y="3"/>
                  </a:cubicBezTo>
                  <a:moveTo>
                    <a:pt x="3" y="3"/>
                  </a:moveTo>
                  <a:cubicBezTo>
                    <a:pt x="3" y="3"/>
                    <a:pt x="3" y="3"/>
                    <a:pt x="3" y="3"/>
                  </a:cubicBezTo>
                  <a:cubicBezTo>
                    <a:pt x="3" y="3"/>
                    <a:pt x="3" y="3"/>
                    <a:pt x="3" y="3"/>
                  </a:cubicBezTo>
                  <a:moveTo>
                    <a:pt x="4" y="3"/>
                  </a:moveTo>
                  <a:cubicBezTo>
                    <a:pt x="4" y="3"/>
                    <a:pt x="4" y="3"/>
                    <a:pt x="3" y="3"/>
                  </a:cubicBezTo>
                  <a:cubicBezTo>
                    <a:pt x="4" y="3"/>
                    <a:pt x="4" y="3"/>
                    <a:pt x="4" y="3"/>
                  </a:cubicBezTo>
                  <a:moveTo>
                    <a:pt x="4" y="3"/>
                  </a:moveTo>
                  <a:cubicBezTo>
                    <a:pt x="4" y="3"/>
                    <a:pt x="4" y="3"/>
                    <a:pt x="4" y="3"/>
                  </a:cubicBezTo>
                  <a:cubicBezTo>
                    <a:pt x="4" y="3"/>
                    <a:pt x="4" y="3"/>
                    <a:pt x="4" y="3"/>
                  </a:cubicBezTo>
                  <a:moveTo>
                    <a:pt x="4" y="2"/>
                  </a:moveTo>
                  <a:cubicBezTo>
                    <a:pt x="4" y="2"/>
                    <a:pt x="4" y="2"/>
                    <a:pt x="4" y="2"/>
                  </a:cubicBezTo>
                  <a:cubicBezTo>
                    <a:pt x="4" y="2"/>
                    <a:pt x="4" y="2"/>
                    <a:pt x="4" y="2"/>
                  </a:cubicBezTo>
                  <a:moveTo>
                    <a:pt x="4" y="2"/>
                  </a:moveTo>
                  <a:cubicBezTo>
                    <a:pt x="4" y="2"/>
                    <a:pt x="4" y="2"/>
                    <a:pt x="4" y="2"/>
                  </a:cubicBezTo>
                  <a:cubicBezTo>
                    <a:pt x="4" y="2"/>
                    <a:pt x="4" y="2"/>
                    <a:pt x="4" y="2"/>
                  </a:cubicBezTo>
                  <a:moveTo>
                    <a:pt x="4" y="1"/>
                  </a:moveTo>
                  <a:cubicBezTo>
                    <a:pt x="4" y="1"/>
                    <a:pt x="4" y="1"/>
                    <a:pt x="4" y="1"/>
                  </a:cubicBezTo>
                  <a:cubicBezTo>
                    <a:pt x="4" y="1"/>
                    <a:pt x="4" y="1"/>
                    <a:pt x="4" y="1"/>
                  </a:cubicBezTo>
                  <a:moveTo>
                    <a:pt x="4" y="1"/>
                  </a:moveTo>
                  <a:cubicBezTo>
                    <a:pt x="4" y="1"/>
                    <a:pt x="4" y="1"/>
                    <a:pt x="4" y="1"/>
                  </a:cubicBezTo>
                  <a:cubicBezTo>
                    <a:pt x="4" y="1"/>
                    <a:pt x="4" y="1"/>
                    <a:pt x="4" y="1"/>
                  </a:cubicBezTo>
                  <a:moveTo>
                    <a:pt x="4" y="0"/>
                  </a:moveTo>
                  <a:cubicBezTo>
                    <a:pt x="4" y="0"/>
                    <a:pt x="4" y="0"/>
                    <a:pt x="4" y="0"/>
                  </a:cubicBezTo>
                  <a:cubicBezTo>
                    <a:pt x="4" y="0"/>
                    <a:pt x="4" y="0"/>
                    <a:pt x="4" y="0"/>
                  </a:cubicBezTo>
                </a:path>
              </a:pathLst>
            </a:custGeom>
            <a:solidFill>
              <a:srgbClr val="E56A0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 typeface="Arial"/>
                <a:buNone/>
                <a:tabLst/>
                <a:defRPr/>
              </a:pPr>
              <a:endParaRPr kumimoji="0" lang="en-GB" sz="24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55" name="Freeform 35">
              <a:extLst>
                <a:ext uri="{FF2B5EF4-FFF2-40B4-BE49-F238E27FC236}">
                  <a16:creationId xmlns:a16="http://schemas.microsoft.com/office/drawing/2014/main" id="{6FDA780F-5DFB-9D00-FCF4-16274DB915EF}"/>
                </a:ext>
              </a:extLst>
            </p:cNvPr>
            <p:cNvSpPr>
              <a:spLocks/>
            </p:cNvSpPr>
            <p:nvPr/>
          </p:nvSpPr>
          <p:spPr bwMode="auto">
            <a:xfrm>
              <a:off x="2511425" y="2494353"/>
              <a:ext cx="190500" cy="425450"/>
            </a:xfrm>
            <a:custGeom>
              <a:avLst/>
              <a:gdLst>
                <a:gd name="T0" fmla="*/ 4 w 78"/>
                <a:gd name="T1" fmla="*/ 53 h 174"/>
                <a:gd name="T2" fmla="*/ 4 w 78"/>
                <a:gd name="T3" fmla="*/ 54 h 174"/>
                <a:gd name="T4" fmla="*/ 3 w 78"/>
                <a:gd name="T5" fmla="*/ 55 h 174"/>
                <a:gd name="T6" fmla="*/ 3 w 78"/>
                <a:gd name="T7" fmla="*/ 56 h 174"/>
                <a:gd name="T8" fmla="*/ 3 w 78"/>
                <a:gd name="T9" fmla="*/ 56 h 174"/>
                <a:gd name="T10" fmla="*/ 3 w 78"/>
                <a:gd name="T11" fmla="*/ 57 h 174"/>
                <a:gd name="T12" fmla="*/ 3 w 78"/>
                <a:gd name="T13" fmla="*/ 58 h 174"/>
                <a:gd name="T14" fmla="*/ 3 w 78"/>
                <a:gd name="T15" fmla="*/ 58 h 174"/>
                <a:gd name="T16" fmla="*/ 2 w 78"/>
                <a:gd name="T17" fmla="*/ 59 h 174"/>
                <a:gd name="T18" fmla="*/ 2 w 78"/>
                <a:gd name="T19" fmla="*/ 60 h 174"/>
                <a:gd name="T20" fmla="*/ 2 w 78"/>
                <a:gd name="T21" fmla="*/ 61 h 174"/>
                <a:gd name="T22" fmla="*/ 2 w 78"/>
                <a:gd name="T23" fmla="*/ 61 h 174"/>
                <a:gd name="T24" fmla="*/ 2 w 78"/>
                <a:gd name="T25" fmla="*/ 62 h 174"/>
                <a:gd name="T26" fmla="*/ 2 w 78"/>
                <a:gd name="T27" fmla="*/ 63 h 174"/>
                <a:gd name="T28" fmla="*/ 1 w 78"/>
                <a:gd name="T29" fmla="*/ 63 h 174"/>
                <a:gd name="T30" fmla="*/ 1 w 78"/>
                <a:gd name="T31" fmla="*/ 64 h 174"/>
                <a:gd name="T32" fmla="*/ 1 w 78"/>
                <a:gd name="T33" fmla="*/ 65 h 174"/>
                <a:gd name="T34" fmla="*/ 1 w 78"/>
                <a:gd name="T35" fmla="*/ 66 h 174"/>
                <a:gd name="T36" fmla="*/ 1 w 78"/>
                <a:gd name="T37" fmla="*/ 67 h 174"/>
                <a:gd name="T38" fmla="*/ 1 w 78"/>
                <a:gd name="T39" fmla="*/ 68 h 174"/>
                <a:gd name="T40" fmla="*/ 0 w 78"/>
                <a:gd name="T41" fmla="*/ 69 h 174"/>
                <a:gd name="T42" fmla="*/ 0 w 78"/>
                <a:gd name="T43" fmla="*/ 70 h 174"/>
                <a:gd name="T44" fmla="*/ 0 w 78"/>
                <a:gd name="T45" fmla="*/ 71 h 174"/>
                <a:gd name="T46" fmla="*/ 0 w 78"/>
                <a:gd name="T47" fmla="*/ 71 h 174"/>
                <a:gd name="T48" fmla="*/ 0 w 78"/>
                <a:gd name="T49" fmla="*/ 73 h 174"/>
                <a:gd name="T50" fmla="*/ 0 w 78"/>
                <a:gd name="T51" fmla="*/ 73 h 174"/>
                <a:gd name="T52" fmla="*/ 0 w 78"/>
                <a:gd name="T53" fmla="*/ 74 h 174"/>
                <a:gd name="T54" fmla="*/ 0 w 78"/>
                <a:gd name="T55" fmla="*/ 75 h 174"/>
                <a:gd name="T56" fmla="*/ 0 w 78"/>
                <a:gd name="T57" fmla="*/ 76 h 174"/>
                <a:gd name="T58" fmla="*/ 0 w 78"/>
                <a:gd name="T59" fmla="*/ 77 h 174"/>
                <a:gd name="T60" fmla="*/ 0 w 78"/>
                <a:gd name="T61" fmla="*/ 77 h 174"/>
                <a:gd name="T62" fmla="*/ 0 w 78"/>
                <a:gd name="T63" fmla="*/ 78 h 174"/>
                <a:gd name="T64" fmla="*/ 0 w 78"/>
                <a:gd name="T65" fmla="*/ 79 h 174"/>
                <a:gd name="T66" fmla="*/ 0 w 78"/>
                <a:gd name="T67" fmla="*/ 80 h 174"/>
                <a:gd name="T68" fmla="*/ 0 w 78"/>
                <a:gd name="T69" fmla="*/ 81 h 174"/>
                <a:gd name="T70" fmla="*/ 0 w 78"/>
                <a:gd name="T71" fmla="*/ 81 h 174"/>
                <a:gd name="T72" fmla="*/ 0 w 78"/>
                <a:gd name="T73" fmla="*/ 82 h 174"/>
                <a:gd name="T74" fmla="*/ 0 w 78"/>
                <a:gd name="T75" fmla="*/ 83 h 174"/>
                <a:gd name="T76" fmla="*/ 0 w 78"/>
                <a:gd name="T77" fmla="*/ 84 h 174"/>
                <a:gd name="T78" fmla="*/ 0 w 78"/>
                <a:gd name="T79" fmla="*/ 84 h 174"/>
                <a:gd name="T80" fmla="*/ 0 w 78"/>
                <a:gd name="T81" fmla="*/ 85 h 174"/>
                <a:gd name="T82" fmla="*/ 0 w 78"/>
                <a:gd name="T83" fmla="*/ 86 h 174"/>
                <a:gd name="T84" fmla="*/ 0 w 78"/>
                <a:gd name="T85" fmla="*/ 87 h 174"/>
                <a:gd name="T86" fmla="*/ 0 w 78"/>
                <a:gd name="T87" fmla="*/ 87 h 174"/>
                <a:gd name="T88" fmla="*/ 0 w 78"/>
                <a:gd name="T89" fmla="*/ 88 h 174"/>
                <a:gd name="T90" fmla="*/ 0 w 78"/>
                <a:gd name="T91" fmla="*/ 89 h 174"/>
                <a:gd name="T92" fmla="*/ 0 w 78"/>
                <a:gd name="T93" fmla="*/ 90 h 174"/>
                <a:gd name="T94" fmla="*/ 0 w 78"/>
                <a:gd name="T95" fmla="*/ 90 h 174"/>
                <a:gd name="T96" fmla="*/ 0 w 78"/>
                <a:gd name="T97" fmla="*/ 91 h 174"/>
                <a:gd name="T98" fmla="*/ 0 w 78"/>
                <a:gd name="T99" fmla="*/ 92 h 174"/>
                <a:gd name="T100" fmla="*/ 0 w 78"/>
                <a:gd name="T101" fmla="*/ 92 h 174"/>
                <a:gd name="T102" fmla="*/ 0 w 78"/>
                <a:gd name="T103" fmla="*/ 94 h 174"/>
                <a:gd name="T104" fmla="*/ 0 w 78"/>
                <a:gd name="T105" fmla="*/ 94 h 174"/>
                <a:gd name="T106" fmla="*/ 1 w 78"/>
                <a:gd name="T107" fmla="*/ 97 h 174"/>
                <a:gd name="T108" fmla="*/ 15 w 78"/>
                <a:gd name="T109" fmla="*/ 7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 h="174">
                  <a:moveTo>
                    <a:pt x="48" y="0"/>
                  </a:moveTo>
                  <a:cubicBezTo>
                    <a:pt x="28" y="11"/>
                    <a:pt x="12" y="30"/>
                    <a:pt x="4" y="52"/>
                  </a:cubicBezTo>
                  <a:cubicBezTo>
                    <a:pt x="4" y="52"/>
                    <a:pt x="4" y="52"/>
                    <a:pt x="4" y="52"/>
                  </a:cubicBezTo>
                  <a:cubicBezTo>
                    <a:pt x="4" y="52"/>
                    <a:pt x="4" y="52"/>
                    <a:pt x="4" y="53"/>
                  </a:cubicBezTo>
                  <a:cubicBezTo>
                    <a:pt x="4" y="53"/>
                    <a:pt x="4" y="53"/>
                    <a:pt x="4" y="53"/>
                  </a:cubicBezTo>
                  <a:cubicBezTo>
                    <a:pt x="4" y="53"/>
                    <a:pt x="4" y="53"/>
                    <a:pt x="4" y="53"/>
                  </a:cubicBezTo>
                  <a:cubicBezTo>
                    <a:pt x="4" y="53"/>
                    <a:pt x="4" y="53"/>
                    <a:pt x="4" y="53"/>
                  </a:cubicBezTo>
                  <a:cubicBezTo>
                    <a:pt x="4" y="53"/>
                    <a:pt x="4" y="54"/>
                    <a:pt x="4" y="54"/>
                  </a:cubicBezTo>
                  <a:cubicBezTo>
                    <a:pt x="4" y="54"/>
                    <a:pt x="4" y="54"/>
                    <a:pt x="4" y="54"/>
                  </a:cubicBezTo>
                  <a:cubicBezTo>
                    <a:pt x="4" y="54"/>
                    <a:pt x="4" y="54"/>
                    <a:pt x="4" y="54"/>
                  </a:cubicBezTo>
                  <a:cubicBezTo>
                    <a:pt x="4" y="54"/>
                    <a:pt x="4" y="54"/>
                    <a:pt x="4" y="54"/>
                  </a:cubicBezTo>
                  <a:cubicBezTo>
                    <a:pt x="4" y="54"/>
                    <a:pt x="4" y="54"/>
                    <a:pt x="4" y="55"/>
                  </a:cubicBezTo>
                  <a:cubicBezTo>
                    <a:pt x="4" y="55"/>
                    <a:pt x="4" y="55"/>
                    <a:pt x="4" y="55"/>
                  </a:cubicBezTo>
                  <a:cubicBezTo>
                    <a:pt x="4" y="55"/>
                    <a:pt x="4" y="55"/>
                    <a:pt x="4" y="55"/>
                  </a:cubicBezTo>
                  <a:cubicBezTo>
                    <a:pt x="4" y="55"/>
                    <a:pt x="4" y="55"/>
                    <a:pt x="3" y="55"/>
                  </a:cubicBezTo>
                  <a:cubicBezTo>
                    <a:pt x="3" y="55"/>
                    <a:pt x="3" y="55"/>
                    <a:pt x="3" y="55"/>
                  </a:cubicBezTo>
                  <a:cubicBezTo>
                    <a:pt x="3" y="55"/>
                    <a:pt x="3" y="55"/>
                    <a:pt x="3" y="55"/>
                  </a:cubicBezTo>
                  <a:cubicBezTo>
                    <a:pt x="3" y="55"/>
                    <a:pt x="3" y="55"/>
                    <a:pt x="3" y="55"/>
                  </a:cubicBezTo>
                  <a:cubicBezTo>
                    <a:pt x="3" y="55"/>
                    <a:pt x="3" y="55"/>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2"/>
                    <a:pt x="2" y="62"/>
                    <a:pt x="2" y="62"/>
                  </a:cubicBezTo>
                  <a:cubicBezTo>
                    <a:pt x="2" y="62"/>
                    <a:pt x="2" y="62"/>
                    <a:pt x="2" y="62"/>
                  </a:cubicBezTo>
                  <a:cubicBezTo>
                    <a:pt x="2" y="62"/>
                    <a:pt x="2" y="62"/>
                    <a:pt x="2" y="62"/>
                  </a:cubicBezTo>
                  <a:cubicBezTo>
                    <a:pt x="2" y="62"/>
                    <a:pt x="2" y="62"/>
                    <a:pt x="2" y="62"/>
                  </a:cubicBezTo>
                  <a:cubicBezTo>
                    <a:pt x="2" y="62"/>
                    <a:pt x="2" y="62"/>
                    <a:pt x="2" y="62"/>
                  </a:cubicBezTo>
                  <a:cubicBezTo>
                    <a:pt x="2" y="62"/>
                    <a:pt x="2" y="62"/>
                    <a:pt x="2" y="62"/>
                  </a:cubicBezTo>
                  <a:cubicBezTo>
                    <a:pt x="2" y="62"/>
                    <a:pt x="2" y="63"/>
                    <a:pt x="2" y="63"/>
                  </a:cubicBezTo>
                  <a:cubicBezTo>
                    <a:pt x="2" y="63"/>
                    <a:pt x="2" y="63"/>
                    <a:pt x="2" y="63"/>
                  </a:cubicBezTo>
                  <a:cubicBezTo>
                    <a:pt x="2" y="63"/>
                    <a:pt x="1" y="63"/>
                    <a:pt x="1" y="63"/>
                  </a:cubicBezTo>
                  <a:cubicBezTo>
                    <a:pt x="1" y="63"/>
                    <a:pt x="1" y="63"/>
                    <a:pt x="1" y="63"/>
                  </a:cubicBezTo>
                  <a:cubicBezTo>
                    <a:pt x="1" y="63"/>
                    <a:pt x="1" y="63"/>
                    <a:pt x="1" y="63"/>
                  </a:cubicBezTo>
                  <a:cubicBezTo>
                    <a:pt x="1" y="63"/>
                    <a:pt x="1" y="63"/>
                    <a:pt x="1" y="63"/>
                  </a:cubicBezTo>
                  <a:cubicBezTo>
                    <a:pt x="1" y="63"/>
                    <a:pt x="1" y="63"/>
                    <a:pt x="1" y="63"/>
                  </a:cubicBezTo>
                  <a:cubicBezTo>
                    <a:pt x="1" y="63"/>
                    <a:pt x="1" y="63"/>
                    <a:pt x="1" y="63"/>
                  </a:cubicBezTo>
                  <a:cubicBezTo>
                    <a:pt x="1" y="64"/>
                    <a:pt x="1" y="64"/>
                    <a:pt x="1" y="64"/>
                  </a:cubicBezTo>
                  <a:cubicBezTo>
                    <a:pt x="1" y="64"/>
                    <a:pt x="1" y="64"/>
                    <a:pt x="1" y="64"/>
                  </a:cubicBezTo>
                  <a:cubicBezTo>
                    <a:pt x="1" y="64"/>
                    <a:pt x="1" y="64"/>
                    <a:pt x="1" y="64"/>
                  </a:cubicBezTo>
                  <a:cubicBezTo>
                    <a:pt x="1" y="64"/>
                    <a:pt x="1" y="64"/>
                    <a:pt x="1" y="64"/>
                  </a:cubicBezTo>
                  <a:cubicBezTo>
                    <a:pt x="1" y="64"/>
                    <a:pt x="1" y="64"/>
                    <a:pt x="1" y="64"/>
                  </a:cubicBezTo>
                  <a:cubicBezTo>
                    <a:pt x="1" y="64"/>
                    <a:pt x="1" y="64"/>
                    <a:pt x="1" y="64"/>
                  </a:cubicBezTo>
                  <a:cubicBezTo>
                    <a:pt x="1" y="65"/>
                    <a:pt x="1" y="65"/>
                    <a:pt x="1" y="65"/>
                  </a:cubicBezTo>
                  <a:cubicBezTo>
                    <a:pt x="1" y="65"/>
                    <a:pt x="1" y="65"/>
                    <a:pt x="1" y="65"/>
                  </a:cubicBezTo>
                  <a:cubicBezTo>
                    <a:pt x="1" y="65"/>
                    <a:pt x="1" y="65"/>
                    <a:pt x="1" y="65"/>
                  </a:cubicBezTo>
                  <a:cubicBezTo>
                    <a:pt x="1" y="65"/>
                    <a:pt x="1" y="65"/>
                    <a:pt x="1" y="65"/>
                  </a:cubicBezTo>
                  <a:cubicBezTo>
                    <a:pt x="1" y="66"/>
                    <a:pt x="1" y="66"/>
                    <a:pt x="1" y="66"/>
                  </a:cubicBezTo>
                  <a:cubicBezTo>
                    <a:pt x="1" y="66"/>
                    <a:pt x="1" y="66"/>
                    <a:pt x="1" y="66"/>
                  </a:cubicBezTo>
                  <a:cubicBezTo>
                    <a:pt x="1" y="66"/>
                    <a:pt x="1" y="66"/>
                    <a:pt x="1" y="66"/>
                  </a:cubicBezTo>
                  <a:cubicBezTo>
                    <a:pt x="1" y="66"/>
                    <a:pt x="1" y="66"/>
                    <a:pt x="1" y="66"/>
                  </a:cubicBezTo>
                  <a:cubicBezTo>
                    <a:pt x="1" y="66"/>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8"/>
                    <a:pt x="1" y="68"/>
                    <a:pt x="1" y="68"/>
                  </a:cubicBezTo>
                  <a:cubicBezTo>
                    <a:pt x="1" y="68"/>
                    <a:pt x="1" y="68"/>
                    <a:pt x="1" y="68"/>
                  </a:cubicBezTo>
                  <a:cubicBezTo>
                    <a:pt x="1" y="68"/>
                    <a:pt x="1" y="68"/>
                    <a:pt x="1" y="68"/>
                  </a:cubicBezTo>
                  <a:cubicBezTo>
                    <a:pt x="1" y="68"/>
                    <a:pt x="1" y="68"/>
                    <a:pt x="1" y="68"/>
                  </a:cubicBezTo>
                  <a:cubicBezTo>
                    <a:pt x="1" y="68"/>
                    <a:pt x="0" y="68"/>
                    <a:pt x="0" y="69"/>
                  </a:cubicBezTo>
                  <a:cubicBezTo>
                    <a:pt x="0" y="69"/>
                    <a:pt x="0" y="69"/>
                    <a:pt x="0" y="69"/>
                  </a:cubicBezTo>
                  <a:cubicBezTo>
                    <a:pt x="0" y="69"/>
                    <a:pt x="0" y="69"/>
                    <a:pt x="0" y="69"/>
                  </a:cubicBezTo>
                  <a:cubicBezTo>
                    <a:pt x="0" y="69"/>
                    <a:pt x="0" y="69"/>
                    <a:pt x="0" y="69"/>
                  </a:cubicBezTo>
                  <a:cubicBezTo>
                    <a:pt x="0" y="69"/>
                    <a:pt x="0" y="69"/>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1"/>
                    <a:pt x="0" y="71"/>
                  </a:cubicBezTo>
                  <a:cubicBezTo>
                    <a:pt x="0" y="71"/>
                    <a:pt x="0" y="71"/>
                    <a:pt x="0" y="71"/>
                  </a:cubicBezTo>
                  <a:cubicBezTo>
                    <a:pt x="0" y="71"/>
                    <a:pt x="0" y="71"/>
                    <a:pt x="0" y="71"/>
                  </a:cubicBezTo>
                  <a:cubicBezTo>
                    <a:pt x="0" y="71"/>
                    <a:pt x="0" y="71"/>
                    <a:pt x="0" y="71"/>
                  </a:cubicBezTo>
                  <a:cubicBezTo>
                    <a:pt x="0" y="71"/>
                    <a:pt x="0" y="71"/>
                    <a:pt x="0" y="71"/>
                  </a:cubicBezTo>
                  <a:cubicBezTo>
                    <a:pt x="0" y="71"/>
                    <a:pt x="0" y="71"/>
                    <a:pt x="0" y="71"/>
                  </a:cubicBezTo>
                  <a:cubicBezTo>
                    <a:pt x="0" y="71"/>
                    <a:pt x="0" y="72"/>
                    <a:pt x="0" y="72"/>
                  </a:cubicBezTo>
                  <a:cubicBezTo>
                    <a:pt x="0" y="72"/>
                    <a:pt x="0" y="72"/>
                    <a:pt x="0" y="72"/>
                  </a:cubicBezTo>
                  <a:cubicBezTo>
                    <a:pt x="0" y="72"/>
                    <a:pt x="0" y="72"/>
                    <a:pt x="0" y="72"/>
                  </a:cubicBezTo>
                  <a:cubicBezTo>
                    <a:pt x="0" y="72"/>
                    <a:pt x="0" y="72"/>
                    <a:pt x="0" y="72"/>
                  </a:cubicBezTo>
                  <a:cubicBezTo>
                    <a:pt x="0" y="73"/>
                    <a:pt x="0" y="73"/>
                    <a:pt x="0" y="73"/>
                  </a:cubicBezTo>
                  <a:cubicBezTo>
                    <a:pt x="0" y="73"/>
                    <a:pt x="0" y="73"/>
                    <a:pt x="0" y="73"/>
                  </a:cubicBezTo>
                  <a:cubicBezTo>
                    <a:pt x="0" y="73"/>
                    <a:pt x="0" y="73"/>
                    <a:pt x="0" y="73"/>
                  </a:cubicBezTo>
                  <a:cubicBezTo>
                    <a:pt x="0" y="73"/>
                    <a:pt x="0" y="73"/>
                    <a:pt x="0" y="73"/>
                  </a:cubicBezTo>
                  <a:cubicBezTo>
                    <a:pt x="0" y="73"/>
                    <a:pt x="0" y="73"/>
                    <a:pt x="0" y="73"/>
                  </a:cubicBezTo>
                  <a:cubicBezTo>
                    <a:pt x="0" y="73"/>
                    <a:pt x="0" y="73"/>
                    <a:pt x="0" y="73"/>
                  </a:cubicBezTo>
                  <a:cubicBezTo>
                    <a:pt x="0" y="73"/>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5"/>
                    <a:pt x="0" y="75"/>
                  </a:cubicBezTo>
                  <a:cubicBezTo>
                    <a:pt x="0" y="75"/>
                    <a:pt x="0" y="75"/>
                    <a:pt x="0" y="75"/>
                  </a:cubicBezTo>
                  <a:cubicBezTo>
                    <a:pt x="0" y="75"/>
                    <a:pt x="0" y="75"/>
                    <a:pt x="0" y="75"/>
                  </a:cubicBezTo>
                  <a:cubicBezTo>
                    <a:pt x="0" y="75"/>
                    <a:pt x="0" y="75"/>
                    <a:pt x="0" y="75"/>
                  </a:cubicBezTo>
                  <a:cubicBezTo>
                    <a:pt x="0" y="75"/>
                    <a:pt x="0" y="75"/>
                    <a:pt x="0" y="75"/>
                  </a:cubicBezTo>
                  <a:cubicBezTo>
                    <a:pt x="0" y="75"/>
                    <a:pt x="0" y="75"/>
                    <a:pt x="0" y="76"/>
                  </a:cubicBezTo>
                  <a:cubicBezTo>
                    <a:pt x="0" y="76"/>
                    <a:pt x="0" y="76"/>
                    <a:pt x="0" y="76"/>
                  </a:cubicBezTo>
                  <a:cubicBezTo>
                    <a:pt x="0" y="76"/>
                    <a:pt x="0" y="76"/>
                    <a:pt x="0" y="76"/>
                  </a:cubicBezTo>
                  <a:cubicBezTo>
                    <a:pt x="0" y="76"/>
                    <a:pt x="0" y="76"/>
                    <a:pt x="0" y="76"/>
                  </a:cubicBezTo>
                  <a:cubicBezTo>
                    <a:pt x="0" y="76"/>
                    <a:pt x="0" y="76"/>
                    <a:pt x="0" y="76"/>
                  </a:cubicBezTo>
                  <a:cubicBezTo>
                    <a:pt x="0" y="76"/>
                    <a:pt x="0" y="76"/>
                    <a:pt x="0" y="76"/>
                  </a:cubicBezTo>
                  <a:cubicBezTo>
                    <a:pt x="0" y="76"/>
                    <a:pt x="0" y="76"/>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8"/>
                  </a:cubicBezTo>
                  <a:cubicBezTo>
                    <a:pt x="0" y="78"/>
                    <a:pt x="0" y="78"/>
                    <a:pt x="0" y="78"/>
                  </a:cubicBezTo>
                  <a:cubicBezTo>
                    <a:pt x="0" y="78"/>
                    <a:pt x="0" y="78"/>
                    <a:pt x="0" y="78"/>
                  </a:cubicBezTo>
                  <a:cubicBezTo>
                    <a:pt x="0" y="78"/>
                    <a:pt x="0" y="78"/>
                    <a:pt x="0" y="78"/>
                  </a:cubicBezTo>
                  <a:cubicBezTo>
                    <a:pt x="0" y="78"/>
                    <a:pt x="0" y="78"/>
                    <a:pt x="0" y="78"/>
                  </a:cubicBezTo>
                  <a:cubicBezTo>
                    <a:pt x="0" y="78"/>
                    <a:pt x="0" y="78"/>
                    <a:pt x="0" y="78"/>
                  </a:cubicBezTo>
                  <a:cubicBezTo>
                    <a:pt x="0" y="78"/>
                    <a:pt x="0" y="78"/>
                    <a:pt x="0" y="78"/>
                  </a:cubicBezTo>
                  <a:cubicBezTo>
                    <a:pt x="0" y="79"/>
                    <a:pt x="0" y="79"/>
                    <a:pt x="0" y="79"/>
                  </a:cubicBezTo>
                  <a:cubicBezTo>
                    <a:pt x="0" y="79"/>
                    <a:pt x="0" y="79"/>
                    <a:pt x="0" y="79"/>
                  </a:cubicBezTo>
                  <a:cubicBezTo>
                    <a:pt x="0" y="79"/>
                    <a:pt x="0" y="79"/>
                    <a:pt x="0" y="79"/>
                  </a:cubicBezTo>
                  <a:cubicBezTo>
                    <a:pt x="0" y="79"/>
                    <a:pt x="0" y="79"/>
                    <a:pt x="0" y="79"/>
                  </a:cubicBezTo>
                  <a:cubicBezTo>
                    <a:pt x="0" y="79"/>
                    <a:pt x="0" y="79"/>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1"/>
                    <a:pt x="0" y="81"/>
                    <a:pt x="0" y="81"/>
                  </a:cubicBezTo>
                  <a:cubicBezTo>
                    <a:pt x="0" y="81"/>
                    <a:pt x="0" y="81"/>
                    <a:pt x="0" y="81"/>
                  </a:cubicBezTo>
                  <a:cubicBezTo>
                    <a:pt x="0" y="81"/>
                    <a:pt x="0" y="81"/>
                    <a:pt x="0" y="81"/>
                  </a:cubicBezTo>
                  <a:cubicBezTo>
                    <a:pt x="0" y="81"/>
                    <a:pt x="0" y="81"/>
                    <a:pt x="0" y="81"/>
                  </a:cubicBezTo>
                  <a:cubicBezTo>
                    <a:pt x="0" y="81"/>
                    <a:pt x="0" y="81"/>
                    <a:pt x="0" y="81"/>
                  </a:cubicBezTo>
                  <a:cubicBezTo>
                    <a:pt x="0" y="81"/>
                    <a:pt x="0" y="81"/>
                    <a:pt x="0" y="81"/>
                  </a:cubicBezTo>
                  <a:cubicBezTo>
                    <a:pt x="0" y="81"/>
                    <a:pt x="0" y="82"/>
                    <a:pt x="0" y="82"/>
                  </a:cubicBezTo>
                  <a:cubicBezTo>
                    <a:pt x="0" y="82"/>
                    <a:pt x="0" y="82"/>
                    <a:pt x="0" y="82"/>
                  </a:cubicBezTo>
                  <a:cubicBezTo>
                    <a:pt x="0" y="82"/>
                    <a:pt x="0" y="82"/>
                    <a:pt x="0" y="82"/>
                  </a:cubicBezTo>
                  <a:cubicBezTo>
                    <a:pt x="0" y="82"/>
                    <a:pt x="0" y="82"/>
                    <a:pt x="0" y="82"/>
                  </a:cubicBezTo>
                  <a:cubicBezTo>
                    <a:pt x="0" y="82"/>
                    <a:pt x="0" y="82"/>
                    <a:pt x="0" y="82"/>
                  </a:cubicBezTo>
                  <a:cubicBezTo>
                    <a:pt x="0" y="82"/>
                    <a:pt x="0" y="82"/>
                    <a:pt x="0" y="82"/>
                  </a:cubicBezTo>
                  <a:cubicBezTo>
                    <a:pt x="0" y="82"/>
                    <a:pt x="0" y="82"/>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5"/>
                    <a:pt x="0" y="85"/>
                  </a:cubicBezTo>
                  <a:cubicBezTo>
                    <a:pt x="0" y="85"/>
                    <a:pt x="0" y="85"/>
                    <a:pt x="0" y="85"/>
                  </a:cubicBezTo>
                  <a:cubicBezTo>
                    <a:pt x="0" y="85"/>
                    <a:pt x="0" y="85"/>
                    <a:pt x="0" y="85"/>
                  </a:cubicBezTo>
                  <a:cubicBezTo>
                    <a:pt x="0" y="85"/>
                    <a:pt x="0" y="85"/>
                    <a:pt x="0" y="85"/>
                  </a:cubicBezTo>
                  <a:cubicBezTo>
                    <a:pt x="0" y="85"/>
                    <a:pt x="0" y="85"/>
                    <a:pt x="0" y="85"/>
                  </a:cubicBezTo>
                  <a:cubicBezTo>
                    <a:pt x="0" y="85"/>
                    <a:pt x="0" y="85"/>
                    <a:pt x="0" y="85"/>
                  </a:cubicBezTo>
                  <a:cubicBezTo>
                    <a:pt x="0" y="85"/>
                    <a:pt x="0" y="85"/>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90"/>
                    <a:pt x="0" y="90"/>
                    <a:pt x="0" y="90"/>
                  </a:cubicBezTo>
                  <a:cubicBezTo>
                    <a:pt x="0" y="90"/>
                    <a:pt x="0" y="90"/>
                    <a:pt x="0" y="90"/>
                  </a:cubicBezTo>
                  <a:cubicBezTo>
                    <a:pt x="0" y="90"/>
                    <a:pt x="0" y="90"/>
                    <a:pt x="0" y="90"/>
                  </a:cubicBezTo>
                  <a:cubicBezTo>
                    <a:pt x="0" y="90"/>
                    <a:pt x="0" y="90"/>
                    <a:pt x="0" y="90"/>
                  </a:cubicBezTo>
                  <a:cubicBezTo>
                    <a:pt x="0" y="90"/>
                    <a:pt x="0" y="90"/>
                    <a:pt x="0" y="90"/>
                  </a:cubicBezTo>
                  <a:cubicBezTo>
                    <a:pt x="0" y="90"/>
                    <a:pt x="0" y="90"/>
                    <a:pt x="0" y="90"/>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3"/>
                    <a:pt x="0" y="93"/>
                    <a:pt x="0" y="93"/>
                  </a:cubicBezTo>
                  <a:cubicBezTo>
                    <a:pt x="0" y="93"/>
                    <a:pt x="0" y="93"/>
                    <a:pt x="0" y="93"/>
                  </a:cubicBezTo>
                  <a:cubicBezTo>
                    <a:pt x="0" y="93"/>
                    <a:pt x="0" y="93"/>
                    <a:pt x="0" y="93"/>
                  </a:cubicBezTo>
                  <a:cubicBezTo>
                    <a:pt x="0" y="93"/>
                    <a:pt x="0" y="93"/>
                    <a:pt x="0" y="93"/>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5"/>
                  </a:cubicBezTo>
                  <a:cubicBezTo>
                    <a:pt x="0" y="95"/>
                    <a:pt x="0" y="95"/>
                    <a:pt x="0" y="95"/>
                  </a:cubicBezTo>
                  <a:cubicBezTo>
                    <a:pt x="0" y="95"/>
                    <a:pt x="0" y="95"/>
                    <a:pt x="0" y="95"/>
                  </a:cubicBezTo>
                  <a:cubicBezTo>
                    <a:pt x="0" y="95"/>
                    <a:pt x="0" y="95"/>
                    <a:pt x="0" y="95"/>
                  </a:cubicBezTo>
                  <a:cubicBezTo>
                    <a:pt x="0" y="96"/>
                    <a:pt x="1" y="96"/>
                    <a:pt x="1" y="97"/>
                  </a:cubicBezTo>
                  <a:cubicBezTo>
                    <a:pt x="1" y="97"/>
                    <a:pt x="1" y="97"/>
                    <a:pt x="1" y="97"/>
                  </a:cubicBezTo>
                  <a:cubicBezTo>
                    <a:pt x="7" y="136"/>
                    <a:pt x="38" y="168"/>
                    <a:pt x="78" y="174"/>
                  </a:cubicBezTo>
                  <a:cubicBezTo>
                    <a:pt x="66" y="169"/>
                    <a:pt x="55" y="162"/>
                    <a:pt x="46" y="152"/>
                  </a:cubicBezTo>
                  <a:cubicBezTo>
                    <a:pt x="33" y="139"/>
                    <a:pt x="24" y="124"/>
                    <a:pt x="19" y="106"/>
                  </a:cubicBezTo>
                  <a:cubicBezTo>
                    <a:pt x="18" y="97"/>
                    <a:pt x="16" y="87"/>
                    <a:pt x="15" y="78"/>
                  </a:cubicBezTo>
                  <a:cubicBezTo>
                    <a:pt x="15" y="77"/>
                    <a:pt x="15" y="77"/>
                    <a:pt x="15" y="77"/>
                  </a:cubicBezTo>
                  <a:cubicBezTo>
                    <a:pt x="15" y="58"/>
                    <a:pt x="20" y="40"/>
                    <a:pt x="30" y="23"/>
                  </a:cubicBezTo>
                  <a:cubicBezTo>
                    <a:pt x="35" y="16"/>
                    <a:pt x="41" y="9"/>
                    <a:pt x="46" y="2"/>
                  </a:cubicBezTo>
                  <a:cubicBezTo>
                    <a:pt x="47" y="1"/>
                    <a:pt x="48" y="1"/>
                    <a:pt x="48" y="0"/>
                  </a:cubicBezTo>
                </a:path>
              </a:pathLst>
            </a:custGeom>
            <a:solidFill>
              <a:srgbClr val="FFB5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 typeface="Arial"/>
                <a:buNone/>
                <a:tabLst/>
                <a:defRPr/>
              </a:pPr>
              <a:endParaRPr kumimoji="0" lang="en-GB" sz="24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56" name="Rectangle 36">
              <a:extLst>
                <a:ext uri="{FF2B5EF4-FFF2-40B4-BE49-F238E27FC236}">
                  <a16:creationId xmlns:a16="http://schemas.microsoft.com/office/drawing/2014/main" id="{34F4F100-5AE5-6F63-35F3-7C06BE934E28}"/>
                </a:ext>
              </a:extLst>
            </p:cNvPr>
            <p:cNvSpPr>
              <a:spLocks noChangeArrowheads="1"/>
            </p:cNvSpPr>
            <p:nvPr/>
          </p:nvSpPr>
          <p:spPr bwMode="auto">
            <a:xfrm>
              <a:off x="2605088" y="2592778"/>
              <a:ext cx="268288" cy="153988"/>
            </a:xfrm>
            <a:prstGeom prst="rect">
              <a:avLst/>
            </a:prstGeom>
            <a:solidFill>
              <a:srgbClr val="FFD57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 typeface="Arial"/>
                <a:buNone/>
                <a:tabLst/>
                <a:defRPr/>
              </a:pPr>
              <a:endParaRPr kumimoji="0" lang="en-GB" sz="24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grpSp>
      <p:grpSp>
        <p:nvGrpSpPr>
          <p:cNvPr id="57" name="Group 56">
            <a:extLst>
              <a:ext uri="{FF2B5EF4-FFF2-40B4-BE49-F238E27FC236}">
                <a16:creationId xmlns:a16="http://schemas.microsoft.com/office/drawing/2014/main" id="{C7495FB4-C076-8A5A-1D03-16F921848594}"/>
              </a:ext>
            </a:extLst>
          </p:cNvPr>
          <p:cNvGrpSpPr/>
          <p:nvPr/>
        </p:nvGrpSpPr>
        <p:grpSpPr>
          <a:xfrm>
            <a:off x="1177723" y="3798578"/>
            <a:ext cx="186535" cy="203293"/>
            <a:chOff x="2455863" y="2411803"/>
            <a:chExt cx="566738" cy="566738"/>
          </a:xfrm>
        </p:grpSpPr>
        <p:sp>
          <p:nvSpPr>
            <p:cNvPr id="58" name="Oval 32">
              <a:extLst>
                <a:ext uri="{FF2B5EF4-FFF2-40B4-BE49-F238E27FC236}">
                  <a16:creationId xmlns:a16="http://schemas.microsoft.com/office/drawing/2014/main" id="{D62169F6-CB66-CCD8-7E77-51848EFD0018}"/>
                </a:ext>
              </a:extLst>
            </p:cNvPr>
            <p:cNvSpPr>
              <a:spLocks noChangeArrowheads="1"/>
            </p:cNvSpPr>
            <p:nvPr/>
          </p:nvSpPr>
          <p:spPr bwMode="auto">
            <a:xfrm>
              <a:off x="2455863" y="2411803"/>
              <a:ext cx="566738" cy="566738"/>
            </a:xfrm>
            <a:prstGeom prst="ellipse">
              <a:avLst/>
            </a:prstGeom>
            <a:solidFill>
              <a:srgbClr val="F2A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 typeface="Arial"/>
                <a:buNone/>
                <a:tabLst/>
                <a:defRPr/>
              </a:pPr>
              <a:endParaRPr kumimoji="0" lang="en-GB" sz="24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59" name="Oval 33">
              <a:extLst>
                <a:ext uri="{FF2B5EF4-FFF2-40B4-BE49-F238E27FC236}">
                  <a16:creationId xmlns:a16="http://schemas.microsoft.com/office/drawing/2014/main" id="{C654FC2F-5C1B-1A25-46C6-CAAE9B2309C4}"/>
                </a:ext>
              </a:extLst>
            </p:cNvPr>
            <p:cNvSpPr>
              <a:spLocks noChangeArrowheads="1"/>
            </p:cNvSpPr>
            <p:nvPr/>
          </p:nvSpPr>
          <p:spPr bwMode="auto">
            <a:xfrm>
              <a:off x="2511425" y="2465778"/>
              <a:ext cx="455613" cy="457200"/>
            </a:xfrm>
            <a:prstGeom prst="ellipse">
              <a:avLst/>
            </a:prstGeom>
            <a:solidFill>
              <a:srgbClr val="FFD5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 typeface="Arial"/>
                <a:buNone/>
                <a:tabLst/>
                <a:defRPr/>
              </a:pPr>
              <a:endParaRPr kumimoji="0" lang="en-GB" sz="24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60" name="Freeform 34">
              <a:extLst>
                <a:ext uri="{FF2B5EF4-FFF2-40B4-BE49-F238E27FC236}">
                  <a16:creationId xmlns:a16="http://schemas.microsoft.com/office/drawing/2014/main" id="{AC14C696-A16D-E33F-9EDA-D98ED47EF2CA}"/>
                </a:ext>
              </a:extLst>
            </p:cNvPr>
            <p:cNvSpPr>
              <a:spLocks noEditPoints="1"/>
            </p:cNvSpPr>
            <p:nvPr/>
          </p:nvSpPr>
          <p:spPr bwMode="auto">
            <a:xfrm>
              <a:off x="2511425" y="2621353"/>
              <a:ext cx="9525" cy="111125"/>
            </a:xfrm>
            <a:custGeom>
              <a:avLst/>
              <a:gdLst>
                <a:gd name="T0" fmla="*/ 0 w 4"/>
                <a:gd name="T1" fmla="*/ 43 h 45"/>
                <a:gd name="T2" fmla="*/ 0 w 4"/>
                <a:gd name="T3" fmla="*/ 42 h 45"/>
                <a:gd name="T4" fmla="*/ 0 w 4"/>
                <a:gd name="T5" fmla="*/ 41 h 45"/>
                <a:gd name="T6" fmla="*/ 0 w 4"/>
                <a:gd name="T7" fmla="*/ 40 h 45"/>
                <a:gd name="T8" fmla="*/ 0 w 4"/>
                <a:gd name="T9" fmla="*/ 40 h 45"/>
                <a:gd name="T10" fmla="*/ 0 w 4"/>
                <a:gd name="T11" fmla="*/ 39 h 45"/>
                <a:gd name="T12" fmla="*/ 0 w 4"/>
                <a:gd name="T13" fmla="*/ 38 h 45"/>
                <a:gd name="T14" fmla="*/ 0 w 4"/>
                <a:gd name="T15" fmla="*/ 38 h 45"/>
                <a:gd name="T16" fmla="*/ 0 w 4"/>
                <a:gd name="T17" fmla="*/ 37 h 45"/>
                <a:gd name="T18" fmla="*/ 0 w 4"/>
                <a:gd name="T19" fmla="*/ 36 h 45"/>
                <a:gd name="T20" fmla="*/ 0 w 4"/>
                <a:gd name="T21" fmla="*/ 36 h 45"/>
                <a:gd name="T22" fmla="*/ 0 w 4"/>
                <a:gd name="T23" fmla="*/ 35 h 45"/>
                <a:gd name="T24" fmla="*/ 0 w 4"/>
                <a:gd name="T25" fmla="*/ 34 h 45"/>
                <a:gd name="T26" fmla="*/ 0 w 4"/>
                <a:gd name="T27" fmla="*/ 34 h 45"/>
                <a:gd name="T28" fmla="*/ 0 w 4"/>
                <a:gd name="T29" fmla="*/ 33 h 45"/>
                <a:gd name="T30" fmla="*/ 0 w 4"/>
                <a:gd name="T31" fmla="*/ 32 h 45"/>
                <a:gd name="T32" fmla="*/ 0 w 4"/>
                <a:gd name="T33" fmla="*/ 31 h 45"/>
                <a:gd name="T34" fmla="*/ 0 w 4"/>
                <a:gd name="T35" fmla="*/ 31 h 45"/>
                <a:gd name="T36" fmla="*/ 0 w 4"/>
                <a:gd name="T37" fmla="*/ 30 h 45"/>
                <a:gd name="T38" fmla="*/ 0 w 4"/>
                <a:gd name="T39" fmla="*/ 29 h 45"/>
                <a:gd name="T40" fmla="*/ 0 w 4"/>
                <a:gd name="T41" fmla="*/ 29 h 45"/>
                <a:gd name="T42" fmla="*/ 0 w 4"/>
                <a:gd name="T43" fmla="*/ 28 h 45"/>
                <a:gd name="T44" fmla="*/ 0 w 4"/>
                <a:gd name="T45" fmla="*/ 27 h 45"/>
                <a:gd name="T46" fmla="*/ 0 w 4"/>
                <a:gd name="T47" fmla="*/ 26 h 45"/>
                <a:gd name="T48" fmla="*/ 0 w 4"/>
                <a:gd name="T49" fmla="*/ 26 h 45"/>
                <a:gd name="T50" fmla="*/ 0 w 4"/>
                <a:gd name="T51" fmla="*/ 25 h 45"/>
                <a:gd name="T52" fmla="*/ 0 w 4"/>
                <a:gd name="T53" fmla="*/ 24 h 45"/>
                <a:gd name="T54" fmla="*/ 0 w 4"/>
                <a:gd name="T55" fmla="*/ 23 h 45"/>
                <a:gd name="T56" fmla="*/ 0 w 4"/>
                <a:gd name="T57" fmla="*/ 22 h 45"/>
                <a:gd name="T58" fmla="*/ 0 w 4"/>
                <a:gd name="T59" fmla="*/ 22 h 45"/>
                <a:gd name="T60" fmla="*/ 0 w 4"/>
                <a:gd name="T61" fmla="*/ 21 h 45"/>
                <a:gd name="T62" fmla="*/ 0 w 4"/>
                <a:gd name="T63" fmla="*/ 20 h 45"/>
                <a:gd name="T64" fmla="*/ 0 w 4"/>
                <a:gd name="T65" fmla="*/ 19 h 45"/>
                <a:gd name="T66" fmla="*/ 0 w 4"/>
                <a:gd name="T67" fmla="*/ 18 h 45"/>
                <a:gd name="T68" fmla="*/ 0 w 4"/>
                <a:gd name="T69" fmla="*/ 18 h 45"/>
                <a:gd name="T70" fmla="*/ 0 w 4"/>
                <a:gd name="T71" fmla="*/ 17 h 45"/>
                <a:gd name="T72" fmla="*/ 1 w 4"/>
                <a:gd name="T73" fmla="*/ 16 h 45"/>
                <a:gd name="T74" fmla="*/ 1 w 4"/>
                <a:gd name="T75" fmla="*/ 15 h 45"/>
                <a:gd name="T76" fmla="*/ 1 w 4"/>
                <a:gd name="T77" fmla="*/ 15 h 45"/>
                <a:gd name="T78" fmla="*/ 1 w 4"/>
                <a:gd name="T79" fmla="*/ 13 h 45"/>
                <a:gd name="T80" fmla="*/ 1 w 4"/>
                <a:gd name="T81" fmla="*/ 12 h 45"/>
                <a:gd name="T82" fmla="*/ 1 w 4"/>
                <a:gd name="T83" fmla="*/ 12 h 45"/>
                <a:gd name="T84" fmla="*/ 1 w 4"/>
                <a:gd name="T85" fmla="*/ 11 h 45"/>
                <a:gd name="T86" fmla="*/ 2 w 4"/>
                <a:gd name="T87" fmla="*/ 10 h 45"/>
                <a:gd name="T88" fmla="*/ 2 w 4"/>
                <a:gd name="T89" fmla="*/ 10 h 45"/>
                <a:gd name="T90" fmla="*/ 2 w 4"/>
                <a:gd name="T91" fmla="*/ 9 h 45"/>
                <a:gd name="T92" fmla="*/ 2 w 4"/>
                <a:gd name="T93" fmla="*/ 8 h 45"/>
                <a:gd name="T94" fmla="*/ 2 w 4"/>
                <a:gd name="T95" fmla="*/ 8 h 45"/>
                <a:gd name="T96" fmla="*/ 2 w 4"/>
                <a:gd name="T97" fmla="*/ 7 h 45"/>
                <a:gd name="T98" fmla="*/ 3 w 4"/>
                <a:gd name="T99" fmla="*/ 6 h 45"/>
                <a:gd name="T100" fmla="*/ 3 w 4"/>
                <a:gd name="T101" fmla="*/ 6 h 45"/>
                <a:gd name="T102" fmla="*/ 3 w 4"/>
                <a:gd name="T103" fmla="*/ 5 h 45"/>
                <a:gd name="T104" fmla="*/ 3 w 4"/>
                <a:gd name="T105" fmla="*/ 4 h 45"/>
                <a:gd name="T106" fmla="*/ 3 w 4"/>
                <a:gd name="T107" fmla="*/ 4 h 45"/>
                <a:gd name="T108" fmla="*/ 3 w 4"/>
                <a:gd name="T109" fmla="*/ 3 h 45"/>
                <a:gd name="T110" fmla="*/ 4 w 4"/>
                <a:gd name="T111" fmla="*/ 2 h 45"/>
                <a:gd name="T112" fmla="*/ 4 w 4"/>
                <a:gd name="T113" fmla="*/ 1 h 45"/>
                <a:gd name="T114" fmla="*/ 4 w 4"/>
                <a:gd name="T115"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 h="45">
                  <a:moveTo>
                    <a:pt x="1" y="45"/>
                  </a:moveTo>
                  <a:cubicBezTo>
                    <a:pt x="1" y="45"/>
                    <a:pt x="1" y="45"/>
                    <a:pt x="1" y="45"/>
                  </a:cubicBezTo>
                  <a:cubicBezTo>
                    <a:pt x="1" y="45"/>
                    <a:pt x="1" y="45"/>
                    <a:pt x="1" y="45"/>
                  </a:cubicBezTo>
                  <a:moveTo>
                    <a:pt x="0" y="43"/>
                  </a:moveTo>
                  <a:cubicBezTo>
                    <a:pt x="0" y="43"/>
                    <a:pt x="0" y="43"/>
                    <a:pt x="0" y="43"/>
                  </a:cubicBezTo>
                  <a:cubicBezTo>
                    <a:pt x="0" y="43"/>
                    <a:pt x="0" y="43"/>
                    <a:pt x="0" y="43"/>
                  </a:cubicBezTo>
                  <a:moveTo>
                    <a:pt x="0" y="43"/>
                  </a:moveTo>
                  <a:cubicBezTo>
                    <a:pt x="0" y="43"/>
                    <a:pt x="0" y="43"/>
                    <a:pt x="0" y="43"/>
                  </a:cubicBezTo>
                  <a:cubicBezTo>
                    <a:pt x="0" y="43"/>
                    <a:pt x="0" y="43"/>
                    <a:pt x="0" y="43"/>
                  </a:cubicBezTo>
                  <a:moveTo>
                    <a:pt x="0" y="42"/>
                  </a:moveTo>
                  <a:cubicBezTo>
                    <a:pt x="0" y="42"/>
                    <a:pt x="0" y="42"/>
                    <a:pt x="0" y="42"/>
                  </a:cubicBezTo>
                  <a:cubicBezTo>
                    <a:pt x="0" y="42"/>
                    <a:pt x="0" y="42"/>
                    <a:pt x="0" y="42"/>
                  </a:cubicBezTo>
                  <a:moveTo>
                    <a:pt x="0" y="42"/>
                  </a:moveTo>
                  <a:cubicBezTo>
                    <a:pt x="0" y="42"/>
                    <a:pt x="0" y="42"/>
                    <a:pt x="0" y="42"/>
                  </a:cubicBezTo>
                  <a:cubicBezTo>
                    <a:pt x="0" y="42"/>
                    <a:pt x="0" y="42"/>
                    <a:pt x="0" y="42"/>
                  </a:cubicBezTo>
                  <a:moveTo>
                    <a:pt x="0" y="42"/>
                  </a:moveTo>
                  <a:cubicBezTo>
                    <a:pt x="0" y="42"/>
                    <a:pt x="0" y="42"/>
                    <a:pt x="0" y="42"/>
                  </a:cubicBezTo>
                  <a:cubicBezTo>
                    <a:pt x="0" y="42"/>
                    <a:pt x="0" y="42"/>
                    <a:pt x="0" y="42"/>
                  </a:cubicBezTo>
                  <a:moveTo>
                    <a:pt x="0" y="41"/>
                  </a:moveTo>
                  <a:cubicBezTo>
                    <a:pt x="0" y="41"/>
                    <a:pt x="0" y="41"/>
                    <a:pt x="0" y="41"/>
                  </a:cubicBezTo>
                  <a:cubicBezTo>
                    <a:pt x="0" y="41"/>
                    <a:pt x="0" y="41"/>
                    <a:pt x="0" y="41"/>
                  </a:cubicBezTo>
                  <a:moveTo>
                    <a:pt x="0" y="41"/>
                  </a:moveTo>
                  <a:cubicBezTo>
                    <a:pt x="0" y="41"/>
                    <a:pt x="0" y="41"/>
                    <a:pt x="0" y="41"/>
                  </a:cubicBezTo>
                  <a:cubicBezTo>
                    <a:pt x="0" y="41"/>
                    <a:pt x="0" y="41"/>
                    <a:pt x="0" y="41"/>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39"/>
                  </a:moveTo>
                  <a:cubicBezTo>
                    <a:pt x="0" y="39"/>
                    <a:pt x="0" y="39"/>
                    <a:pt x="0" y="39"/>
                  </a:cubicBezTo>
                  <a:cubicBezTo>
                    <a:pt x="0" y="39"/>
                    <a:pt x="0" y="39"/>
                    <a:pt x="0" y="39"/>
                  </a:cubicBezTo>
                  <a:moveTo>
                    <a:pt x="0" y="39"/>
                  </a:moveTo>
                  <a:cubicBezTo>
                    <a:pt x="0" y="39"/>
                    <a:pt x="0" y="39"/>
                    <a:pt x="0" y="39"/>
                  </a:cubicBezTo>
                  <a:cubicBezTo>
                    <a:pt x="0" y="39"/>
                    <a:pt x="0" y="39"/>
                    <a:pt x="0" y="39"/>
                  </a:cubicBezTo>
                  <a:moveTo>
                    <a:pt x="0" y="39"/>
                  </a:moveTo>
                  <a:cubicBezTo>
                    <a:pt x="0" y="39"/>
                    <a:pt x="0" y="39"/>
                    <a:pt x="0" y="39"/>
                  </a:cubicBezTo>
                  <a:cubicBezTo>
                    <a:pt x="0" y="39"/>
                    <a:pt x="0" y="39"/>
                    <a:pt x="0" y="39"/>
                  </a:cubicBezTo>
                  <a:moveTo>
                    <a:pt x="0" y="38"/>
                  </a:moveTo>
                  <a:cubicBezTo>
                    <a:pt x="0" y="38"/>
                    <a:pt x="0" y="39"/>
                    <a:pt x="0" y="39"/>
                  </a:cubicBezTo>
                  <a:cubicBezTo>
                    <a:pt x="0" y="39"/>
                    <a:pt x="0" y="39"/>
                    <a:pt x="0" y="38"/>
                  </a:cubicBezTo>
                  <a:moveTo>
                    <a:pt x="0" y="38"/>
                  </a:moveTo>
                  <a:cubicBezTo>
                    <a:pt x="0" y="38"/>
                    <a:pt x="0" y="38"/>
                    <a:pt x="0" y="38"/>
                  </a:cubicBezTo>
                  <a:cubicBezTo>
                    <a:pt x="0" y="38"/>
                    <a:pt x="0" y="38"/>
                    <a:pt x="0" y="38"/>
                  </a:cubicBezTo>
                  <a:moveTo>
                    <a:pt x="0" y="38"/>
                  </a:moveTo>
                  <a:cubicBezTo>
                    <a:pt x="0" y="38"/>
                    <a:pt x="0" y="38"/>
                    <a:pt x="0" y="38"/>
                  </a:cubicBezTo>
                  <a:cubicBezTo>
                    <a:pt x="0" y="38"/>
                    <a:pt x="0" y="38"/>
                    <a:pt x="0" y="38"/>
                  </a:cubicBezTo>
                  <a:moveTo>
                    <a:pt x="0" y="37"/>
                  </a:moveTo>
                  <a:cubicBezTo>
                    <a:pt x="0" y="38"/>
                    <a:pt x="0" y="38"/>
                    <a:pt x="0" y="38"/>
                  </a:cubicBezTo>
                  <a:cubicBezTo>
                    <a:pt x="0" y="38"/>
                    <a:pt x="0" y="38"/>
                    <a:pt x="0" y="37"/>
                  </a:cubicBezTo>
                  <a:moveTo>
                    <a:pt x="0" y="37"/>
                  </a:moveTo>
                  <a:cubicBezTo>
                    <a:pt x="0" y="37"/>
                    <a:pt x="0" y="37"/>
                    <a:pt x="0" y="37"/>
                  </a:cubicBezTo>
                  <a:cubicBezTo>
                    <a:pt x="0" y="37"/>
                    <a:pt x="0" y="37"/>
                    <a:pt x="0" y="37"/>
                  </a:cubicBezTo>
                  <a:moveTo>
                    <a:pt x="0" y="37"/>
                  </a:moveTo>
                  <a:cubicBezTo>
                    <a:pt x="0" y="37"/>
                    <a:pt x="0" y="37"/>
                    <a:pt x="0" y="37"/>
                  </a:cubicBezTo>
                  <a:cubicBezTo>
                    <a:pt x="0" y="37"/>
                    <a:pt x="0" y="37"/>
                    <a:pt x="0" y="37"/>
                  </a:cubicBezTo>
                  <a:moveTo>
                    <a:pt x="0" y="37"/>
                  </a:moveTo>
                  <a:cubicBezTo>
                    <a:pt x="0" y="37"/>
                    <a:pt x="0" y="37"/>
                    <a:pt x="0" y="37"/>
                  </a:cubicBezTo>
                  <a:cubicBezTo>
                    <a:pt x="0" y="37"/>
                    <a:pt x="0" y="37"/>
                    <a:pt x="0" y="37"/>
                  </a:cubicBezTo>
                  <a:moveTo>
                    <a:pt x="0" y="36"/>
                  </a:moveTo>
                  <a:cubicBezTo>
                    <a:pt x="0" y="36"/>
                    <a:pt x="0" y="36"/>
                    <a:pt x="0" y="36"/>
                  </a:cubicBezTo>
                  <a:cubicBezTo>
                    <a:pt x="0" y="36"/>
                    <a:pt x="0" y="36"/>
                    <a:pt x="0" y="36"/>
                  </a:cubicBezTo>
                  <a:moveTo>
                    <a:pt x="0" y="36"/>
                  </a:moveTo>
                  <a:cubicBezTo>
                    <a:pt x="0" y="36"/>
                    <a:pt x="0" y="36"/>
                    <a:pt x="0" y="36"/>
                  </a:cubicBezTo>
                  <a:cubicBezTo>
                    <a:pt x="0" y="36"/>
                    <a:pt x="0" y="36"/>
                    <a:pt x="0" y="36"/>
                  </a:cubicBezTo>
                  <a:moveTo>
                    <a:pt x="0" y="36"/>
                  </a:moveTo>
                  <a:cubicBezTo>
                    <a:pt x="0" y="36"/>
                    <a:pt x="0" y="36"/>
                    <a:pt x="0" y="36"/>
                  </a:cubicBezTo>
                  <a:cubicBezTo>
                    <a:pt x="0" y="36"/>
                    <a:pt x="0" y="36"/>
                    <a:pt x="0" y="36"/>
                  </a:cubicBezTo>
                  <a:moveTo>
                    <a:pt x="0" y="35"/>
                  </a:moveTo>
                  <a:cubicBezTo>
                    <a:pt x="0" y="35"/>
                    <a:pt x="0" y="36"/>
                    <a:pt x="0" y="36"/>
                  </a:cubicBezTo>
                  <a:cubicBezTo>
                    <a:pt x="0" y="36"/>
                    <a:pt x="0" y="35"/>
                    <a:pt x="0" y="35"/>
                  </a:cubicBezTo>
                  <a:moveTo>
                    <a:pt x="0" y="35"/>
                  </a:moveTo>
                  <a:cubicBezTo>
                    <a:pt x="0" y="35"/>
                    <a:pt x="0" y="35"/>
                    <a:pt x="0" y="35"/>
                  </a:cubicBezTo>
                  <a:cubicBezTo>
                    <a:pt x="0" y="35"/>
                    <a:pt x="0" y="35"/>
                    <a:pt x="0" y="35"/>
                  </a:cubicBezTo>
                  <a:moveTo>
                    <a:pt x="0" y="35"/>
                  </a:moveTo>
                  <a:cubicBezTo>
                    <a:pt x="0" y="35"/>
                    <a:pt x="0" y="35"/>
                    <a:pt x="0" y="35"/>
                  </a:cubicBezTo>
                  <a:cubicBezTo>
                    <a:pt x="0" y="35"/>
                    <a:pt x="0" y="35"/>
                    <a:pt x="0" y="35"/>
                  </a:cubicBezTo>
                  <a:moveTo>
                    <a:pt x="0" y="35"/>
                  </a:moveTo>
                  <a:cubicBezTo>
                    <a:pt x="0" y="35"/>
                    <a:pt x="0" y="35"/>
                    <a:pt x="0" y="35"/>
                  </a:cubicBezTo>
                  <a:cubicBezTo>
                    <a:pt x="0" y="35"/>
                    <a:pt x="0" y="35"/>
                    <a:pt x="0" y="35"/>
                  </a:cubicBezTo>
                  <a:moveTo>
                    <a:pt x="0" y="34"/>
                  </a:moveTo>
                  <a:cubicBezTo>
                    <a:pt x="0" y="34"/>
                    <a:pt x="0" y="34"/>
                    <a:pt x="0" y="34"/>
                  </a:cubicBezTo>
                  <a:cubicBezTo>
                    <a:pt x="0" y="34"/>
                    <a:pt x="0" y="34"/>
                    <a:pt x="0" y="34"/>
                  </a:cubicBezTo>
                  <a:moveTo>
                    <a:pt x="0" y="34"/>
                  </a:moveTo>
                  <a:cubicBezTo>
                    <a:pt x="0" y="34"/>
                    <a:pt x="0" y="34"/>
                    <a:pt x="0" y="34"/>
                  </a:cubicBezTo>
                  <a:cubicBezTo>
                    <a:pt x="0" y="34"/>
                    <a:pt x="0" y="34"/>
                    <a:pt x="0" y="34"/>
                  </a:cubicBezTo>
                  <a:moveTo>
                    <a:pt x="0" y="34"/>
                  </a:moveTo>
                  <a:cubicBezTo>
                    <a:pt x="0" y="34"/>
                    <a:pt x="0" y="34"/>
                    <a:pt x="0" y="34"/>
                  </a:cubicBezTo>
                  <a:cubicBezTo>
                    <a:pt x="0" y="34"/>
                    <a:pt x="0" y="34"/>
                    <a:pt x="0" y="34"/>
                  </a:cubicBezTo>
                  <a:moveTo>
                    <a:pt x="0" y="33"/>
                  </a:moveTo>
                  <a:cubicBezTo>
                    <a:pt x="0" y="33"/>
                    <a:pt x="0" y="33"/>
                    <a:pt x="0" y="34"/>
                  </a:cubicBezTo>
                  <a:cubicBezTo>
                    <a:pt x="0" y="33"/>
                    <a:pt x="0" y="33"/>
                    <a:pt x="0" y="33"/>
                  </a:cubicBezTo>
                  <a:moveTo>
                    <a:pt x="0" y="33"/>
                  </a:moveTo>
                  <a:cubicBezTo>
                    <a:pt x="0" y="33"/>
                    <a:pt x="0" y="33"/>
                    <a:pt x="0" y="33"/>
                  </a:cubicBezTo>
                  <a:cubicBezTo>
                    <a:pt x="0" y="33"/>
                    <a:pt x="0" y="33"/>
                    <a:pt x="0" y="33"/>
                  </a:cubicBezTo>
                  <a:moveTo>
                    <a:pt x="0" y="33"/>
                  </a:moveTo>
                  <a:cubicBezTo>
                    <a:pt x="0" y="33"/>
                    <a:pt x="0" y="33"/>
                    <a:pt x="0" y="33"/>
                  </a:cubicBezTo>
                  <a:cubicBezTo>
                    <a:pt x="0" y="33"/>
                    <a:pt x="0" y="33"/>
                    <a:pt x="0" y="33"/>
                  </a:cubicBezTo>
                  <a:moveTo>
                    <a:pt x="0" y="32"/>
                  </a:moveTo>
                  <a:cubicBezTo>
                    <a:pt x="0" y="32"/>
                    <a:pt x="0" y="33"/>
                    <a:pt x="0" y="33"/>
                  </a:cubicBezTo>
                  <a:cubicBezTo>
                    <a:pt x="0" y="33"/>
                    <a:pt x="0" y="32"/>
                    <a:pt x="0" y="32"/>
                  </a:cubicBezTo>
                  <a:moveTo>
                    <a:pt x="0" y="32"/>
                  </a:moveTo>
                  <a:cubicBezTo>
                    <a:pt x="0" y="32"/>
                    <a:pt x="0" y="32"/>
                    <a:pt x="0" y="32"/>
                  </a:cubicBezTo>
                  <a:cubicBezTo>
                    <a:pt x="0" y="32"/>
                    <a:pt x="0" y="32"/>
                    <a:pt x="0" y="32"/>
                  </a:cubicBezTo>
                  <a:moveTo>
                    <a:pt x="0" y="32"/>
                  </a:moveTo>
                  <a:cubicBezTo>
                    <a:pt x="0" y="32"/>
                    <a:pt x="0" y="32"/>
                    <a:pt x="0" y="32"/>
                  </a:cubicBezTo>
                  <a:cubicBezTo>
                    <a:pt x="0" y="32"/>
                    <a:pt x="0" y="32"/>
                    <a:pt x="0" y="32"/>
                  </a:cubicBezTo>
                  <a:moveTo>
                    <a:pt x="0" y="32"/>
                  </a:moveTo>
                  <a:cubicBezTo>
                    <a:pt x="0" y="32"/>
                    <a:pt x="0" y="32"/>
                    <a:pt x="0" y="32"/>
                  </a:cubicBezTo>
                  <a:cubicBezTo>
                    <a:pt x="0" y="32"/>
                    <a:pt x="0" y="32"/>
                    <a:pt x="0" y="32"/>
                  </a:cubicBezTo>
                  <a:moveTo>
                    <a:pt x="0" y="31"/>
                  </a:moveTo>
                  <a:cubicBezTo>
                    <a:pt x="0" y="31"/>
                    <a:pt x="0" y="31"/>
                    <a:pt x="0" y="31"/>
                  </a:cubicBezTo>
                  <a:cubicBezTo>
                    <a:pt x="0" y="31"/>
                    <a:pt x="0" y="31"/>
                    <a:pt x="0" y="31"/>
                  </a:cubicBezTo>
                  <a:moveTo>
                    <a:pt x="0" y="31"/>
                  </a:moveTo>
                  <a:cubicBezTo>
                    <a:pt x="0" y="31"/>
                    <a:pt x="0" y="31"/>
                    <a:pt x="0" y="31"/>
                  </a:cubicBezTo>
                  <a:cubicBezTo>
                    <a:pt x="0" y="31"/>
                    <a:pt x="0" y="31"/>
                    <a:pt x="0" y="31"/>
                  </a:cubicBezTo>
                  <a:moveTo>
                    <a:pt x="0" y="31"/>
                  </a:moveTo>
                  <a:cubicBezTo>
                    <a:pt x="0" y="31"/>
                    <a:pt x="0" y="31"/>
                    <a:pt x="0" y="31"/>
                  </a:cubicBezTo>
                  <a:cubicBezTo>
                    <a:pt x="0" y="31"/>
                    <a:pt x="0" y="31"/>
                    <a:pt x="0" y="31"/>
                  </a:cubicBezTo>
                  <a:moveTo>
                    <a:pt x="0" y="30"/>
                  </a:moveTo>
                  <a:cubicBezTo>
                    <a:pt x="0" y="30"/>
                    <a:pt x="0" y="30"/>
                    <a:pt x="0" y="31"/>
                  </a:cubicBezTo>
                  <a:cubicBezTo>
                    <a:pt x="0" y="30"/>
                    <a:pt x="0" y="30"/>
                    <a:pt x="0" y="30"/>
                  </a:cubicBezTo>
                  <a:moveTo>
                    <a:pt x="0" y="30"/>
                  </a:moveTo>
                  <a:cubicBezTo>
                    <a:pt x="0" y="30"/>
                    <a:pt x="0" y="30"/>
                    <a:pt x="0" y="30"/>
                  </a:cubicBezTo>
                  <a:cubicBezTo>
                    <a:pt x="0" y="30"/>
                    <a:pt x="0" y="30"/>
                    <a:pt x="0" y="30"/>
                  </a:cubicBezTo>
                  <a:moveTo>
                    <a:pt x="0" y="30"/>
                  </a:moveTo>
                  <a:cubicBezTo>
                    <a:pt x="0" y="30"/>
                    <a:pt x="0" y="30"/>
                    <a:pt x="0" y="30"/>
                  </a:cubicBezTo>
                  <a:cubicBezTo>
                    <a:pt x="0" y="30"/>
                    <a:pt x="0" y="30"/>
                    <a:pt x="0" y="30"/>
                  </a:cubicBezTo>
                  <a:cubicBezTo>
                    <a:pt x="0" y="30"/>
                    <a:pt x="0" y="30"/>
                    <a:pt x="0" y="30"/>
                  </a:cubicBezTo>
                  <a:moveTo>
                    <a:pt x="0" y="29"/>
                  </a:moveTo>
                  <a:cubicBezTo>
                    <a:pt x="0" y="29"/>
                    <a:pt x="0" y="30"/>
                    <a:pt x="0" y="30"/>
                  </a:cubicBezTo>
                  <a:cubicBezTo>
                    <a:pt x="0" y="30"/>
                    <a:pt x="0" y="29"/>
                    <a:pt x="0" y="29"/>
                  </a:cubicBezTo>
                  <a:moveTo>
                    <a:pt x="0" y="29"/>
                  </a:moveTo>
                  <a:cubicBezTo>
                    <a:pt x="0" y="29"/>
                    <a:pt x="0" y="29"/>
                    <a:pt x="0" y="29"/>
                  </a:cubicBezTo>
                  <a:cubicBezTo>
                    <a:pt x="0" y="29"/>
                    <a:pt x="0" y="29"/>
                    <a:pt x="0" y="29"/>
                  </a:cubicBezTo>
                  <a:moveTo>
                    <a:pt x="0" y="29"/>
                  </a:moveTo>
                  <a:cubicBezTo>
                    <a:pt x="0" y="29"/>
                    <a:pt x="0" y="29"/>
                    <a:pt x="0" y="29"/>
                  </a:cubicBezTo>
                  <a:cubicBezTo>
                    <a:pt x="0" y="29"/>
                    <a:pt x="0" y="29"/>
                    <a:pt x="0" y="29"/>
                  </a:cubicBezTo>
                  <a:moveTo>
                    <a:pt x="0" y="28"/>
                  </a:moveTo>
                  <a:cubicBezTo>
                    <a:pt x="0" y="29"/>
                    <a:pt x="0" y="29"/>
                    <a:pt x="0" y="29"/>
                  </a:cubicBezTo>
                  <a:cubicBezTo>
                    <a:pt x="0" y="29"/>
                    <a:pt x="0" y="29"/>
                    <a:pt x="0" y="28"/>
                  </a:cubicBezTo>
                  <a:moveTo>
                    <a:pt x="0" y="28"/>
                  </a:moveTo>
                  <a:cubicBezTo>
                    <a:pt x="0" y="28"/>
                    <a:pt x="0" y="28"/>
                    <a:pt x="0" y="28"/>
                  </a:cubicBezTo>
                  <a:cubicBezTo>
                    <a:pt x="0" y="28"/>
                    <a:pt x="0" y="28"/>
                    <a:pt x="0" y="28"/>
                  </a:cubicBezTo>
                  <a:moveTo>
                    <a:pt x="0" y="28"/>
                  </a:moveTo>
                  <a:cubicBezTo>
                    <a:pt x="0" y="28"/>
                    <a:pt x="0" y="28"/>
                    <a:pt x="0" y="28"/>
                  </a:cubicBezTo>
                  <a:cubicBezTo>
                    <a:pt x="0" y="28"/>
                    <a:pt x="0" y="28"/>
                    <a:pt x="0" y="28"/>
                  </a:cubicBezTo>
                  <a:moveTo>
                    <a:pt x="0" y="28"/>
                  </a:moveTo>
                  <a:cubicBezTo>
                    <a:pt x="0" y="28"/>
                    <a:pt x="0" y="28"/>
                    <a:pt x="0" y="28"/>
                  </a:cubicBezTo>
                  <a:cubicBezTo>
                    <a:pt x="0" y="28"/>
                    <a:pt x="0" y="28"/>
                    <a:pt x="0" y="28"/>
                  </a:cubicBezTo>
                  <a:moveTo>
                    <a:pt x="0" y="27"/>
                  </a:moveTo>
                  <a:cubicBezTo>
                    <a:pt x="0" y="27"/>
                    <a:pt x="0" y="27"/>
                    <a:pt x="0" y="28"/>
                  </a:cubicBezTo>
                  <a:cubicBezTo>
                    <a:pt x="0" y="27"/>
                    <a:pt x="0" y="27"/>
                    <a:pt x="0" y="27"/>
                  </a:cubicBezTo>
                  <a:moveTo>
                    <a:pt x="0" y="27"/>
                  </a:moveTo>
                  <a:cubicBezTo>
                    <a:pt x="0" y="27"/>
                    <a:pt x="0" y="27"/>
                    <a:pt x="0" y="27"/>
                  </a:cubicBezTo>
                  <a:cubicBezTo>
                    <a:pt x="0" y="27"/>
                    <a:pt x="0" y="27"/>
                    <a:pt x="0" y="27"/>
                  </a:cubicBezTo>
                  <a:moveTo>
                    <a:pt x="0" y="26"/>
                  </a:moveTo>
                  <a:cubicBezTo>
                    <a:pt x="0" y="27"/>
                    <a:pt x="0" y="27"/>
                    <a:pt x="0" y="27"/>
                  </a:cubicBezTo>
                  <a:cubicBezTo>
                    <a:pt x="0" y="27"/>
                    <a:pt x="0" y="27"/>
                    <a:pt x="0" y="26"/>
                  </a:cubicBezTo>
                  <a:moveTo>
                    <a:pt x="0" y="26"/>
                  </a:moveTo>
                  <a:cubicBezTo>
                    <a:pt x="0" y="26"/>
                    <a:pt x="0" y="26"/>
                    <a:pt x="0" y="26"/>
                  </a:cubicBezTo>
                  <a:cubicBezTo>
                    <a:pt x="0" y="26"/>
                    <a:pt x="0" y="26"/>
                    <a:pt x="0" y="26"/>
                  </a:cubicBezTo>
                  <a:moveTo>
                    <a:pt x="0" y="26"/>
                  </a:moveTo>
                  <a:cubicBezTo>
                    <a:pt x="0" y="26"/>
                    <a:pt x="0" y="26"/>
                    <a:pt x="0" y="26"/>
                  </a:cubicBezTo>
                  <a:cubicBezTo>
                    <a:pt x="0" y="26"/>
                    <a:pt x="0" y="26"/>
                    <a:pt x="0" y="26"/>
                  </a:cubicBezTo>
                  <a:moveTo>
                    <a:pt x="0" y="26"/>
                  </a:moveTo>
                  <a:cubicBezTo>
                    <a:pt x="0" y="26"/>
                    <a:pt x="0" y="26"/>
                    <a:pt x="0" y="26"/>
                  </a:cubicBezTo>
                  <a:cubicBezTo>
                    <a:pt x="0" y="26"/>
                    <a:pt x="0" y="26"/>
                    <a:pt x="0" y="26"/>
                  </a:cubicBezTo>
                  <a:moveTo>
                    <a:pt x="0" y="25"/>
                  </a:moveTo>
                  <a:cubicBezTo>
                    <a:pt x="0" y="25"/>
                    <a:pt x="0" y="25"/>
                    <a:pt x="0" y="25"/>
                  </a:cubicBezTo>
                  <a:cubicBezTo>
                    <a:pt x="0" y="25"/>
                    <a:pt x="0" y="25"/>
                    <a:pt x="0" y="25"/>
                  </a:cubicBezTo>
                  <a:moveTo>
                    <a:pt x="0" y="25"/>
                  </a:moveTo>
                  <a:cubicBezTo>
                    <a:pt x="0" y="25"/>
                    <a:pt x="0" y="25"/>
                    <a:pt x="0" y="25"/>
                  </a:cubicBezTo>
                  <a:cubicBezTo>
                    <a:pt x="0" y="25"/>
                    <a:pt x="0" y="25"/>
                    <a:pt x="0" y="25"/>
                  </a:cubicBezTo>
                  <a:moveTo>
                    <a:pt x="0" y="25"/>
                  </a:moveTo>
                  <a:cubicBezTo>
                    <a:pt x="0" y="25"/>
                    <a:pt x="0" y="25"/>
                    <a:pt x="0" y="25"/>
                  </a:cubicBezTo>
                  <a:cubicBezTo>
                    <a:pt x="0" y="25"/>
                    <a:pt x="0" y="25"/>
                    <a:pt x="0" y="25"/>
                  </a:cubicBezTo>
                  <a:moveTo>
                    <a:pt x="0" y="24"/>
                  </a:moveTo>
                  <a:cubicBezTo>
                    <a:pt x="0" y="24"/>
                    <a:pt x="0" y="24"/>
                    <a:pt x="0" y="25"/>
                  </a:cubicBezTo>
                  <a:cubicBezTo>
                    <a:pt x="0" y="24"/>
                    <a:pt x="0" y="24"/>
                    <a:pt x="0" y="24"/>
                  </a:cubicBezTo>
                  <a:moveTo>
                    <a:pt x="0" y="24"/>
                  </a:moveTo>
                  <a:cubicBezTo>
                    <a:pt x="0" y="24"/>
                    <a:pt x="0" y="24"/>
                    <a:pt x="0" y="24"/>
                  </a:cubicBezTo>
                  <a:cubicBezTo>
                    <a:pt x="0" y="24"/>
                    <a:pt x="0" y="24"/>
                    <a:pt x="0" y="24"/>
                  </a:cubicBezTo>
                  <a:moveTo>
                    <a:pt x="0" y="24"/>
                  </a:moveTo>
                  <a:cubicBezTo>
                    <a:pt x="0" y="24"/>
                    <a:pt x="0" y="24"/>
                    <a:pt x="0" y="24"/>
                  </a:cubicBezTo>
                  <a:cubicBezTo>
                    <a:pt x="0" y="24"/>
                    <a:pt x="0" y="24"/>
                    <a:pt x="0" y="24"/>
                  </a:cubicBezTo>
                  <a:moveTo>
                    <a:pt x="0" y="23"/>
                  </a:moveTo>
                  <a:cubicBezTo>
                    <a:pt x="0" y="23"/>
                    <a:pt x="0" y="23"/>
                    <a:pt x="0" y="24"/>
                  </a:cubicBezTo>
                  <a:cubicBezTo>
                    <a:pt x="0" y="23"/>
                    <a:pt x="0" y="23"/>
                    <a:pt x="0" y="23"/>
                  </a:cubicBezTo>
                  <a:moveTo>
                    <a:pt x="0" y="23"/>
                  </a:moveTo>
                  <a:cubicBezTo>
                    <a:pt x="0" y="23"/>
                    <a:pt x="0" y="23"/>
                    <a:pt x="0" y="23"/>
                  </a:cubicBezTo>
                  <a:cubicBezTo>
                    <a:pt x="0" y="23"/>
                    <a:pt x="0" y="23"/>
                    <a:pt x="0" y="23"/>
                  </a:cubicBezTo>
                  <a:moveTo>
                    <a:pt x="0" y="23"/>
                  </a:moveTo>
                  <a:cubicBezTo>
                    <a:pt x="0" y="23"/>
                    <a:pt x="0" y="23"/>
                    <a:pt x="0" y="23"/>
                  </a:cubicBezTo>
                  <a:cubicBezTo>
                    <a:pt x="0" y="23"/>
                    <a:pt x="0" y="23"/>
                    <a:pt x="0" y="23"/>
                  </a:cubicBezTo>
                  <a:moveTo>
                    <a:pt x="0" y="22"/>
                  </a:moveTo>
                  <a:cubicBezTo>
                    <a:pt x="0" y="22"/>
                    <a:pt x="0" y="22"/>
                    <a:pt x="0" y="22"/>
                  </a:cubicBezTo>
                  <a:cubicBezTo>
                    <a:pt x="0" y="22"/>
                    <a:pt x="0" y="22"/>
                    <a:pt x="0" y="22"/>
                  </a:cubicBezTo>
                  <a:moveTo>
                    <a:pt x="0" y="22"/>
                  </a:moveTo>
                  <a:cubicBezTo>
                    <a:pt x="0" y="22"/>
                    <a:pt x="0" y="22"/>
                    <a:pt x="0" y="22"/>
                  </a:cubicBezTo>
                  <a:cubicBezTo>
                    <a:pt x="0" y="22"/>
                    <a:pt x="0" y="22"/>
                    <a:pt x="0" y="22"/>
                  </a:cubicBezTo>
                  <a:moveTo>
                    <a:pt x="0" y="22"/>
                  </a:moveTo>
                  <a:cubicBezTo>
                    <a:pt x="0" y="22"/>
                    <a:pt x="0" y="22"/>
                    <a:pt x="0" y="22"/>
                  </a:cubicBezTo>
                  <a:cubicBezTo>
                    <a:pt x="0" y="22"/>
                    <a:pt x="0" y="22"/>
                    <a:pt x="0" y="22"/>
                  </a:cubicBezTo>
                  <a:moveTo>
                    <a:pt x="0" y="21"/>
                  </a:moveTo>
                  <a:cubicBezTo>
                    <a:pt x="0" y="21"/>
                    <a:pt x="0" y="22"/>
                    <a:pt x="0" y="22"/>
                  </a:cubicBezTo>
                  <a:cubicBezTo>
                    <a:pt x="0" y="22"/>
                    <a:pt x="0" y="21"/>
                    <a:pt x="0" y="21"/>
                  </a:cubicBezTo>
                  <a:moveTo>
                    <a:pt x="0" y="21"/>
                  </a:moveTo>
                  <a:cubicBezTo>
                    <a:pt x="0" y="21"/>
                    <a:pt x="0" y="21"/>
                    <a:pt x="0" y="21"/>
                  </a:cubicBezTo>
                  <a:cubicBezTo>
                    <a:pt x="0" y="21"/>
                    <a:pt x="0" y="21"/>
                    <a:pt x="0" y="21"/>
                  </a:cubicBezTo>
                  <a:moveTo>
                    <a:pt x="0" y="21"/>
                  </a:moveTo>
                  <a:cubicBezTo>
                    <a:pt x="0" y="21"/>
                    <a:pt x="0" y="21"/>
                    <a:pt x="0" y="21"/>
                  </a:cubicBezTo>
                  <a:cubicBezTo>
                    <a:pt x="0" y="21"/>
                    <a:pt x="0" y="21"/>
                    <a:pt x="0" y="21"/>
                  </a:cubicBezTo>
                  <a:moveTo>
                    <a:pt x="0" y="20"/>
                  </a:moveTo>
                  <a:cubicBezTo>
                    <a:pt x="0" y="21"/>
                    <a:pt x="0" y="21"/>
                    <a:pt x="0" y="21"/>
                  </a:cubicBezTo>
                  <a:cubicBezTo>
                    <a:pt x="0" y="21"/>
                    <a:pt x="0" y="21"/>
                    <a:pt x="0" y="20"/>
                  </a:cubicBezTo>
                  <a:moveTo>
                    <a:pt x="0" y="20"/>
                  </a:moveTo>
                  <a:cubicBezTo>
                    <a:pt x="0" y="20"/>
                    <a:pt x="0" y="20"/>
                    <a:pt x="0" y="20"/>
                  </a:cubicBezTo>
                  <a:cubicBezTo>
                    <a:pt x="0" y="20"/>
                    <a:pt x="0" y="20"/>
                    <a:pt x="0" y="20"/>
                  </a:cubicBezTo>
                  <a:moveTo>
                    <a:pt x="0" y="19"/>
                  </a:moveTo>
                  <a:cubicBezTo>
                    <a:pt x="0" y="19"/>
                    <a:pt x="0" y="20"/>
                    <a:pt x="0" y="20"/>
                  </a:cubicBezTo>
                  <a:cubicBezTo>
                    <a:pt x="0" y="20"/>
                    <a:pt x="0" y="19"/>
                    <a:pt x="0" y="19"/>
                  </a:cubicBezTo>
                  <a:moveTo>
                    <a:pt x="0" y="19"/>
                  </a:moveTo>
                  <a:cubicBezTo>
                    <a:pt x="0" y="19"/>
                    <a:pt x="0" y="19"/>
                    <a:pt x="0" y="19"/>
                  </a:cubicBezTo>
                  <a:cubicBezTo>
                    <a:pt x="0" y="19"/>
                    <a:pt x="0" y="19"/>
                    <a:pt x="0" y="19"/>
                  </a:cubicBezTo>
                  <a:moveTo>
                    <a:pt x="0" y="19"/>
                  </a:moveTo>
                  <a:cubicBezTo>
                    <a:pt x="0" y="19"/>
                    <a:pt x="0" y="19"/>
                    <a:pt x="0" y="19"/>
                  </a:cubicBezTo>
                  <a:cubicBezTo>
                    <a:pt x="0" y="19"/>
                    <a:pt x="0" y="19"/>
                    <a:pt x="0" y="19"/>
                  </a:cubicBezTo>
                  <a:moveTo>
                    <a:pt x="0" y="18"/>
                  </a:moveTo>
                  <a:cubicBezTo>
                    <a:pt x="0" y="18"/>
                    <a:pt x="0" y="19"/>
                    <a:pt x="0" y="19"/>
                  </a:cubicBezTo>
                  <a:cubicBezTo>
                    <a:pt x="0" y="19"/>
                    <a:pt x="0" y="18"/>
                    <a:pt x="0" y="18"/>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7"/>
                  </a:moveTo>
                  <a:cubicBezTo>
                    <a:pt x="0" y="17"/>
                    <a:pt x="0" y="17"/>
                    <a:pt x="0" y="18"/>
                  </a:cubicBezTo>
                  <a:cubicBezTo>
                    <a:pt x="0" y="17"/>
                    <a:pt x="0" y="17"/>
                    <a:pt x="0" y="17"/>
                  </a:cubicBezTo>
                  <a:moveTo>
                    <a:pt x="0" y="17"/>
                  </a:moveTo>
                  <a:cubicBezTo>
                    <a:pt x="0" y="17"/>
                    <a:pt x="0" y="17"/>
                    <a:pt x="0" y="17"/>
                  </a:cubicBezTo>
                  <a:cubicBezTo>
                    <a:pt x="0" y="17"/>
                    <a:pt x="0" y="17"/>
                    <a:pt x="0" y="17"/>
                  </a:cubicBezTo>
                  <a:moveTo>
                    <a:pt x="1" y="16"/>
                  </a:moveTo>
                  <a:cubicBezTo>
                    <a:pt x="1" y="16"/>
                    <a:pt x="0" y="16"/>
                    <a:pt x="0" y="17"/>
                  </a:cubicBezTo>
                  <a:cubicBezTo>
                    <a:pt x="0" y="16"/>
                    <a:pt x="1" y="16"/>
                    <a:pt x="1" y="16"/>
                  </a:cubicBezTo>
                  <a:moveTo>
                    <a:pt x="1" y="16"/>
                  </a:moveTo>
                  <a:cubicBezTo>
                    <a:pt x="1" y="16"/>
                    <a:pt x="1" y="16"/>
                    <a:pt x="1" y="16"/>
                  </a:cubicBezTo>
                  <a:cubicBezTo>
                    <a:pt x="1" y="16"/>
                    <a:pt x="1" y="16"/>
                    <a:pt x="1" y="16"/>
                  </a:cubicBezTo>
                  <a:moveTo>
                    <a:pt x="1" y="15"/>
                  </a:moveTo>
                  <a:cubicBezTo>
                    <a:pt x="1" y="16"/>
                    <a:pt x="1" y="16"/>
                    <a:pt x="1" y="16"/>
                  </a:cubicBezTo>
                  <a:cubicBezTo>
                    <a:pt x="1" y="16"/>
                    <a:pt x="1" y="16"/>
                    <a:pt x="1" y="15"/>
                  </a:cubicBezTo>
                  <a:moveTo>
                    <a:pt x="1" y="15"/>
                  </a:moveTo>
                  <a:cubicBezTo>
                    <a:pt x="1" y="15"/>
                    <a:pt x="1" y="15"/>
                    <a:pt x="1" y="15"/>
                  </a:cubicBezTo>
                  <a:cubicBezTo>
                    <a:pt x="1" y="15"/>
                    <a:pt x="1" y="15"/>
                    <a:pt x="1" y="15"/>
                  </a:cubicBezTo>
                  <a:moveTo>
                    <a:pt x="1" y="15"/>
                  </a:moveTo>
                  <a:cubicBezTo>
                    <a:pt x="1" y="15"/>
                    <a:pt x="1" y="15"/>
                    <a:pt x="1" y="15"/>
                  </a:cubicBezTo>
                  <a:cubicBezTo>
                    <a:pt x="1" y="15"/>
                    <a:pt x="1" y="15"/>
                    <a:pt x="1" y="15"/>
                  </a:cubicBezTo>
                  <a:moveTo>
                    <a:pt x="1" y="15"/>
                  </a:moveTo>
                  <a:cubicBezTo>
                    <a:pt x="1" y="15"/>
                    <a:pt x="1" y="15"/>
                    <a:pt x="1" y="15"/>
                  </a:cubicBezTo>
                  <a:cubicBezTo>
                    <a:pt x="1" y="15"/>
                    <a:pt x="1" y="15"/>
                    <a:pt x="1" y="15"/>
                  </a:cubicBezTo>
                  <a:moveTo>
                    <a:pt x="1" y="14"/>
                  </a:moveTo>
                  <a:cubicBezTo>
                    <a:pt x="1" y="14"/>
                    <a:pt x="1" y="15"/>
                    <a:pt x="1" y="15"/>
                  </a:cubicBezTo>
                  <a:cubicBezTo>
                    <a:pt x="1" y="15"/>
                    <a:pt x="1" y="14"/>
                    <a:pt x="1" y="14"/>
                  </a:cubicBezTo>
                  <a:moveTo>
                    <a:pt x="1" y="14"/>
                  </a:moveTo>
                  <a:cubicBezTo>
                    <a:pt x="1" y="14"/>
                    <a:pt x="1" y="14"/>
                    <a:pt x="1" y="14"/>
                  </a:cubicBezTo>
                  <a:cubicBezTo>
                    <a:pt x="1" y="14"/>
                    <a:pt x="1" y="14"/>
                    <a:pt x="1" y="14"/>
                  </a:cubicBezTo>
                  <a:moveTo>
                    <a:pt x="1" y="13"/>
                  </a:moveTo>
                  <a:cubicBezTo>
                    <a:pt x="1" y="14"/>
                    <a:pt x="1" y="14"/>
                    <a:pt x="1" y="14"/>
                  </a:cubicBezTo>
                  <a:cubicBezTo>
                    <a:pt x="1" y="14"/>
                    <a:pt x="1" y="14"/>
                    <a:pt x="1" y="13"/>
                  </a:cubicBezTo>
                  <a:moveTo>
                    <a:pt x="1" y="13"/>
                  </a:moveTo>
                  <a:cubicBezTo>
                    <a:pt x="1" y="13"/>
                    <a:pt x="1" y="13"/>
                    <a:pt x="1" y="13"/>
                  </a:cubicBezTo>
                  <a:cubicBezTo>
                    <a:pt x="1" y="13"/>
                    <a:pt x="1" y="13"/>
                    <a:pt x="1" y="13"/>
                  </a:cubicBezTo>
                  <a:moveTo>
                    <a:pt x="1" y="12"/>
                  </a:moveTo>
                  <a:cubicBezTo>
                    <a:pt x="1" y="13"/>
                    <a:pt x="1" y="13"/>
                    <a:pt x="1" y="13"/>
                  </a:cubicBezTo>
                  <a:cubicBezTo>
                    <a:pt x="1" y="13"/>
                    <a:pt x="1" y="13"/>
                    <a:pt x="1" y="12"/>
                  </a:cubicBezTo>
                  <a:moveTo>
                    <a:pt x="1" y="12"/>
                  </a:moveTo>
                  <a:cubicBezTo>
                    <a:pt x="1" y="12"/>
                    <a:pt x="1" y="12"/>
                    <a:pt x="1" y="12"/>
                  </a:cubicBezTo>
                  <a:cubicBezTo>
                    <a:pt x="1" y="12"/>
                    <a:pt x="1" y="12"/>
                    <a:pt x="1" y="12"/>
                  </a:cubicBezTo>
                  <a:moveTo>
                    <a:pt x="1" y="12"/>
                  </a:moveTo>
                  <a:cubicBezTo>
                    <a:pt x="1" y="12"/>
                    <a:pt x="1" y="12"/>
                    <a:pt x="1" y="12"/>
                  </a:cubicBezTo>
                  <a:cubicBezTo>
                    <a:pt x="1" y="12"/>
                    <a:pt x="1" y="12"/>
                    <a:pt x="1" y="12"/>
                  </a:cubicBezTo>
                  <a:moveTo>
                    <a:pt x="1" y="11"/>
                  </a:moveTo>
                  <a:cubicBezTo>
                    <a:pt x="1" y="12"/>
                    <a:pt x="1" y="12"/>
                    <a:pt x="1" y="12"/>
                  </a:cubicBezTo>
                  <a:cubicBezTo>
                    <a:pt x="1" y="12"/>
                    <a:pt x="1" y="12"/>
                    <a:pt x="1" y="11"/>
                  </a:cubicBezTo>
                  <a:moveTo>
                    <a:pt x="1" y="11"/>
                  </a:moveTo>
                  <a:cubicBezTo>
                    <a:pt x="1" y="11"/>
                    <a:pt x="1" y="11"/>
                    <a:pt x="1" y="11"/>
                  </a:cubicBezTo>
                  <a:cubicBezTo>
                    <a:pt x="1" y="11"/>
                    <a:pt x="1" y="11"/>
                    <a:pt x="1" y="11"/>
                  </a:cubicBezTo>
                  <a:moveTo>
                    <a:pt x="1" y="11"/>
                  </a:moveTo>
                  <a:cubicBezTo>
                    <a:pt x="1" y="11"/>
                    <a:pt x="1" y="11"/>
                    <a:pt x="1" y="11"/>
                  </a:cubicBezTo>
                  <a:cubicBezTo>
                    <a:pt x="1" y="11"/>
                    <a:pt x="1" y="11"/>
                    <a:pt x="1" y="11"/>
                  </a:cubicBezTo>
                  <a:moveTo>
                    <a:pt x="2" y="11"/>
                  </a:moveTo>
                  <a:cubicBezTo>
                    <a:pt x="2" y="11"/>
                    <a:pt x="1" y="11"/>
                    <a:pt x="1" y="11"/>
                  </a:cubicBezTo>
                  <a:cubicBezTo>
                    <a:pt x="1" y="11"/>
                    <a:pt x="2" y="11"/>
                    <a:pt x="2" y="11"/>
                  </a:cubicBezTo>
                  <a:moveTo>
                    <a:pt x="2" y="10"/>
                  </a:moveTo>
                  <a:cubicBezTo>
                    <a:pt x="2" y="10"/>
                    <a:pt x="2" y="11"/>
                    <a:pt x="2" y="11"/>
                  </a:cubicBezTo>
                  <a:cubicBezTo>
                    <a:pt x="2" y="11"/>
                    <a:pt x="2" y="10"/>
                    <a:pt x="2" y="10"/>
                  </a:cubicBezTo>
                  <a:moveTo>
                    <a:pt x="2" y="10"/>
                  </a:moveTo>
                  <a:cubicBezTo>
                    <a:pt x="2" y="10"/>
                    <a:pt x="2" y="10"/>
                    <a:pt x="2" y="10"/>
                  </a:cubicBezTo>
                  <a:cubicBezTo>
                    <a:pt x="2" y="10"/>
                    <a:pt x="2" y="10"/>
                    <a:pt x="2" y="10"/>
                  </a:cubicBezTo>
                  <a:moveTo>
                    <a:pt x="2" y="10"/>
                  </a:moveTo>
                  <a:cubicBezTo>
                    <a:pt x="2" y="10"/>
                    <a:pt x="2" y="10"/>
                    <a:pt x="2" y="10"/>
                  </a:cubicBezTo>
                  <a:cubicBezTo>
                    <a:pt x="2" y="10"/>
                    <a:pt x="2" y="10"/>
                    <a:pt x="2" y="10"/>
                  </a:cubicBezTo>
                  <a:moveTo>
                    <a:pt x="2" y="9"/>
                  </a:moveTo>
                  <a:cubicBezTo>
                    <a:pt x="2" y="10"/>
                    <a:pt x="2" y="10"/>
                    <a:pt x="2" y="10"/>
                  </a:cubicBezTo>
                  <a:cubicBezTo>
                    <a:pt x="2" y="10"/>
                    <a:pt x="2" y="10"/>
                    <a:pt x="2" y="9"/>
                  </a:cubicBezTo>
                  <a:moveTo>
                    <a:pt x="2" y="9"/>
                  </a:moveTo>
                  <a:cubicBezTo>
                    <a:pt x="2" y="9"/>
                    <a:pt x="2" y="9"/>
                    <a:pt x="2" y="9"/>
                  </a:cubicBezTo>
                  <a:cubicBezTo>
                    <a:pt x="2" y="9"/>
                    <a:pt x="2" y="9"/>
                    <a:pt x="2" y="9"/>
                  </a:cubicBezTo>
                  <a:moveTo>
                    <a:pt x="2" y="9"/>
                  </a:moveTo>
                  <a:cubicBezTo>
                    <a:pt x="2" y="9"/>
                    <a:pt x="2" y="9"/>
                    <a:pt x="2" y="9"/>
                  </a:cubicBezTo>
                  <a:cubicBezTo>
                    <a:pt x="2" y="9"/>
                    <a:pt x="2" y="9"/>
                    <a:pt x="2" y="9"/>
                  </a:cubicBezTo>
                  <a:moveTo>
                    <a:pt x="2" y="9"/>
                  </a:moveTo>
                  <a:cubicBezTo>
                    <a:pt x="2" y="9"/>
                    <a:pt x="2" y="9"/>
                    <a:pt x="2" y="9"/>
                  </a:cubicBezTo>
                  <a:cubicBezTo>
                    <a:pt x="2" y="9"/>
                    <a:pt x="2" y="9"/>
                    <a:pt x="2" y="9"/>
                  </a:cubicBezTo>
                  <a:moveTo>
                    <a:pt x="2" y="8"/>
                  </a:moveTo>
                  <a:cubicBezTo>
                    <a:pt x="2" y="8"/>
                    <a:pt x="2" y="9"/>
                    <a:pt x="2" y="9"/>
                  </a:cubicBezTo>
                  <a:cubicBezTo>
                    <a:pt x="2" y="9"/>
                    <a:pt x="2" y="8"/>
                    <a:pt x="2" y="8"/>
                  </a:cubicBezTo>
                  <a:moveTo>
                    <a:pt x="2" y="8"/>
                  </a:moveTo>
                  <a:cubicBezTo>
                    <a:pt x="2" y="8"/>
                    <a:pt x="2" y="8"/>
                    <a:pt x="2" y="8"/>
                  </a:cubicBezTo>
                  <a:cubicBezTo>
                    <a:pt x="2" y="8"/>
                    <a:pt x="2" y="8"/>
                    <a:pt x="2" y="8"/>
                  </a:cubicBezTo>
                  <a:moveTo>
                    <a:pt x="2" y="8"/>
                  </a:moveTo>
                  <a:cubicBezTo>
                    <a:pt x="2" y="8"/>
                    <a:pt x="2" y="8"/>
                    <a:pt x="2" y="8"/>
                  </a:cubicBezTo>
                  <a:cubicBezTo>
                    <a:pt x="2" y="8"/>
                    <a:pt x="2" y="8"/>
                    <a:pt x="2" y="8"/>
                  </a:cubicBezTo>
                  <a:moveTo>
                    <a:pt x="2" y="8"/>
                  </a:moveTo>
                  <a:cubicBezTo>
                    <a:pt x="2" y="8"/>
                    <a:pt x="2" y="8"/>
                    <a:pt x="2" y="8"/>
                  </a:cubicBezTo>
                  <a:cubicBezTo>
                    <a:pt x="2" y="8"/>
                    <a:pt x="2" y="8"/>
                    <a:pt x="2" y="8"/>
                  </a:cubicBezTo>
                  <a:moveTo>
                    <a:pt x="2" y="7"/>
                  </a:moveTo>
                  <a:cubicBezTo>
                    <a:pt x="2" y="7"/>
                    <a:pt x="2" y="7"/>
                    <a:pt x="2" y="7"/>
                  </a:cubicBezTo>
                  <a:cubicBezTo>
                    <a:pt x="2" y="7"/>
                    <a:pt x="2" y="7"/>
                    <a:pt x="2" y="7"/>
                  </a:cubicBezTo>
                  <a:moveTo>
                    <a:pt x="2" y="7"/>
                  </a:moveTo>
                  <a:cubicBezTo>
                    <a:pt x="2" y="7"/>
                    <a:pt x="2" y="7"/>
                    <a:pt x="2" y="7"/>
                  </a:cubicBezTo>
                  <a:cubicBezTo>
                    <a:pt x="2" y="7"/>
                    <a:pt x="2" y="7"/>
                    <a:pt x="2" y="7"/>
                  </a:cubicBezTo>
                  <a:moveTo>
                    <a:pt x="2" y="7"/>
                  </a:moveTo>
                  <a:cubicBezTo>
                    <a:pt x="2" y="7"/>
                    <a:pt x="2" y="7"/>
                    <a:pt x="2" y="7"/>
                  </a:cubicBezTo>
                  <a:cubicBezTo>
                    <a:pt x="2" y="7"/>
                    <a:pt x="2" y="7"/>
                    <a:pt x="2" y="7"/>
                  </a:cubicBezTo>
                  <a:moveTo>
                    <a:pt x="3" y="6"/>
                  </a:moveTo>
                  <a:cubicBezTo>
                    <a:pt x="3" y="6"/>
                    <a:pt x="2" y="7"/>
                    <a:pt x="2" y="7"/>
                  </a:cubicBezTo>
                  <a:cubicBezTo>
                    <a:pt x="2" y="7"/>
                    <a:pt x="3" y="6"/>
                    <a:pt x="3" y="6"/>
                  </a:cubicBezTo>
                  <a:moveTo>
                    <a:pt x="3" y="6"/>
                  </a:moveTo>
                  <a:cubicBezTo>
                    <a:pt x="3" y="6"/>
                    <a:pt x="3" y="6"/>
                    <a:pt x="3" y="6"/>
                  </a:cubicBezTo>
                  <a:cubicBezTo>
                    <a:pt x="3" y="6"/>
                    <a:pt x="3" y="6"/>
                    <a:pt x="3" y="6"/>
                  </a:cubicBezTo>
                  <a:moveTo>
                    <a:pt x="3" y="6"/>
                  </a:moveTo>
                  <a:cubicBezTo>
                    <a:pt x="3" y="6"/>
                    <a:pt x="3" y="6"/>
                    <a:pt x="3" y="6"/>
                  </a:cubicBezTo>
                  <a:cubicBezTo>
                    <a:pt x="3" y="6"/>
                    <a:pt x="3" y="6"/>
                    <a:pt x="3" y="6"/>
                  </a:cubicBezTo>
                  <a:moveTo>
                    <a:pt x="3" y="6"/>
                  </a:moveTo>
                  <a:cubicBezTo>
                    <a:pt x="3" y="6"/>
                    <a:pt x="3" y="6"/>
                    <a:pt x="3" y="6"/>
                  </a:cubicBezTo>
                  <a:cubicBezTo>
                    <a:pt x="3" y="6"/>
                    <a:pt x="3" y="6"/>
                    <a:pt x="3" y="6"/>
                  </a:cubicBezTo>
                  <a:moveTo>
                    <a:pt x="3" y="5"/>
                  </a:moveTo>
                  <a:cubicBezTo>
                    <a:pt x="3" y="5"/>
                    <a:pt x="3" y="5"/>
                    <a:pt x="3" y="5"/>
                  </a:cubicBezTo>
                  <a:cubicBezTo>
                    <a:pt x="3" y="5"/>
                    <a:pt x="3" y="5"/>
                    <a:pt x="3" y="5"/>
                  </a:cubicBezTo>
                  <a:moveTo>
                    <a:pt x="3" y="5"/>
                  </a:moveTo>
                  <a:cubicBezTo>
                    <a:pt x="3" y="5"/>
                    <a:pt x="3" y="5"/>
                    <a:pt x="3" y="5"/>
                  </a:cubicBezTo>
                  <a:cubicBezTo>
                    <a:pt x="3" y="5"/>
                    <a:pt x="3" y="5"/>
                    <a:pt x="3" y="5"/>
                  </a:cubicBezTo>
                  <a:moveTo>
                    <a:pt x="3" y="5"/>
                  </a:moveTo>
                  <a:cubicBezTo>
                    <a:pt x="3" y="5"/>
                    <a:pt x="3" y="5"/>
                    <a:pt x="3" y="5"/>
                  </a:cubicBezTo>
                  <a:cubicBezTo>
                    <a:pt x="3" y="5"/>
                    <a:pt x="3" y="5"/>
                    <a:pt x="3" y="5"/>
                  </a:cubicBezTo>
                  <a:moveTo>
                    <a:pt x="3" y="4"/>
                  </a:moveTo>
                  <a:cubicBezTo>
                    <a:pt x="3" y="5"/>
                    <a:pt x="3" y="5"/>
                    <a:pt x="3" y="5"/>
                  </a:cubicBezTo>
                  <a:cubicBezTo>
                    <a:pt x="3" y="5"/>
                    <a:pt x="3" y="5"/>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3"/>
                  </a:moveTo>
                  <a:cubicBezTo>
                    <a:pt x="3" y="3"/>
                    <a:pt x="3" y="3"/>
                    <a:pt x="3" y="4"/>
                  </a:cubicBezTo>
                  <a:cubicBezTo>
                    <a:pt x="3" y="3"/>
                    <a:pt x="3" y="3"/>
                    <a:pt x="3" y="3"/>
                  </a:cubicBezTo>
                  <a:moveTo>
                    <a:pt x="3" y="3"/>
                  </a:moveTo>
                  <a:cubicBezTo>
                    <a:pt x="3" y="3"/>
                    <a:pt x="3" y="3"/>
                    <a:pt x="3" y="3"/>
                  </a:cubicBezTo>
                  <a:cubicBezTo>
                    <a:pt x="3" y="3"/>
                    <a:pt x="3" y="3"/>
                    <a:pt x="3" y="3"/>
                  </a:cubicBezTo>
                  <a:moveTo>
                    <a:pt x="4" y="3"/>
                  </a:moveTo>
                  <a:cubicBezTo>
                    <a:pt x="4" y="3"/>
                    <a:pt x="4" y="3"/>
                    <a:pt x="3" y="3"/>
                  </a:cubicBezTo>
                  <a:cubicBezTo>
                    <a:pt x="4" y="3"/>
                    <a:pt x="4" y="3"/>
                    <a:pt x="4" y="3"/>
                  </a:cubicBezTo>
                  <a:moveTo>
                    <a:pt x="4" y="3"/>
                  </a:moveTo>
                  <a:cubicBezTo>
                    <a:pt x="4" y="3"/>
                    <a:pt x="4" y="3"/>
                    <a:pt x="4" y="3"/>
                  </a:cubicBezTo>
                  <a:cubicBezTo>
                    <a:pt x="4" y="3"/>
                    <a:pt x="4" y="3"/>
                    <a:pt x="4" y="3"/>
                  </a:cubicBezTo>
                  <a:moveTo>
                    <a:pt x="4" y="2"/>
                  </a:moveTo>
                  <a:cubicBezTo>
                    <a:pt x="4" y="2"/>
                    <a:pt x="4" y="2"/>
                    <a:pt x="4" y="2"/>
                  </a:cubicBezTo>
                  <a:cubicBezTo>
                    <a:pt x="4" y="2"/>
                    <a:pt x="4" y="2"/>
                    <a:pt x="4" y="2"/>
                  </a:cubicBezTo>
                  <a:moveTo>
                    <a:pt x="4" y="2"/>
                  </a:moveTo>
                  <a:cubicBezTo>
                    <a:pt x="4" y="2"/>
                    <a:pt x="4" y="2"/>
                    <a:pt x="4" y="2"/>
                  </a:cubicBezTo>
                  <a:cubicBezTo>
                    <a:pt x="4" y="2"/>
                    <a:pt x="4" y="2"/>
                    <a:pt x="4" y="2"/>
                  </a:cubicBezTo>
                  <a:moveTo>
                    <a:pt x="4" y="1"/>
                  </a:moveTo>
                  <a:cubicBezTo>
                    <a:pt x="4" y="1"/>
                    <a:pt x="4" y="1"/>
                    <a:pt x="4" y="1"/>
                  </a:cubicBezTo>
                  <a:cubicBezTo>
                    <a:pt x="4" y="1"/>
                    <a:pt x="4" y="1"/>
                    <a:pt x="4" y="1"/>
                  </a:cubicBezTo>
                  <a:moveTo>
                    <a:pt x="4" y="1"/>
                  </a:moveTo>
                  <a:cubicBezTo>
                    <a:pt x="4" y="1"/>
                    <a:pt x="4" y="1"/>
                    <a:pt x="4" y="1"/>
                  </a:cubicBezTo>
                  <a:cubicBezTo>
                    <a:pt x="4" y="1"/>
                    <a:pt x="4" y="1"/>
                    <a:pt x="4" y="1"/>
                  </a:cubicBezTo>
                  <a:moveTo>
                    <a:pt x="4" y="0"/>
                  </a:moveTo>
                  <a:cubicBezTo>
                    <a:pt x="4" y="0"/>
                    <a:pt x="4" y="0"/>
                    <a:pt x="4" y="0"/>
                  </a:cubicBezTo>
                  <a:cubicBezTo>
                    <a:pt x="4" y="0"/>
                    <a:pt x="4" y="0"/>
                    <a:pt x="4" y="0"/>
                  </a:cubicBezTo>
                </a:path>
              </a:pathLst>
            </a:custGeom>
            <a:solidFill>
              <a:srgbClr val="E56A0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 typeface="Arial"/>
                <a:buNone/>
                <a:tabLst/>
                <a:defRPr/>
              </a:pPr>
              <a:endParaRPr kumimoji="0" lang="en-GB" sz="24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61" name="Freeform 35">
              <a:extLst>
                <a:ext uri="{FF2B5EF4-FFF2-40B4-BE49-F238E27FC236}">
                  <a16:creationId xmlns:a16="http://schemas.microsoft.com/office/drawing/2014/main" id="{92BB0B30-F559-F45B-C7E5-BC912ED79B15}"/>
                </a:ext>
              </a:extLst>
            </p:cNvPr>
            <p:cNvSpPr>
              <a:spLocks/>
            </p:cNvSpPr>
            <p:nvPr/>
          </p:nvSpPr>
          <p:spPr bwMode="auto">
            <a:xfrm>
              <a:off x="2511425" y="2494353"/>
              <a:ext cx="190500" cy="425450"/>
            </a:xfrm>
            <a:custGeom>
              <a:avLst/>
              <a:gdLst>
                <a:gd name="T0" fmla="*/ 4 w 78"/>
                <a:gd name="T1" fmla="*/ 53 h 174"/>
                <a:gd name="T2" fmla="*/ 4 w 78"/>
                <a:gd name="T3" fmla="*/ 54 h 174"/>
                <a:gd name="T4" fmla="*/ 3 w 78"/>
                <a:gd name="T5" fmla="*/ 55 h 174"/>
                <a:gd name="T6" fmla="*/ 3 w 78"/>
                <a:gd name="T7" fmla="*/ 56 h 174"/>
                <a:gd name="T8" fmla="*/ 3 w 78"/>
                <a:gd name="T9" fmla="*/ 56 h 174"/>
                <a:gd name="T10" fmla="*/ 3 w 78"/>
                <a:gd name="T11" fmla="*/ 57 h 174"/>
                <a:gd name="T12" fmla="*/ 3 w 78"/>
                <a:gd name="T13" fmla="*/ 58 h 174"/>
                <a:gd name="T14" fmla="*/ 3 w 78"/>
                <a:gd name="T15" fmla="*/ 58 h 174"/>
                <a:gd name="T16" fmla="*/ 2 w 78"/>
                <a:gd name="T17" fmla="*/ 59 h 174"/>
                <a:gd name="T18" fmla="*/ 2 w 78"/>
                <a:gd name="T19" fmla="*/ 60 h 174"/>
                <a:gd name="T20" fmla="*/ 2 w 78"/>
                <a:gd name="T21" fmla="*/ 61 h 174"/>
                <a:gd name="T22" fmla="*/ 2 w 78"/>
                <a:gd name="T23" fmla="*/ 61 h 174"/>
                <a:gd name="T24" fmla="*/ 2 w 78"/>
                <a:gd name="T25" fmla="*/ 62 h 174"/>
                <a:gd name="T26" fmla="*/ 2 w 78"/>
                <a:gd name="T27" fmla="*/ 63 h 174"/>
                <a:gd name="T28" fmla="*/ 1 w 78"/>
                <a:gd name="T29" fmla="*/ 63 h 174"/>
                <a:gd name="T30" fmla="*/ 1 w 78"/>
                <a:gd name="T31" fmla="*/ 64 h 174"/>
                <a:gd name="T32" fmla="*/ 1 w 78"/>
                <a:gd name="T33" fmla="*/ 65 h 174"/>
                <a:gd name="T34" fmla="*/ 1 w 78"/>
                <a:gd name="T35" fmla="*/ 66 h 174"/>
                <a:gd name="T36" fmla="*/ 1 w 78"/>
                <a:gd name="T37" fmla="*/ 67 h 174"/>
                <a:gd name="T38" fmla="*/ 1 w 78"/>
                <a:gd name="T39" fmla="*/ 68 h 174"/>
                <a:gd name="T40" fmla="*/ 0 w 78"/>
                <a:gd name="T41" fmla="*/ 69 h 174"/>
                <a:gd name="T42" fmla="*/ 0 w 78"/>
                <a:gd name="T43" fmla="*/ 70 h 174"/>
                <a:gd name="T44" fmla="*/ 0 w 78"/>
                <a:gd name="T45" fmla="*/ 71 h 174"/>
                <a:gd name="T46" fmla="*/ 0 w 78"/>
                <a:gd name="T47" fmla="*/ 71 h 174"/>
                <a:gd name="T48" fmla="*/ 0 w 78"/>
                <a:gd name="T49" fmla="*/ 73 h 174"/>
                <a:gd name="T50" fmla="*/ 0 w 78"/>
                <a:gd name="T51" fmla="*/ 73 h 174"/>
                <a:gd name="T52" fmla="*/ 0 w 78"/>
                <a:gd name="T53" fmla="*/ 74 h 174"/>
                <a:gd name="T54" fmla="*/ 0 w 78"/>
                <a:gd name="T55" fmla="*/ 75 h 174"/>
                <a:gd name="T56" fmla="*/ 0 w 78"/>
                <a:gd name="T57" fmla="*/ 76 h 174"/>
                <a:gd name="T58" fmla="*/ 0 w 78"/>
                <a:gd name="T59" fmla="*/ 77 h 174"/>
                <a:gd name="T60" fmla="*/ 0 w 78"/>
                <a:gd name="T61" fmla="*/ 77 h 174"/>
                <a:gd name="T62" fmla="*/ 0 w 78"/>
                <a:gd name="T63" fmla="*/ 78 h 174"/>
                <a:gd name="T64" fmla="*/ 0 w 78"/>
                <a:gd name="T65" fmla="*/ 79 h 174"/>
                <a:gd name="T66" fmla="*/ 0 w 78"/>
                <a:gd name="T67" fmla="*/ 80 h 174"/>
                <a:gd name="T68" fmla="*/ 0 w 78"/>
                <a:gd name="T69" fmla="*/ 81 h 174"/>
                <a:gd name="T70" fmla="*/ 0 w 78"/>
                <a:gd name="T71" fmla="*/ 81 h 174"/>
                <a:gd name="T72" fmla="*/ 0 w 78"/>
                <a:gd name="T73" fmla="*/ 82 h 174"/>
                <a:gd name="T74" fmla="*/ 0 w 78"/>
                <a:gd name="T75" fmla="*/ 83 h 174"/>
                <a:gd name="T76" fmla="*/ 0 w 78"/>
                <a:gd name="T77" fmla="*/ 84 h 174"/>
                <a:gd name="T78" fmla="*/ 0 w 78"/>
                <a:gd name="T79" fmla="*/ 84 h 174"/>
                <a:gd name="T80" fmla="*/ 0 w 78"/>
                <a:gd name="T81" fmla="*/ 85 h 174"/>
                <a:gd name="T82" fmla="*/ 0 w 78"/>
                <a:gd name="T83" fmla="*/ 86 h 174"/>
                <a:gd name="T84" fmla="*/ 0 w 78"/>
                <a:gd name="T85" fmla="*/ 87 h 174"/>
                <a:gd name="T86" fmla="*/ 0 w 78"/>
                <a:gd name="T87" fmla="*/ 87 h 174"/>
                <a:gd name="T88" fmla="*/ 0 w 78"/>
                <a:gd name="T89" fmla="*/ 88 h 174"/>
                <a:gd name="T90" fmla="*/ 0 w 78"/>
                <a:gd name="T91" fmla="*/ 89 h 174"/>
                <a:gd name="T92" fmla="*/ 0 w 78"/>
                <a:gd name="T93" fmla="*/ 90 h 174"/>
                <a:gd name="T94" fmla="*/ 0 w 78"/>
                <a:gd name="T95" fmla="*/ 90 h 174"/>
                <a:gd name="T96" fmla="*/ 0 w 78"/>
                <a:gd name="T97" fmla="*/ 91 h 174"/>
                <a:gd name="T98" fmla="*/ 0 w 78"/>
                <a:gd name="T99" fmla="*/ 92 h 174"/>
                <a:gd name="T100" fmla="*/ 0 w 78"/>
                <a:gd name="T101" fmla="*/ 92 h 174"/>
                <a:gd name="T102" fmla="*/ 0 w 78"/>
                <a:gd name="T103" fmla="*/ 94 h 174"/>
                <a:gd name="T104" fmla="*/ 0 w 78"/>
                <a:gd name="T105" fmla="*/ 94 h 174"/>
                <a:gd name="T106" fmla="*/ 1 w 78"/>
                <a:gd name="T107" fmla="*/ 97 h 174"/>
                <a:gd name="T108" fmla="*/ 15 w 78"/>
                <a:gd name="T109" fmla="*/ 7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 h="174">
                  <a:moveTo>
                    <a:pt x="48" y="0"/>
                  </a:moveTo>
                  <a:cubicBezTo>
                    <a:pt x="28" y="11"/>
                    <a:pt x="12" y="30"/>
                    <a:pt x="4" y="52"/>
                  </a:cubicBezTo>
                  <a:cubicBezTo>
                    <a:pt x="4" y="52"/>
                    <a:pt x="4" y="52"/>
                    <a:pt x="4" y="52"/>
                  </a:cubicBezTo>
                  <a:cubicBezTo>
                    <a:pt x="4" y="52"/>
                    <a:pt x="4" y="52"/>
                    <a:pt x="4" y="53"/>
                  </a:cubicBezTo>
                  <a:cubicBezTo>
                    <a:pt x="4" y="53"/>
                    <a:pt x="4" y="53"/>
                    <a:pt x="4" y="53"/>
                  </a:cubicBezTo>
                  <a:cubicBezTo>
                    <a:pt x="4" y="53"/>
                    <a:pt x="4" y="53"/>
                    <a:pt x="4" y="53"/>
                  </a:cubicBezTo>
                  <a:cubicBezTo>
                    <a:pt x="4" y="53"/>
                    <a:pt x="4" y="53"/>
                    <a:pt x="4" y="53"/>
                  </a:cubicBezTo>
                  <a:cubicBezTo>
                    <a:pt x="4" y="53"/>
                    <a:pt x="4" y="54"/>
                    <a:pt x="4" y="54"/>
                  </a:cubicBezTo>
                  <a:cubicBezTo>
                    <a:pt x="4" y="54"/>
                    <a:pt x="4" y="54"/>
                    <a:pt x="4" y="54"/>
                  </a:cubicBezTo>
                  <a:cubicBezTo>
                    <a:pt x="4" y="54"/>
                    <a:pt x="4" y="54"/>
                    <a:pt x="4" y="54"/>
                  </a:cubicBezTo>
                  <a:cubicBezTo>
                    <a:pt x="4" y="54"/>
                    <a:pt x="4" y="54"/>
                    <a:pt x="4" y="54"/>
                  </a:cubicBezTo>
                  <a:cubicBezTo>
                    <a:pt x="4" y="54"/>
                    <a:pt x="4" y="54"/>
                    <a:pt x="4" y="55"/>
                  </a:cubicBezTo>
                  <a:cubicBezTo>
                    <a:pt x="4" y="55"/>
                    <a:pt x="4" y="55"/>
                    <a:pt x="4" y="55"/>
                  </a:cubicBezTo>
                  <a:cubicBezTo>
                    <a:pt x="4" y="55"/>
                    <a:pt x="4" y="55"/>
                    <a:pt x="4" y="55"/>
                  </a:cubicBezTo>
                  <a:cubicBezTo>
                    <a:pt x="4" y="55"/>
                    <a:pt x="4" y="55"/>
                    <a:pt x="3" y="55"/>
                  </a:cubicBezTo>
                  <a:cubicBezTo>
                    <a:pt x="3" y="55"/>
                    <a:pt x="3" y="55"/>
                    <a:pt x="3" y="55"/>
                  </a:cubicBezTo>
                  <a:cubicBezTo>
                    <a:pt x="3" y="55"/>
                    <a:pt x="3" y="55"/>
                    <a:pt x="3" y="55"/>
                  </a:cubicBezTo>
                  <a:cubicBezTo>
                    <a:pt x="3" y="55"/>
                    <a:pt x="3" y="55"/>
                    <a:pt x="3" y="55"/>
                  </a:cubicBezTo>
                  <a:cubicBezTo>
                    <a:pt x="3" y="55"/>
                    <a:pt x="3" y="55"/>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2"/>
                    <a:pt x="2" y="62"/>
                    <a:pt x="2" y="62"/>
                  </a:cubicBezTo>
                  <a:cubicBezTo>
                    <a:pt x="2" y="62"/>
                    <a:pt x="2" y="62"/>
                    <a:pt x="2" y="62"/>
                  </a:cubicBezTo>
                  <a:cubicBezTo>
                    <a:pt x="2" y="62"/>
                    <a:pt x="2" y="62"/>
                    <a:pt x="2" y="62"/>
                  </a:cubicBezTo>
                  <a:cubicBezTo>
                    <a:pt x="2" y="62"/>
                    <a:pt x="2" y="62"/>
                    <a:pt x="2" y="62"/>
                  </a:cubicBezTo>
                  <a:cubicBezTo>
                    <a:pt x="2" y="62"/>
                    <a:pt x="2" y="62"/>
                    <a:pt x="2" y="62"/>
                  </a:cubicBezTo>
                  <a:cubicBezTo>
                    <a:pt x="2" y="62"/>
                    <a:pt x="2" y="62"/>
                    <a:pt x="2" y="62"/>
                  </a:cubicBezTo>
                  <a:cubicBezTo>
                    <a:pt x="2" y="62"/>
                    <a:pt x="2" y="63"/>
                    <a:pt x="2" y="63"/>
                  </a:cubicBezTo>
                  <a:cubicBezTo>
                    <a:pt x="2" y="63"/>
                    <a:pt x="2" y="63"/>
                    <a:pt x="2" y="63"/>
                  </a:cubicBezTo>
                  <a:cubicBezTo>
                    <a:pt x="2" y="63"/>
                    <a:pt x="1" y="63"/>
                    <a:pt x="1" y="63"/>
                  </a:cubicBezTo>
                  <a:cubicBezTo>
                    <a:pt x="1" y="63"/>
                    <a:pt x="1" y="63"/>
                    <a:pt x="1" y="63"/>
                  </a:cubicBezTo>
                  <a:cubicBezTo>
                    <a:pt x="1" y="63"/>
                    <a:pt x="1" y="63"/>
                    <a:pt x="1" y="63"/>
                  </a:cubicBezTo>
                  <a:cubicBezTo>
                    <a:pt x="1" y="63"/>
                    <a:pt x="1" y="63"/>
                    <a:pt x="1" y="63"/>
                  </a:cubicBezTo>
                  <a:cubicBezTo>
                    <a:pt x="1" y="63"/>
                    <a:pt x="1" y="63"/>
                    <a:pt x="1" y="63"/>
                  </a:cubicBezTo>
                  <a:cubicBezTo>
                    <a:pt x="1" y="63"/>
                    <a:pt x="1" y="63"/>
                    <a:pt x="1" y="63"/>
                  </a:cubicBezTo>
                  <a:cubicBezTo>
                    <a:pt x="1" y="64"/>
                    <a:pt x="1" y="64"/>
                    <a:pt x="1" y="64"/>
                  </a:cubicBezTo>
                  <a:cubicBezTo>
                    <a:pt x="1" y="64"/>
                    <a:pt x="1" y="64"/>
                    <a:pt x="1" y="64"/>
                  </a:cubicBezTo>
                  <a:cubicBezTo>
                    <a:pt x="1" y="64"/>
                    <a:pt x="1" y="64"/>
                    <a:pt x="1" y="64"/>
                  </a:cubicBezTo>
                  <a:cubicBezTo>
                    <a:pt x="1" y="64"/>
                    <a:pt x="1" y="64"/>
                    <a:pt x="1" y="64"/>
                  </a:cubicBezTo>
                  <a:cubicBezTo>
                    <a:pt x="1" y="64"/>
                    <a:pt x="1" y="64"/>
                    <a:pt x="1" y="64"/>
                  </a:cubicBezTo>
                  <a:cubicBezTo>
                    <a:pt x="1" y="64"/>
                    <a:pt x="1" y="64"/>
                    <a:pt x="1" y="64"/>
                  </a:cubicBezTo>
                  <a:cubicBezTo>
                    <a:pt x="1" y="65"/>
                    <a:pt x="1" y="65"/>
                    <a:pt x="1" y="65"/>
                  </a:cubicBezTo>
                  <a:cubicBezTo>
                    <a:pt x="1" y="65"/>
                    <a:pt x="1" y="65"/>
                    <a:pt x="1" y="65"/>
                  </a:cubicBezTo>
                  <a:cubicBezTo>
                    <a:pt x="1" y="65"/>
                    <a:pt x="1" y="65"/>
                    <a:pt x="1" y="65"/>
                  </a:cubicBezTo>
                  <a:cubicBezTo>
                    <a:pt x="1" y="65"/>
                    <a:pt x="1" y="65"/>
                    <a:pt x="1" y="65"/>
                  </a:cubicBezTo>
                  <a:cubicBezTo>
                    <a:pt x="1" y="66"/>
                    <a:pt x="1" y="66"/>
                    <a:pt x="1" y="66"/>
                  </a:cubicBezTo>
                  <a:cubicBezTo>
                    <a:pt x="1" y="66"/>
                    <a:pt x="1" y="66"/>
                    <a:pt x="1" y="66"/>
                  </a:cubicBezTo>
                  <a:cubicBezTo>
                    <a:pt x="1" y="66"/>
                    <a:pt x="1" y="66"/>
                    <a:pt x="1" y="66"/>
                  </a:cubicBezTo>
                  <a:cubicBezTo>
                    <a:pt x="1" y="66"/>
                    <a:pt x="1" y="66"/>
                    <a:pt x="1" y="66"/>
                  </a:cubicBezTo>
                  <a:cubicBezTo>
                    <a:pt x="1" y="66"/>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8"/>
                    <a:pt x="1" y="68"/>
                    <a:pt x="1" y="68"/>
                  </a:cubicBezTo>
                  <a:cubicBezTo>
                    <a:pt x="1" y="68"/>
                    <a:pt x="1" y="68"/>
                    <a:pt x="1" y="68"/>
                  </a:cubicBezTo>
                  <a:cubicBezTo>
                    <a:pt x="1" y="68"/>
                    <a:pt x="1" y="68"/>
                    <a:pt x="1" y="68"/>
                  </a:cubicBezTo>
                  <a:cubicBezTo>
                    <a:pt x="1" y="68"/>
                    <a:pt x="1" y="68"/>
                    <a:pt x="1" y="68"/>
                  </a:cubicBezTo>
                  <a:cubicBezTo>
                    <a:pt x="1" y="68"/>
                    <a:pt x="0" y="68"/>
                    <a:pt x="0" y="69"/>
                  </a:cubicBezTo>
                  <a:cubicBezTo>
                    <a:pt x="0" y="69"/>
                    <a:pt x="0" y="69"/>
                    <a:pt x="0" y="69"/>
                  </a:cubicBezTo>
                  <a:cubicBezTo>
                    <a:pt x="0" y="69"/>
                    <a:pt x="0" y="69"/>
                    <a:pt x="0" y="69"/>
                  </a:cubicBezTo>
                  <a:cubicBezTo>
                    <a:pt x="0" y="69"/>
                    <a:pt x="0" y="69"/>
                    <a:pt x="0" y="69"/>
                  </a:cubicBezTo>
                  <a:cubicBezTo>
                    <a:pt x="0" y="69"/>
                    <a:pt x="0" y="69"/>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1"/>
                    <a:pt x="0" y="71"/>
                  </a:cubicBezTo>
                  <a:cubicBezTo>
                    <a:pt x="0" y="71"/>
                    <a:pt x="0" y="71"/>
                    <a:pt x="0" y="71"/>
                  </a:cubicBezTo>
                  <a:cubicBezTo>
                    <a:pt x="0" y="71"/>
                    <a:pt x="0" y="71"/>
                    <a:pt x="0" y="71"/>
                  </a:cubicBezTo>
                  <a:cubicBezTo>
                    <a:pt x="0" y="71"/>
                    <a:pt x="0" y="71"/>
                    <a:pt x="0" y="71"/>
                  </a:cubicBezTo>
                  <a:cubicBezTo>
                    <a:pt x="0" y="71"/>
                    <a:pt x="0" y="71"/>
                    <a:pt x="0" y="71"/>
                  </a:cubicBezTo>
                  <a:cubicBezTo>
                    <a:pt x="0" y="71"/>
                    <a:pt x="0" y="71"/>
                    <a:pt x="0" y="71"/>
                  </a:cubicBezTo>
                  <a:cubicBezTo>
                    <a:pt x="0" y="71"/>
                    <a:pt x="0" y="72"/>
                    <a:pt x="0" y="72"/>
                  </a:cubicBezTo>
                  <a:cubicBezTo>
                    <a:pt x="0" y="72"/>
                    <a:pt x="0" y="72"/>
                    <a:pt x="0" y="72"/>
                  </a:cubicBezTo>
                  <a:cubicBezTo>
                    <a:pt x="0" y="72"/>
                    <a:pt x="0" y="72"/>
                    <a:pt x="0" y="72"/>
                  </a:cubicBezTo>
                  <a:cubicBezTo>
                    <a:pt x="0" y="72"/>
                    <a:pt x="0" y="72"/>
                    <a:pt x="0" y="72"/>
                  </a:cubicBezTo>
                  <a:cubicBezTo>
                    <a:pt x="0" y="73"/>
                    <a:pt x="0" y="73"/>
                    <a:pt x="0" y="73"/>
                  </a:cubicBezTo>
                  <a:cubicBezTo>
                    <a:pt x="0" y="73"/>
                    <a:pt x="0" y="73"/>
                    <a:pt x="0" y="73"/>
                  </a:cubicBezTo>
                  <a:cubicBezTo>
                    <a:pt x="0" y="73"/>
                    <a:pt x="0" y="73"/>
                    <a:pt x="0" y="73"/>
                  </a:cubicBezTo>
                  <a:cubicBezTo>
                    <a:pt x="0" y="73"/>
                    <a:pt x="0" y="73"/>
                    <a:pt x="0" y="73"/>
                  </a:cubicBezTo>
                  <a:cubicBezTo>
                    <a:pt x="0" y="73"/>
                    <a:pt x="0" y="73"/>
                    <a:pt x="0" y="73"/>
                  </a:cubicBezTo>
                  <a:cubicBezTo>
                    <a:pt x="0" y="73"/>
                    <a:pt x="0" y="73"/>
                    <a:pt x="0" y="73"/>
                  </a:cubicBezTo>
                  <a:cubicBezTo>
                    <a:pt x="0" y="73"/>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5"/>
                    <a:pt x="0" y="75"/>
                  </a:cubicBezTo>
                  <a:cubicBezTo>
                    <a:pt x="0" y="75"/>
                    <a:pt x="0" y="75"/>
                    <a:pt x="0" y="75"/>
                  </a:cubicBezTo>
                  <a:cubicBezTo>
                    <a:pt x="0" y="75"/>
                    <a:pt x="0" y="75"/>
                    <a:pt x="0" y="75"/>
                  </a:cubicBezTo>
                  <a:cubicBezTo>
                    <a:pt x="0" y="75"/>
                    <a:pt x="0" y="75"/>
                    <a:pt x="0" y="75"/>
                  </a:cubicBezTo>
                  <a:cubicBezTo>
                    <a:pt x="0" y="75"/>
                    <a:pt x="0" y="75"/>
                    <a:pt x="0" y="75"/>
                  </a:cubicBezTo>
                  <a:cubicBezTo>
                    <a:pt x="0" y="75"/>
                    <a:pt x="0" y="75"/>
                    <a:pt x="0" y="76"/>
                  </a:cubicBezTo>
                  <a:cubicBezTo>
                    <a:pt x="0" y="76"/>
                    <a:pt x="0" y="76"/>
                    <a:pt x="0" y="76"/>
                  </a:cubicBezTo>
                  <a:cubicBezTo>
                    <a:pt x="0" y="76"/>
                    <a:pt x="0" y="76"/>
                    <a:pt x="0" y="76"/>
                  </a:cubicBezTo>
                  <a:cubicBezTo>
                    <a:pt x="0" y="76"/>
                    <a:pt x="0" y="76"/>
                    <a:pt x="0" y="76"/>
                  </a:cubicBezTo>
                  <a:cubicBezTo>
                    <a:pt x="0" y="76"/>
                    <a:pt x="0" y="76"/>
                    <a:pt x="0" y="76"/>
                  </a:cubicBezTo>
                  <a:cubicBezTo>
                    <a:pt x="0" y="76"/>
                    <a:pt x="0" y="76"/>
                    <a:pt x="0" y="76"/>
                  </a:cubicBezTo>
                  <a:cubicBezTo>
                    <a:pt x="0" y="76"/>
                    <a:pt x="0" y="76"/>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8"/>
                  </a:cubicBezTo>
                  <a:cubicBezTo>
                    <a:pt x="0" y="78"/>
                    <a:pt x="0" y="78"/>
                    <a:pt x="0" y="78"/>
                  </a:cubicBezTo>
                  <a:cubicBezTo>
                    <a:pt x="0" y="78"/>
                    <a:pt x="0" y="78"/>
                    <a:pt x="0" y="78"/>
                  </a:cubicBezTo>
                  <a:cubicBezTo>
                    <a:pt x="0" y="78"/>
                    <a:pt x="0" y="78"/>
                    <a:pt x="0" y="78"/>
                  </a:cubicBezTo>
                  <a:cubicBezTo>
                    <a:pt x="0" y="78"/>
                    <a:pt x="0" y="78"/>
                    <a:pt x="0" y="78"/>
                  </a:cubicBezTo>
                  <a:cubicBezTo>
                    <a:pt x="0" y="78"/>
                    <a:pt x="0" y="78"/>
                    <a:pt x="0" y="78"/>
                  </a:cubicBezTo>
                  <a:cubicBezTo>
                    <a:pt x="0" y="78"/>
                    <a:pt x="0" y="78"/>
                    <a:pt x="0" y="78"/>
                  </a:cubicBezTo>
                  <a:cubicBezTo>
                    <a:pt x="0" y="79"/>
                    <a:pt x="0" y="79"/>
                    <a:pt x="0" y="79"/>
                  </a:cubicBezTo>
                  <a:cubicBezTo>
                    <a:pt x="0" y="79"/>
                    <a:pt x="0" y="79"/>
                    <a:pt x="0" y="79"/>
                  </a:cubicBezTo>
                  <a:cubicBezTo>
                    <a:pt x="0" y="79"/>
                    <a:pt x="0" y="79"/>
                    <a:pt x="0" y="79"/>
                  </a:cubicBezTo>
                  <a:cubicBezTo>
                    <a:pt x="0" y="79"/>
                    <a:pt x="0" y="79"/>
                    <a:pt x="0" y="79"/>
                  </a:cubicBezTo>
                  <a:cubicBezTo>
                    <a:pt x="0" y="79"/>
                    <a:pt x="0" y="79"/>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1"/>
                    <a:pt x="0" y="81"/>
                    <a:pt x="0" y="81"/>
                  </a:cubicBezTo>
                  <a:cubicBezTo>
                    <a:pt x="0" y="81"/>
                    <a:pt x="0" y="81"/>
                    <a:pt x="0" y="81"/>
                  </a:cubicBezTo>
                  <a:cubicBezTo>
                    <a:pt x="0" y="81"/>
                    <a:pt x="0" y="81"/>
                    <a:pt x="0" y="81"/>
                  </a:cubicBezTo>
                  <a:cubicBezTo>
                    <a:pt x="0" y="81"/>
                    <a:pt x="0" y="81"/>
                    <a:pt x="0" y="81"/>
                  </a:cubicBezTo>
                  <a:cubicBezTo>
                    <a:pt x="0" y="81"/>
                    <a:pt x="0" y="81"/>
                    <a:pt x="0" y="81"/>
                  </a:cubicBezTo>
                  <a:cubicBezTo>
                    <a:pt x="0" y="81"/>
                    <a:pt x="0" y="81"/>
                    <a:pt x="0" y="81"/>
                  </a:cubicBezTo>
                  <a:cubicBezTo>
                    <a:pt x="0" y="81"/>
                    <a:pt x="0" y="82"/>
                    <a:pt x="0" y="82"/>
                  </a:cubicBezTo>
                  <a:cubicBezTo>
                    <a:pt x="0" y="82"/>
                    <a:pt x="0" y="82"/>
                    <a:pt x="0" y="82"/>
                  </a:cubicBezTo>
                  <a:cubicBezTo>
                    <a:pt x="0" y="82"/>
                    <a:pt x="0" y="82"/>
                    <a:pt x="0" y="82"/>
                  </a:cubicBezTo>
                  <a:cubicBezTo>
                    <a:pt x="0" y="82"/>
                    <a:pt x="0" y="82"/>
                    <a:pt x="0" y="82"/>
                  </a:cubicBezTo>
                  <a:cubicBezTo>
                    <a:pt x="0" y="82"/>
                    <a:pt x="0" y="82"/>
                    <a:pt x="0" y="82"/>
                  </a:cubicBezTo>
                  <a:cubicBezTo>
                    <a:pt x="0" y="82"/>
                    <a:pt x="0" y="82"/>
                    <a:pt x="0" y="82"/>
                  </a:cubicBezTo>
                  <a:cubicBezTo>
                    <a:pt x="0" y="82"/>
                    <a:pt x="0" y="82"/>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5"/>
                    <a:pt x="0" y="85"/>
                  </a:cubicBezTo>
                  <a:cubicBezTo>
                    <a:pt x="0" y="85"/>
                    <a:pt x="0" y="85"/>
                    <a:pt x="0" y="85"/>
                  </a:cubicBezTo>
                  <a:cubicBezTo>
                    <a:pt x="0" y="85"/>
                    <a:pt x="0" y="85"/>
                    <a:pt x="0" y="85"/>
                  </a:cubicBezTo>
                  <a:cubicBezTo>
                    <a:pt x="0" y="85"/>
                    <a:pt x="0" y="85"/>
                    <a:pt x="0" y="85"/>
                  </a:cubicBezTo>
                  <a:cubicBezTo>
                    <a:pt x="0" y="85"/>
                    <a:pt x="0" y="85"/>
                    <a:pt x="0" y="85"/>
                  </a:cubicBezTo>
                  <a:cubicBezTo>
                    <a:pt x="0" y="85"/>
                    <a:pt x="0" y="85"/>
                    <a:pt x="0" y="85"/>
                  </a:cubicBezTo>
                  <a:cubicBezTo>
                    <a:pt x="0" y="85"/>
                    <a:pt x="0" y="85"/>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90"/>
                    <a:pt x="0" y="90"/>
                    <a:pt x="0" y="90"/>
                  </a:cubicBezTo>
                  <a:cubicBezTo>
                    <a:pt x="0" y="90"/>
                    <a:pt x="0" y="90"/>
                    <a:pt x="0" y="90"/>
                  </a:cubicBezTo>
                  <a:cubicBezTo>
                    <a:pt x="0" y="90"/>
                    <a:pt x="0" y="90"/>
                    <a:pt x="0" y="90"/>
                  </a:cubicBezTo>
                  <a:cubicBezTo>
                    <a:pt x="0" y="90"/>
                    <a:pt x="0" y="90"/>
                    <a:pt x="0" y="90"/>
                  </a:cubicBezTo>
                  <a:cubicBezTo>
                    <a:pt x="0" y="90"/>
                    <a:pt x="0" y="90"/>
                    <a:pt x="0" y="90"/>
                  </a:cubicBezTo>
                  <a:cubicBezTo>
                    <a:pt x="0" y="90"/>
                    <a:pt x="0" y="90"/>
                    <a:pt x="0" y="90"/>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3"/>
                    <a:pt x="0" y="93"/>
                    <a:pt x="0" y="93"/>
                  </a:cubicBezTo>
                  <a:cubicBezTo>
                    <a:pt x="0" y="93"/>
                    <a:pt x="0" y="93"/>
                    <a:pt x="0" y="93"/>
                  </a:cubicBezTo>
                  <a:cubicBezTo>
                    <a:pt x="0" y="93"/>
                    <a:pt x="0" y="93"/>
                    <a:pt x="0" y="93"/>
                  </a:cubicBezTo>
                  <a:cubicBezTo>
                    <a:pt x="0" y="93"/>
                    <a:pt x="0" y="93"/>
                    <a:pt x="0" y="93"/>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5"/>
                  </a:cubicBezTo>
                  <a:cubicBezTo>
                    <a:pt x="0" y="95"/>
                    <a:pt x="0" y="95"/>
                    <a:pt x="0" y="95"/>
                  </a:cubicBezTo>
                  <a:cubicBezTo>
                    <a:pt x="0" y="95"/>
                    <a:pt x="0" y="95"/>
                    <a:pt x="0" y="95"/>
                  </a:cubicBezTo>
                  <a:cubicBezTo>
                    <a:pt x="0" y="95"/>
                    <a:pt x="0" y="95"/>
                    <a:pt x="0" y="95"/>
                  </a:cubicBezTo>
                  <a:cubicBezTo>
                    <a:pt x="0" y="96"/>
                    <a:pt x="1" y="96"/>
                    <a:pt x="1" y="97"/>
                  </a:cubicBezTo>
                  <a:cubicBezTo>
                    <a:pt x="1" y="97"/>
                    <a:pt x="1" y="97"/>
                    <a:pt x="1" y="97"/>
                  </a:cubicBezTo>
                  <a:cubicBezTo>
                    <a:pt x="7" y="136"/>
                    <a:pt x="38" y="168"/>
                    <a:pt x="78" y="174"/>
                  </a:cubicBezTo>
                  <a:cubicBezTo>
                    <a:pt x="66" y="169"/>
                    <a:pt x="55" y="162"/>
                    <a:pt x="46" y="152"/>
                  </a:cubicBezTo>
                  <a:cubicBezTo>
                    <a:pt x="33" y="139"/>
                    <a:pt x="24" y="124"/>
                    <a:pt x="19" y="106"/>
                  </a:cubicBezTo>
                  <a:cubicBezTo>
                    <a:pt x="18" y="97"/>
                    <a:pt x="16" y="87"/>
                    <a:pt x="15" y="78"/>
                  </a:cubicBezTo>
                  <a:cubicBezTo>
                    <a:pt x="15" y="77"/>
                    <a:pt x="15" y="77"/>
                    <a:pt x="15" y="77"/>
                  </a:cubicBezTo>
                  <a:cubicBezTo>
                    <a:pt x="15" y="58"/>
                    <a:pt x="20" y="40"/>
                    <a:pt x="30" y="23"/>
                  </a:cubicBezTo>
                  <a:cubicBezTo>
                    <a:pt x="35" y="16"/>
                    <a:pt x="41" y="9"/>
                    <a:pt x="46" y="2"/>
                  </a:cubicBezTo>
                  <a:cubicBezTo>
                    <a:pt x="47" y="1"/>
                    <a:pt x="48" y="1"/>
                    <a:pt x="48" y="0"/>
                  </a:cubicBezTo>
                </a:path>
              </a:pathLst>
            </a:custGeom>
            <a:solidFill>
              <a:srgbClr val="FFB5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 typeface="Arial"/>
                <a:buNone/>
                <a:tabLst/>
                <a:defRPr/>
              </a:pPr>
              <a:endParaRPr kumimoji="0" lang="en-GB" sz="24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62" name="Rectangle 36">
              <a:extLst>
                <a:ext uri="{FF2B5EF4-FFF2-40B4-BE49-F238E27FC236}">
                  <a16:creationId xmlns:a16="http://schemas.microsoft.com/office/drawing/2014/main" id="{B0D379AA-BE8D-DCD6-637D-53D2687D6D42}"/>
                </a:ext>
              </a:extLst>
            </p:cNvPr>
            <p:cNvSpPr>
              <a:spLocks noChangeArrowheads="1"/>
            </p:cNvSpPr>
            <p:nvPr/>
          </p:nvSpPr>
          <p:spPr bwMode="auto">
            <a:xfrm>
              <a:off x="2605088" y="2592778"/>
              <a:ext cx="268288" cy="153988"/>
            </a:xfrm>
            <a:prstGeom prst="rect">
              <a:avLst/>
            </a:prstGeom>
            <a:solidFill>
              <a:srgbClr val="FFD57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 typeface="Arial"/>
                <a:buNone/>
                <a:tabLst/>
                <a:defRPr/>
              </a:pPr>
              <a:endParaRPr kumimoji="0" lang="en-GB" sz="24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grpSp>
      <p:grpSp>
        <p:nvGrpSpPr>
          <p:cNvPr id="63" name="Group 62">
            <a:extLst>
              <a:ext uri="{FF2B5EF4-FFF2-40B4-BE49-F238E27FC236}">
                <a16:creationId xmlns:a16="http://schemas.microsoft.com/office/drawing/2014/main" id="{34CAC348-3B23-55D9-BDA1-E457A46F838D}"/>
              </a:ext>
            </a:extLst>
          </p:cNvPr>
          <p:cNvGrpSpPr/>
          <p:nvPr/>
        </p:nvGrpSpPr>
        <p:grpSpPr>
          <a:xfrm>
            <a:off x="1743866" y="3318196"/>
            <a:ext cx="186535" cy="203293"/>
            <a:chOff x="2455863" y="2411803"/>
            <a:chExt cx="566738" cy="566738"/>
          </a:xfrm>
        </p:grpSpPr>
        <p:sp>
          <p:nvSpPr>
            <p:cNvPr id="4096" name="Oval 32">
              <a:extLst>
                <a:ext uri="{FF2B5EF4-FFF2-40B4-BE49-F238E27FC236}">
                  <a16:creationId xmlns:a16="http://schemas.microsoft.com/office/drawing/2014/main" id="{E89027AA-9CC6-2AF7-2405-C48384B16F91}"/>
                </a:ext>
              </a:extLst>
            </p:cNvPr>
            <p:cNvSpPr>
              <a:spLocks noChangeArrowheads="1"/>
            </p:cNvSpPr>
            <p:nvPr/>
          </p:nvSpPr>
          <p:spPr bwMode="auto">
            <a:xfrm>
              <a:off x="2455863" y="2411803"/>
              <a:ext cx="566738" cy="566738"/>
            </a:xfrm>
            <a:prstGeom prst="ellipse">
              <a:avLst/>
            </a:prstGeom>
            <a:solidFill>
              <a:srgbClr val="F2A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 typeface="Arial"/>
                <a:buNone/>
                <a:tabLst/>
                <a:defRPr/>
              </a:pPr>
              <a:endParaRPr kumimoji="0" lang="en-GB" sz="24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4097" name="Oval 33">
              <a:extLst>
                <a:ext uri="{FF2B5EF4-FFF2-40B4-BE49-F238E27FC236}">
                  <a16:creationId xmlns:a16="http://schemas.microsoft.com/office/drawing/2014/main" id="{44C390FA-BDA4-D60B-A719-35B6B5BD530F}"/>
                </a:ext>
              </a:extLst>
            </p:cNvPr>
            <p:cNvSpPr>
              <a:spLocks noChangeArrowheads="1"/>
            </p:cNvSpPr>
            <p:nvPr/>
          </p:nvSpPr>
          <p:spPr bwMode="auto">
            <a:xfrm>
              <a:off x="2511425" y="2465778"/>
              <a:ext cx="455613" cy="457200"/>
            </a:xfrm>
            <a:prstGeom prst="ellipse">
              <a:avLst/>
            </a:prstGeom>
            <a:solidFill>
              <a:srgbClr val="FFD5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 typeface="Arial"/>
                <a:buNone/>
                <a:tabLst/>
                <a:defRPr/>
              </a:pPr>
              <a:endParaRPr kumimoji="0" lang="en-GB" sz="24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4100" name="Freeform 34">
              <a:extLst>
                <a:ext uri="{FF2B5EF4-FFF2-40B4-BE49-F238E27FC236}">
                  <a16:creationId xmlns:a16="http://schemas.microsoft.com/office/drawing/2014/main" id="{28C62A5E-A627-CA33-D864-92FD3F739021}"/>
                </a:ext>
              </a:extLst>
            </p:cNvPr>
            <p:cNvSpPr>
              <a:spLocks noEditPoints="1"/>
            </p:cNvSpPr>
            <p:nvPr/>
          </p:nvSpPr>
          <p:spPr bwMode="auto">
            <a:xfrm>
              <a:off x="2511425" y="2621353"/>
              <a:ext cx="9525" cy="111125"/>
            </a:xfrm>
            <a:custGeom>
              <a:avLst/>
              <a:gdLst>
                <a:gd name="T0" fmla="*/ 0 w 4"/>
                <a:gd name="T1" fmla="*/ 43 h 45"/>
                <a:gd name="T2" fmla="*/ 0 w 4"/>
                <a:gd name="T3" fmla="*/ 42 h 45"/>
                <a:gd name="T4" fmla="*/ 0 w 4"/>
                <a:gd name="T5" fmla="*/ 41 h 45"/>
                <a:gd name="T6" fmla="*/ 0 w 4"/>
                <a:gd name="T7" fmla="*/ 40 h 45"/>
                <a:gd name="T8" fmla="*/ 0 w 4"/>
                <a:gd name="T9" fmla="*/ 40 h 45"/>
                <a:gd name="T10" fmla="*/ 0 w 4"/>
                <a:gd name="T11" fmla="*/ 39 h 45"/>
                <a:gd name="T12" fmla="*/ 0 w 4"/>
                <a:gd name="T13" fmla="*/ 38 h 45"/>
                <a:gd name="T14" fmla="*/ 0 w 4"/>
                <a:gd name="T15" fmla="*/ 38 h 45"/>
                <a:gd name="T16" fmla="*/ 0 w 4"/>
                <a:gd name="T17" fmla="*/ 37 h 45"/>
                <a:gd name="T18" fmla="*/ 0 w 4"/>
                <a:gd name="T19" fmla="*/ 36 h 45"/>
                <a:gd name="T20" fmla="*/ 0 w 4"/>
                <a:gd name="T21" fmla="*/ 36 h 45"/>
                <a:gd name="T22" fmla="*/ 0 w 4"/>
                <a:gd name="T23" fmla="*/ 35 h 45"/>
                <a:gd name="T24" fmla="*/ 0 w 4"/>
                <a:gd name="T25" fmla="*/ 34 h 45"/>
                <a:gd name="T26" fmla="*/ 0 w 4"/>
                <a:gd name="T27" fmla="*/ 34 h 45"/>
                <a:gd name="T28" fmla="*/ 0 w 4"/>
                <a:gd name="T29" fmla="*/ 33 h 45"/>
                <a:gd name="T30" fmla="*/ 0 w 4"/>
                <a:gd name="T31" fmla="*/ 32 h 45"/>
                <a:gd name="T32" fmla="*/ 0 w 4"/>
                <a:gd name="T33" fmla="*/ 31 h 45"/>
                <a:gd name="T34" fmla="*/ 0 w 4"/>
                <a:gd name="T35" fmla="*/ 31 h 45"/>
                <a:gd name="T36" fmla="*/ 0 w 4"/>
                <a:gd name="T37" fmla="*/ 30 h 45"/>
                <a:gd name="T38" fmla="*/ 0 w 4"/>
                <a:gd name="T39" fmla="*/ 29 h 45"/>
                <a:gd name="T40" fmla="*/ 0 w 4"/>
                <a:gd name="T41" fmla="*/ 29 h 45"/>
                <a:gd name="T42" fmla="*/ 0 w 4"/>
                <a:gd name="T43" fmla="*/ 28 h 45"/>
                <a:gd name="T44" fmla="*/ 0 w 4"/>
                <a:gd name="T45" fmla="*/ 27 h 45"/>
                <a:gd name="T46" fmla="*/ 0 w 4"/>
                <a:gd name="T47" fmla="*/ 26 h 45"/>
                <a:gd name="T48" fmla="*/ 0 w 4"/>
                <a:gd name="T49" fmla="*/ 26 h 45"/>
                <a:gd name="T50" fmla="*/ 0 w 4"/>
                <a:gd name="T51" fmla="*/ 25 h 45"/>
                <a:gd name="T52" fmla="*/ 0 w 4"/>
                <a:gd name="T53" fmla="*/ 24 h 45"/>
                <a:gd name="T54" fmla="*/ 0 w 4"/>
                <a:gd name="T55" fmla="*/ 23 h 45"/>
                <a:gd name="T56" fmla="*/ 0 w 4"/>
                <a:gd name="T57" fmla="*/ 22 h 45"/>
                <a:gd name="T58" fmla="*/ 0 w 4"/>
                <a:gd name="T59" fmla="*/ 22 h 45"/>
                <a:gd name="T60" fmla="*/ 0 w 4"/>
                <a:gd name="T61" fmla="*/ 21 h 45"/>
                <a:gd name="T62" fmla="*/ 0 w 4"/>
                <a:gd name="T63" fmla="*/ 20 h 45"/>
                <a:gd name="T64" fmla="*/ 0 w 4"/>
                <a:gd name="T65" fmla="*/ 19 h 45"/>
                <a:gd name="T66" fmla="*/ 0 w 4"/>
                <a:gd name="T67" fmla="*/ 18 h 45"/>
                <a:gd name="T68" fmla="*/ 0 w 4"/>
                <a:gd name="T69" fmla="*/ 18 h 45"/>
                <a:gd name="T70" fmla="*/ 0 w 4"/>
                <a:gd name="T71" fmla="*/ 17 h 45"/>
                <a:gd name="T72" fmla="*/ 1 w 4"/>
                <a:gd name="T73" fmla="*/ 16 h 45"/>
                <a:gd name="T74" fmla="*/ 1 w 4"/>
                <a:gd name="T75" fmla="*/ 15 h 45"/>
                <a:gd name="T76" fmla="*/ 1 w 4"/>
                <a:gd name="T77" fmla="*/ 15 h 45"/>
                <a:gd name="T78" fmla="*/ 1 w 4"/>
                <a:gd name="T79" fmla="*/ 13 h 45"/>
                <a:gd name="T80" fmla="*/ 1 w 4"/>
                <a:gd name="T81" fmla="*/ 12 h 45"/>
                <a:gd name="T82" fmla="*/ 1 w 4"/>
                <a:gd name="T83" fmla="*/ 12 h 45"/>
                <a:gd name="T84" fmla="*/ 1 w 4"/>
                <a:gd name="T85" fmla="*/ 11 h 45"/>
                <a:gd name="T86" fmla="*/ 2 w 4"/>
                <a:gd name="T87" fmla="*/ 10 h 45"/>
                <a:gd name="T88" fmla="*/ 2 w 4"/>
                <a:gd name="T89" fmla="*/ 10 h 45"/>
                <a:gd name="T90" fmla="*/ 2 w 4"/>
                <a:gd name="T91" fmla="*/ 9 h 45"/>
                <a:gd name="T92" fmla="*/ 2 w 4"/>
                <a:gd name="T93" fmla="*/ 8 h 45"/>
                <a:gd name="T94" fmla="*/ 2 w 4"/>
                <a:gd name="T95" fmla="*/ 8 h 45"/>
                <a:gd name="T96" fmla="*/ 2 w 4"/>
                <a:gd name="T97" fmla="*/ 7 h 45"/>
                <a:gd name="T98" fmla="*/ 3 w 4"/>
                <a:gd name="T99" fmla="*/ 6 h 45"/>
                <a:gd name="T100" fmla="*/ 3 w 4"/>
                <a:gd name="T101" fmla="*/ 6 h 45"/>
                <a:gd name="T102" fmla="*/ 3 w 4"/>
                <a:gd name="T103" fmla="*/ 5 h 45"/>
                <a:gd name="T104" fmla="*/ 3 w 4"/>
                <a:gd name="T105" fmla="*/ 4 h 45"/>
                <a:gd name="T106" fmla="*/ 3 w 4"/>
                <a:gd name="T107" fmla="*/ 4 h 45"/>
                <a:gd name="T108" fmla="*/ 3 w 4"/>
                <a:gd name="T109" fmla="*/ 3 h 45"/>
                <a:gd name="T110" fmla="*/ 4 w 4"/>
                <a:gd name="T111" fmla="*/ 2 h 45"/>
                <a:gd name="T112" fmla="*/ 4 w 4"/>
                <a:gd name="T113" fmla="*/ 1 h 45"/>
                <a:gd name="T114" fmla="*/ 4 w 4"/>
                <a:gd name="T115"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 h="45">
                  <a:moveTo>
                    <a:pt x="1" y="45"/>
                  </a:moveTo>
                  <a:cubicBezTo>
                    <a:pt x="1" y="45"/>
                    <a:pt x="1" y="45"/>
                    <a:pt x="1" y="45"/>
                  </a:cubicBezTo>
                  <a:cubicBezTo>
                    <a:pt x="1" y="45"/>
                    <a:pt x="1" y="45"/>
                    <a:pt x="1" y="45"/>
                  </a:cubicBezTo>
                  <a:moveTo>
                    <a:pt x="0" y="43"/>
                  </a:moveTo>
                  <a:cubicBezTo>
                    <a:pt x="0" y="43"/>
                    <a:pt x="0" y="43"/>
                    <a:pt x="0" y="43"/>
                  </a:cubicBezTo>
                  <a:cubicBezTo>
                    <a:pt x="0" y="43"/>
                    <a:pt x="0" y="43"/>
                    <a:pt x="0" y="43"/>
                  </a:cubicBezTo>
                  <a:moveTo>
                    <a:pt x="0" y="43"/>
                  </a:moveTo>
                  <a:cubicBezTo>
                    <a:pt x="0" y="43"/>
                    <a:pt x="0" y="43"/>
                    <a:pt x="0" y="43"/>
                  </a:cubicBezTo>
                  <a:cubicBezTo>
                    <a:pt x="0" y="43"/>
                    <a:pt x="0" y="43"/>
                    <a:pt x="0" y="43"/>
                  </a:cubicBezTo>
                  <a:moveTo>
                    <a:pt x="0" y="42"/>
                  </a:moveTo>
                  <a:cubicBezTo>
                    <a:pt x="0" y="42"/>
                    <a:pt x="0" y="42"/>
                    <a:pt x="0" y="42"/>
                  </a:cubicBezTo>
                  <a:cubicBezTo>
                    <a:pt x="0" y="42"/>
                    <a:pt x="0" y="42"/>
                    <a:pt x="0" y="42"/>
                  </a:cubicBezTo>
                  <a:moveTo>
                    <a:pt x="0" y="42"/>
                  </a:moveTo>
                  <a:cubicBezTo>
                    <a:pt x="0" y="42"/>
                    <a:pt x="0" y="42"/>
                    <a:pt x="0" y="42"/>
                  </a:cubicBezTo>
                  <a:cubicBezTo>
                    <a:pt x="0" y="42"/>
                    <a:pt x="0" y="42"/>
                    <a:pt x="0" y="42"/>
                  </a:cubicBezTo>
                  <a:moveTo>
                    <a:pt x="0" y="42"/>
                  </a:moveTo>
                  <a:cubicBezTo>
                    <a:pt x="0" y="42"/>
                    <a:pt x="0" y="42"/>
                    <a:pt x="0" y="42"/>
                  </a:cubicBezTo>
                  <a:cubicBezTo>
                    <a:pt x="0" y="42"/>
                    <a:pt x="0" y="42"/>
                    <a:pt x="0" y="42"/>
                  </a:cubicBezTo>
                  <a:moveTo>
                    <a:pt x="0" y="41"/>
                  </a:moveTo>
                  <a:cubicBezTo>
                    <a:pt x="0" y="41"/>
                    <a:pt x="0" y="41"/>
                    <a:pt x="0" y="41"/>
                  </a:cubicBezTo>
                  <a:cubicBezTo>
                    <a:pt x="0" y="41"/>
                    <a:pt x="0" y="41"/>
                    <a:pt x="0" y="41"/>
                  </a:cubicBezTo>
                  <a:moveTo>
                    <a:pt x="0" y="41"/>
                  </a:moveTo>
                  <a:cubicBezTo>
                    <a:pt x="0" y="41"/>
                    <a:pt x="0" y="41"/>
                    <a:pt x="0" y="41"/>
                  </a:cubicBezTo>
                  <a:cubicBezTo>
                    <a:pt x="0" y="41"/>
                    <a:pt x="0" y="41"/>
                    <a:pt x="0" y="41"/>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39"/>
                  </a:moveTo>
                  <a:cubicBezTo>
                    <a:pt x="0" y="39"/>
                    <a:pt x="0" y="39"/>
                    <a:pt x="0" y="39"/>
                  </a:cubicBezTo>
                  <a:cubicBezTo>
                    <a:pt x="0" y="39"/>
                    <a:pt x="0" y="39"/>
                    <a:pt x="0" y="39"/>
                  </a:cubicBezTo>
                  <a:moveTo>
                    <a:pt x="0" y="39"/>
                  </a:moveTo>
                  <a:cubicBezTo>
                    <a:pt x="0" y="39"/>
                    <a:pt x="0" y="39"/>
                    <a:pt x="0" y="39"/>
                  </a:cubicBezTo>
                  <a:cubicBezTo>
                    <a:pt x="0" y="39"/>
                    <a:pt x="0" y="39"/>
                    <a:pt x="0" y="39"/>
                  </a:cubicBezTo>
                  <a:moveTo>
                    <a:pt x="0" y="39"/>
                  </a:moveTo>
                  <a:cubicBezTo>
                    <a:pt x="0" y="39"/>
                    <a:pt x="0" y="39"/>
                    <a:pt x="0" y="39"/>
                  </a:cubicBezTo>
                  <a:cubicBezTo>
                    <a:pt x="0" y="39"/>
                    <a:pt x="0" y="39"/>
                    <a:pt x="0" y="39"/>
                  </a:cubicBezTo>
                  <a:moveTo>
                    <a:pt x="0" y="38"/>
                  </a:moveTo>
                  <a:cubicBezTo>
                    <a:pt x="0" y="38"/>
                    <a:pt x="0" y="39"/>
                    <a:pt x="0" y="39"/>
                  </a:cubicBezTo>
                  <a:cubicBezTo>
                    <a:pt x="0" y="39"/>
                    <a:pt x="0" y="39"/>
                    <a:pt x="0" y="38"/>
                  </a:cubicBezTo>
                  <a:moveTo>
                    <a:pt x="0" y="38"/>
                  </a:moveTo>
                  <a:cubicBezTo>
                    <a:pt x="0" y="38"/>
                    <a:pt x="0" y="38"/>
                    <a:pt x="0" y="38"/>
                  </a:cubicBezTo>
                  <a:cubicBezTo>
                    <a:pt x="0" y="38"/>
                    <a:pt x="0" y="38"/>
                    <a:pt x="0" y="38"/>
                  </a:cubicBezTo>
                  <a:moveTo>
                    <a:pt x="0" y="38"/>
                  </a:moveTo>
                  <a:cubicBezTo>
                    <a:pt x="0" y="38"/>
                    <a:pt x="0" y="38"/>
                    <a:pt x="0" y="38"/>
                  </a:cubicBezTo>
                  <a:cubicBezTo>
                    <a:pt x="0" y="38"/>
                    <a:pt x="0" y="38"/>
                    <a:pt x="0" y="38"/>
                  </a:cubicBezTo>
                  <a:moveTo>
                    <a:pt x="0" y="37"/>
                  </a:moveTo>
                  <a:cubicBezTo>
                    <a:pt x="0" y="38"/>
                    <a:pt x="0" y="38"/>
                    <a:pt x="0" y="38"/>
                  </a:cubicBezTo>
                  <a:cubicBezTo>
                    <a:pt x="0" y="38"/>
                    <a:pt x="0" y="38"/>
                    <a:pt x="0" y="37"/>
                  </a:cubicBezTo>
                  <a:moveTo>
                    <a:pt x="0" y="37"/>
                  </a:moveTo>
                  <a:cubicBezTo>
                    <a:pt x="0" y="37"/>
                    <a:pt x="0" y="37"/>
                    <a:pt x="0" y="37"/>
                  </a:cubicBezTo>
                  <a:cubicBezTo>
                    <a:pt x="0" y="37"/>
                    <a:pt x="0" y="37"/>
                    <a:pt x="0" y="37"/>
                  </a:cubicBezTo>
                  <a:moveTo>
                    <a:pt x="0" y="37"/>
                  </a:moveTo>
                  <a:cubicBezTo>
                    <a:pt x="0" y="37"/>
                    <a:pt x="0" y="37"/>
                    <a:pt x="0" y="37"/>
                  </a:cubicBezTo>
                  <a:cubicBezTo>
                    <a:pt x="0" y="37"/>
                    <a:pt x="0" y="37"/>
                    <a:pt x="0" y="37"/>
                  </a:cubicBezTo>
                  <a:moveTo>
                    <a:pt x="0" y="37"/>
                  </a:moveTo>
                  <a:cubicBezTo>
                    <a:pt x="0" y="37"/>
                    <a:pt x="0" y="37"/>
                    <a:pt x="0" y="37"/>
                  </a:cubicBezTo>
                  <a:cubicBezTo>
                    <a:pt x="0" y="37"/>
                    <a:pt x="0" y="37"/>
                    <a:pt x="0" y="37"/>
                  </a:cubicBezTo>
                  <a:moveTo>
                    <a:pt x="0" y="36"/>
                  </a:moveTo>
                  <a:cubicBezTo>
                    <a:pt x="0" y="36"/>
                    <a:pt x="0" y="36"/>
                    <a:pt x="0" y="36"/>
                  </a:cubicBezTo>
                  <a:cubicBezTo>
                    <a:pt x="0" y="36"/>
                    <a:pt x="0" y="36"/>
                    <a:pt x="0" y="36"/>
                  </a:cubicBezTo>
                  <a:moveTo>
                    <a:pt x="0" y="36"/>
                  </a:moveTo>
                  <a:cubicBezTo>
                    <a:pt x="0" y="36"/>
                    <a:pt x="0" y="36"/>
                    <a:pt x="0" y="36"/>
                  </a:cubicBezTo>
                  <a:cubicBezTo>
                    <a:pt x="0" y="36"/>
                    <a:pt x="0" y="36"/>
                    <a:pt x="0" y="36"/>
                  </a:cubicBezTo>
                  <a:moveTo>
                    <a:pt x="0" y="36"/>
                  </a:moveTo>
                  <a:cubicBezTo>
                    <a:pt x="0" y="36"/>
                    <a:pt x="0" y="36"/>
                    <a:pt x="0" y="36"/>
                  </a:cubicBezTo>
                  <a:cubicBezTo>
                    <a:pt x="0" y="36"/>
                    <a:pt x="0" y="36"/>
                    <a:pt x="0" y="36"/>
                  </a:cubicBezTo>
                  <a:moveTo>
                    <a:pt x="0" y="35"/>
                  </a:moveTo>
                  <a:cubicBezTo>
                    <a:pt x="0" y="35"/>
                    <a:pt x="0" y="36"/>
                    <a:pt x="0" y="36"/>
                  </a:cubicBezTo>
                  <a:cubicBezTo>
                    <a:pt x="0" y="36"/>
                    <a:pt x="0" y="35"/>
                    <a:pt x="0" y="35"/>
                  </a:cubicBezTo>
                  <a:moveTo>
                    <a:pt x="0" y="35"/>
                  </a:moveTo>
                  <a:cubicBezTo>
                    <a:pt x="0" y="35"/>
                    <a:pt x="0" y="35"/>
                    <a:pt x="0" y="35"/>
                  </a:cubicBezTo>
                  <a:cubicBezTo>
                    <a:pt x="0" y="35"/>
                    <a:pt x="0" y="35"/>
                    <a:pt x="0" y="35"/>
                  </a:cubicBezTo>
                  <a:moveTo>
                    <a:pt x="0" y="35"/>
                  </a:moveTo>
                  <a:cubicBezTo>
                    <a:pt x="0" y="35"/>
                    <a:pt x="0" y="35"/>
                    <a:pt x="0" y="35"/>
                  </a:cubicBezTo>
                  <a:cubicBezTo>
                    <a:pt x="0" y="35"/>
                    <a:pt x="0" y="35"/>
                    <a:pt x="0" y="35"/>
                  </a:cubicBezTo>
                  <a:moveTo>
                    <a:pt x="0" y="35"/>
                  </a:moveTo>
                  <a:cubicBezTo>
                    <a:pt x="0" y="35"/>
                    <a:pt x="0" y="35"/>
                    <a:pt x="0" y="35"/>
                  </a:cubicBezTo>
                  <a:cubicBezTo>
                    <a:pt x="0" y="35"/>
                    <a:pt x="0" y="35"/>
                    <a:pt x="0" y="35"/>
                  </a:cubicBezTo>
                  <a:moveTo>
                    <a:pt x="0" y="34"/>
                  </a:moveTo>
                  <a:cubicBezTo>
                    <a:pt x="0" y="34"/>
                    <a:pt x="0" y="34"/>
                    <a:pt x="0" y="34"/>
                  </a:cubicBezTo>
                  <a:cubicBezTo>
                    <a:pt x="0" y="34"/>
                    <a:pt x="0" y="34"/>
                    <a:pt x="0" y="34"/>
                  </a:cubicBezTo>
                  <a:moveTo>
                    <a:pt x="0" y="34"/>
                  </a:moveTo>
                  <a:cubicBezTo>
                    <a:pt x="0" y="34"/>
                    <a:pt x="0" y="34"/>
                    <a:pt x="0" y="34"/>
                  </a:cubicBezTo>
                  <a:cubicBezTo>
                    <a:pt x="0" y="34"/>
                    <a:pt x="0" y="34"/>
                    <a:pt x="0" y="34"/>
                  </a:cubicBezTo>
                  <a:moveTo>
                    <a:pt x="0" y="34"/>
                  </a:moveTo>
                  <a:cubicBezTo>
                    <a:pt x="0" y="34"/>
                    <a:pt x="0" y="34"/>
                    <a:pt x="0" y="34"/>
                  </a:cubicBezTo>
                  <a:cubicBezTo>
                    <a:pt x="0" y="34"/>
                    <a:pt x="0" y="34"/>
                    <a:pt x="0" y="34"/>
                  </a:cubicBezTo>
                  <a:moveTo>
                    <a:pt x="0" y="33"/>
                  </a:moveTo>
                  <a:cubicBezTo>
                    <a:pt x="0" y="33"/>
                    <a:pt x="0" y="33"/>
                    <a:pt x="0" y="34"/>
                  </a:cubicBezTo>
                  <a:cubicBezTo>
                    <a:pt x="0" y="33"/>
                    <a:pt x="0" y="33"/>
                    <a:pt x="0" y="33"/>
                  </a:cubicBezTo>
                  <a:moveTo>
                    <a:pt x="0" y="33"/>
                  </a:moveTo>
                  <a:cubicBezTo>
                    <a:pt x="0" y="33"/>
                    <a:pt x="0" y="33"/>
                    <a:pt x="0" y="33"/>
                  </a:cubicBezTo>
                  <a:cubicBezTo>
                    <a:pt x="0" y="33"/>
                    <a:pt x="0" y="33"/>
                    <a:pt x="0" y="33"/>
                  </a:cubicBezTo>
                  <a:moveTo>
                    <a:pt x="0" y="33"/>
                  </a:moveTo>
                  <a:cubicBezTo>
                    <a:pt x="0" y="33"/>
                    <a:pt x="0" y="33"/>
                    <a:pt x="0" y="33"/>
                  </a:cubicBezTo>
                  <a:cubicBezTo>
                    <a:pt x="0" y="33"/>
                    <a:pt x="0" y="33"/>
                    <a:pt x="0" y="33"/>
                  </a:cubicBezTo>
                  <a:moveTo>
                    <a:pt x="0" y="32"/>
                  </a:moveTo>
                  <a:cubicBezTo>
                    <a:pt x="0" y="32"/>
                    <a:pt x="0" y="33"/>
                    <a:pt x="0" y="33"/>
                  </a:cubicBezTo>
                  <a:cubicBezTo>
                    <a:pt x="0" y="33"/>
                    <a:pt x="0" y="32"/>
                    <a:pt x="0" y="32"/>
                  </a:cubicBezTo>
                  <a:moveTo>
                    <a:pt x="0" y="32"/>
                  </a:moveTo>
                  <a:cubicBezTo>
                    <a:pt x="0" y="32"/>
                    <a:pt x="0" y="32"/>
                    <a:pt x="0" y="32"/>
                  </a:cubicBezTo>
                  <a:cubicBezTo>
                    <a:pt x="0" y="32"/>
                    <a:pt x="0" y="32"/>
                    <a:pt x="0" y="32"/>
                  </a:cubicBezTo>
                  <a:moveTo>
                    <a:pt x="0" y="32"/>
                  </a:moveTo>
                  <a:cubicBezTo>
                    <a:pt x="0" y="32"/>
                    <a:pt x="0" y="32"/>
                    <a:pt x="0" y="32"/>
                  </a:cubicBezTo>
                  <a:cubicBezTo>
                    <a:pt x="0" y="32"/>
                    <a:pt x="0" y="32"/>
                    <a:pt x="0" y="32"/>
                  </a:cubicBezTo>
                  <a:moveTo>
                    <a:pt x="0" y="32"/>
                  </a:moveTo>
                  <a:cubicBezTo>
                    <a:pt x="0" y="32"/>
                    <a:pt x="0" y="32"/>
                    <a:pt x="0" y="32"/>
                  </a:cubicBezTo>
                  <a:cubicBezTo>
                    <a:pt x="0" y="32"/>
                    <a:pt x="0" y="32"/>
                    <a:pt x="0" y="32"/>
                  </a:cubicBezTo>
                  <a:moveTo>
                    <a:pt x="0" y="31"/>
                  </a:moveTo>
                  <a:cubicBezTo>
                    <a:pt x="0" y="31"/>
                    <a:pt x="0" y="31"/>
                    <a:pt x="0" y="31"/>
                  </a:cubicBezTo>
                  <a:cubicBezTo>
                    <a:pt x="0" y="31"/>
                    <a:pt x="0" y="31"/>
                    <a:pt x="0" y="31"/>
                  </a:cubicBezTo>
                  <a:moveTo>
                    <a:pt x="0" y="31"/>
                  </a:moveTo>
                  <a:cubicBezTo>
                    <a:pt x="0" y="31"/>
                    <a:pt x="0" y="31"/>
                    <a:pt x="0" y="31"/>
                  </a:cubicBezTo>
                  <a:cubicBezTo>
                    <a:pt x="0" y="31"/>
                    <a:pt x="0" y="31"/>
                    <a:pt x="0" y="31"/>
                  </a:cubicBezTo>
                  <a:moveTo>
                    <a:pt x="0" y="31"/>
                  </a:moveTo>
                  <a:cubicBezTo>
                    <a:pt x="0" y="31"/>
                    <a:pt x="0" y="31"/>
                    <a:pt x="0" y="31"/>
                  </a:cubicBezTo>
                  <a:cubicBezTo>
                    <a:pt x="0" y="31"/>
                    <a:pt x="0" y="31"/>
                    <a:pt x="0" y="31"/>
                  </a:cubicBezTo>
                  <a:moveTo>
                    <a:pt x="0" y="30"/>
                  </a:moveTo>
                  <a:cubicBezTo>
                    <a:pt x="0" y="30"/>
                    <a:pt x="0" y="30"/>
                    <a:pt x="0" y="31"/>
                  </a:cubicBezTo>
                  <a:cubicBezTo>
                    <a:pt x="0" y="30"/>
                    <a:pt x="0" y="30"/>
                    <a:pt x="0" y="30"/>
                  </a:cubicBezTo>
                  <a:moveTo>
                    <a:pt x="0" y="30"/>
                  </a:moveTo>
                  <a:cubicBezTo>
                    <a:pt x="0" y="30"/>
                    <a:pt x="0" y="30"/>
                    <a:pt x="0" y="30"/>
                  </a:cubicBezTo>
                  <a:cubicBezTo>
                    <a:pt x="0" y="30"/>
                    <a:pt x="0" y="30"/>
                    <a:pt x="0" y="30"/>
                  </a:cubicBezTo>
                  <a:moveTo>
                    <a:pt x="0" y="30"/>
                  </a:moveTo>
                  <a:cubicBezTo>
                    <a:pt x="0" y="30"/>
                    <a:pt x="0" y="30"/>
                    <a:pt x="0" y="30"/>
                  </a:cubicBezTo>
                  <a:cubicBezTo>
                    <a:pt x="0" y="30"/>
                    <a:pt x="0" y="30"/>
                    <a:pt x="0" y="30"/>
                  </a:cubicBezTo>
                  <a:cubicBezTo>
                    <a:pt x="0" y="30"/>
                    <a:pt x="0" y="30"/>
                    <a:pt x="0" y="30"/>
                  </a:cubicBezTo>
                  <a:moveTo>
                    <a:pt x="0" y="29"/>
                  </a:moveTo>
                  <a:cubicBezTo>
                    <a:pt x="0" y="29"/>
                    <a:pt x="0" y="30"/>
                    <a:pt x="0" y="30"/>
                  </a:cubicBezTo>
                  <a:cubicBezTo>
                    <a:pt x="0" y="30"/>
                    <a:pt x="0" y="29"/>
                    <a:pt x="0" y="29"/>
                  </a:cubicBezTo>
                  <a:moveTo>
                    <a:pt x="0" y="29"/>
                  </a:moveTo>
                  <a:cubicBezTo>
                    <a:pt x="0" y="29"/>
                    <a:pt x="0" y="29"/>
                    <a:pt x="0" y="29"/>
                  </a:cubicBezTo>
                  <a:cubicBezTo>
                    <a:pt x="0" y="29"/>
                    <a:pt x="0" y="29"/>
                    <a:pt x="0" y="29"/>
                  </a:cubicBezTo>
                  <a:moveTo>
                    <a:pt x="0" y="29"/>
                  </a:moveTo>
                  <a:cubicBezTo>
                    <a:pt x="0" y="29"/>
                    <a:pt x="0" y="29"/>
                    <a:pt x="0" y="29"/>
                  </a:cubicBezTo>
                  <a:cubicBezTo>
                    <a:pt x="0" y="29"/>
                    <a:pt x="0" y="29"/>
                    <a:pt x="0" y="29"/>
                  </a:cubicBezTo>
                  <a:moveTo>
                    <a:pt x="0" y="28"/>
                  </a:moveTo>
                  <a:cubicBezTo>
                    <a:pt x="0" y="29"/>
                    <a:pt x="0" y="29"/>
                    <a:pt x="0" y="29"/>
                  </a:cubicBezTo>
                  <a:cubicBezTo>
                    <a:pt x="0" y="29"/>
                    <a:pt x="0" y="29"/>
                    <a:pt x="0" y="28"/>
                  </a:cubicBezTo>
                  <a:moveTo>
                    <a:pt x="0" y="28"/>
                  </a:moveTo>
                  <a:cubicBezTo>
                    <a:pt x="0" y="28"/>
                    <a:pt x="0" y="28"/>
                    <a:pt x="0" y="28"/>
                  </a:cubicBezTo>
                  <a:cubicBezTo>
                    <a:pt x="0" y="28"/>
                    <a:pt x="0" y="28"/>
                    <a:pt x="0" y="28"/>
                  </a:cubicBezTo>
                  <a:moveTo>
                    <a:pt x="0" y="28"/>
                  </a:moveTo>
                  <a:cubicBezTo>
                    <a:pt x="0" y="28"/>
                    <a:pt x="0" y="28"/>
                    <a:pt x="0" y="28"/>
                  </a:cubicBezTo>
                  <a:cubicBezTo>
                    <a:pt x="0" y="28"/>
                    <a:pt x="0" y="28"/>
                    <a:pt x="0" y="28"/>
                  </a:cubicBezTo>
                  <a:moveTo>
                    <a:pt x="0" y="28"/>
                  </a:moveTo>
                  <a:cubicBezTo>
                    <a:pt x="0" y="28"/>
                    <a:pt x="0" y="28"/>
                    <a:pt x="0" y="28"/>
                  </a:cubicBezTo>
                  <a:cubicBezTo>
                    <a:pt x="0" y="28"/>
                    <a:pt x="0" y="28"/>
                    <a:pt x="0" y="28"/>
                  </a:cubicBezTo>
                  <a:moveTo>
                    <a:pt x="0" y="27"/>
                  </a:moveTo>
                  <a:cubicBezTo>
                    <a:pt x="0" y="27"/>
                    <a:pt x="0" y="27"/>
                    <a:pt x="0" y="28"/>
                  </a:cubicBezTo>
                  <a:cubicBezTo>
                    <a:pt x="0" y="27"/>
                    <a:pt x="0" y="27"/>
                    <a:pt x="0" y="27"/>
                  </a:cubicBezTo>
                  <a:moveTo>
                    <a:pt x="0" y="27"/>
                  </a:moveTo>
                  <a:cubicBezTo>
                    <a:pt x="0" y="27"/>
                    <a:pt x="0" y="27"/>
                    <a:pt x="0" y="27"/>
                  </a:cubicBezTo>
                  <a:cubicBezTo>
                    <a:pt x="0" y="27"/>
                    <a:pt x="0" y="27"/>
                    <a:pt x="0" y="27"/>
                  </a:cubicBezTo>
                  <a:moveTo>
                    <a:pt x="0" y="26"/>
                  </a:moveTo>
                  <a:cubicBezTo>
                    <a:pt x="0" y="27"/>
                    <a:pt x="0" y="27"/>
                    <a:pt x="0" y="27"/>
                  </a:cubicBezTo>
                  <a:cubicBezTo>
                    <a:pt x="0" y="27"/>
                    <a:pt x="0" y="27"/>
                    <a:pt x="0" y="26"/>
                  </a:cubicBezTo>
                  <a:moveTo>
                    <a:pt x="0" y="26"/>
                  </a:moveTo>
                  <a:cubicBezTo>
                    <a:pt x="0" y="26"/>
                    <a:pt x="0" y="26"/>
                    <a:pt x="0" y="26"/>
                  </a:cubicBezTo>
                  <a:cubicBezTo>
                    <a:pt x="0" y="26"/>
                    <a:pt x="0" y="26"/>
                    <a:pt x="0" y="26"/>
                  </a:cubicBezTo>
                  <a:moveTo>
                    <a:pt x="0" y="26"/>
                  </a:moveTo>
                  <a:cubicBezTo>
                    <a:pt x="0" y="26"/>
                    <a:pt x="0" y="26"/>
                    <a:pt x="0" y="26"/>
                  </a:cubicBezTo>
                  <a:cubicBezTo>
                    <a:pt x="0" y="26"/>
                    <a:pt x="0" y="26"/>
                    <a:pt x="0" y="26"/>
                  </a:cubicBezTo>
                  <a:moveTo>
                    <a:pt x="0" y="26"/>
                  </a:moveTo>
                  <a:cubicBezTo>
                    <a:pt x="0" y="26"/>
                    <a:pt x="0" y="26"/>
                    <a:pt x="0" y="26"/>
                  </a:cubicBezTo>
                  <a:cubicBezTo>
                    <a:pt x="0" y="26"/>
                    <a:pt x="0" y="26"/>
                    <a:pt x="0" y="26"/>
                  </a:cubicBezTo>
                  <a:moveTo>
                    <a:pt x="0" y="25"/>
                  </a:moveTo>
                  <a:cubicBezTo>
                    <a:pt x="0" y="25"/>
                    <a:pt x="0" y="25"/>
                    <a:pt x="0" y="25"/>
                  </a:cubicBezTo>
                  <a:cubicBezTo>
                    <a:pt x="0" y="25"/>
                    <a:pt x="0" y="25"/>
                    <a:pt x="0" y="25"/>
                  </a:cubicBezTo>
                  <a:moveTo>
                    <a:pt x="0" y="25"/>
                  </a:moveTo>
                  <a:cubicBezTo>
                    <a:pt x="0" y="25"/>
                    <a:pt x="0" y="25"/>
                    <a:pt x="0" y="25"/>
                  </a:cubicBezTo>
                  <a:cubicBezTo>
                    <a:pt x="0" y="25"/>
                    <a:pt x="0" y="25"/>
                    <a:pt x="0" y="25"/>
                  </a:cubicBezTo>
                  <a:moveTo>
                    <a:pt x="0" y="25"/>
                  </a:moveTo>
                  <a:cubicBezTo>
                    <a:pt x="0" y="25"/>
                    <a:pt x="0" y="25"/>
                    <a:pt x="0" y="25"/>
                  </a:cubicBezTo>
                  <a:cubicBezTo>
                    <a:pt x="0" y="25"/>
                    <a:pt x="0" y="25"/>
                    <a:pt x="0" y="25"/>
                  </a:cubicBezTo>
                  <a:moveTo>
                    <a:pt x="0" y="24"/>
                  </a:moveTo>
                  <a:cubicBezTo>
                    <a:pt x="0" y="24"/>
                    <a:pt x="0" y="24"/>
                    <a:pt x="0" y="25"/>
                  </a:cubicBezTo>
                  <a:cubicBezTo>
                    <a:pt x="0" y="24"/>
                    <a:pt x="0" y="24"/>
                    <a:pt x="0" y="24"/>
                  </a:cubicBezTo>
                  <a:moveTo>
                    <a:pt x="0" y="24"/>
                  </a:moveTo>
                  <a:cubicBezTo>
                    <a:pt x="0" y="24"/>
                    <a:pt x="0" y="24"/>
                    <a:pt x="0" y="24"/>
                  </a:cubicBezTo>
                  <a:cubicBezTo>
                    <a:pt x="0" y="24"/>
                    <a:pt x="0" y="24"/>
                    <a:pt x="0" y="24"/>
                  </a:cubicBezTo>
                  <a:moveTo>
                    <a:pt x="0" y="24"/>
                  </a:moveTo>
                  <a:cubicBezTo>
                    <a:pt x="0" y="24"/>
                    <a:pt x="0" y="24"/>
                    <a:pt x="0" y="24"/>
                  </a:cubicBezTo>
                  <a:cubicBezTo>
                    <a:pt x="0" y="24"/>
                    <a:pt x="0" y="24"/>
                    <a:pt x="0" y="24"/>
                  </a:cubicBezTo>
                  <a:moveTo>
                    <a:pt x="0" y="23"/>
                  </a:moveTo>
                  <a:cubicBezTo>
                    <a:pt x="0" y="23"/>
                    <a:pt x="0" y="23"/>
                    <a:pt x="0" y="24"/>
                  </a:cubicBezTo>
                  <a:cubicBezTo>
                    <a:pt x="0" y="23"/>
                    <a:pt x="0" y="23"/>
                    <a:pt x="0" y="23"/>
                  </a:cubicBezTo>
                  <a:moveTo>
                    <a:pt x="0" y="23"/>
                  </a:moveTo>
                  <a:cubicBezTo>
                    <a:pt x="0" y="23"/>
                    <a:pt x="0" y="23"/>
                    <a:pt x="0" y="23"/>
                  </a:cubicBezTo>
                  <a:cubicBezTo>
                    <a:pt x="0" y="23"/>
                    <a:pt x="0" y="23"/>
                    <a:pt x="0" y="23"/>
                  </a:cubicBezTo>
                  <a:moveTo>
                    <a:pt x="0" y="23"/>
                  </a:moveTo>
                  <a:cubicBezTo>
                    <a:pt x="0" y="23"/>
                    <a:pt x="0" y="23"/>
                    <a:pt x="0" y="23"/>
                  </a:cubicBezTo>
                  <a:cubicBezTo>
                    <a:pt x="0" y="23"/>
                    <a:pt x="0" y="23"/>
                    <a:pt x="0" y="23"/>
                  </a:cubicBezTo>
                  <a:moveTo>
                    <a:pt x="0" y="22"/>
                  </a:moveTo>
                  <a:cubicBezTo>
                    <a:pt x="0" y="22"/>
                    <a:pt x="0" y="22"/>
                    <a:pt x="0" y="22"/>
                  </a:cubicBezTo>
                  <a:cubicBezTo>
                    <a:pt x="0" y="22"/>
                    <a:pt x="0" y="22"/>
                    <a:pt x="0" y="22"/>
                  </a:cubicBezTo>
                  <a:moveTo>
                    <a:pt x="0" y="22"/>
                  </a:moveTo>
                  <a:cubicBezTo>
                    <a:pt x="0" y="22"/>
                    <a:pt x="0" y="22"/>
                    <a:pt x="0" y="22"/>
                  </a:cubicBezTo>
                  <a:cubicBezTo>
                    <a:pt x="0" y="22"/>
                    <a:pt x="0" y="22"/>
                    <a:pt x="0" y="22"/>
                  </a:cubicBezTo>
                  <a:moveTo>
                    <a:pt x="0" y="22"/>
                  </a:moveTo>
                  <a:cubicBezTo>
                    <a:pt x="0" y="22"/>
                    <a:pt x="0" y="22"/>
                    <a:pt x="0" y="22"/>
                  </a:cubicBezTo>
                  <a:cubicBezTo>
                    <a:pt x="0" y="22"/>
                    <a:pt x="0" y="22"/>
                    <a:pt x="0" y="22"/>
                  </a:cubicBezTo>
                  <a:moveTo>
                    <a:pt x="0" y="21"/>
                  </a:moveTo>
                  <a:cubicBezTo>
                    <a:pt x="0" y="21"/>
                    <a:pt x="0" y="22"/>
                    <a:pt x="0" y="22"/>
                  </a:cubicBezTo>
                  <a:cubicBezTo>
                    <a:pt x="0" y="22"/>
                    <a:pt x="0" y="21"/>
                    <a:pt x="0" y="21"/>
                  </a:cubicBezTo>
                  <a:moveTo>
                    <a:pt x="0" y="21"/>
                  </a:moveTo>
                  <a:cubicBezTo>
                    <a:pt x="0" y="21"/>
                    <a:pt x="0" y="21"/>
                    <a:pt x="0" y="21"/>
                  </a:cubicBezTo>
                  <a:cubicBezTo>
                    <a:pt x="0" y="21"/>
                    <a:pt x="0" y="21"/>
                    <a:pt x="0" y="21"/>
                  </a:cubicBezTo>
                  <a:moveTo>
                    <a:pt x="0" y="21"/>
                  </a:moveTo>
                  <a:cubicBezTo>
                    <a:pt x="0" y="21"/>
                    <a:pt x="0" y="21"/>
                    <a:pt x="0" y="21"/>
                  </a:cubicBezTo>
                  <a:cubicBezTo>
                    <a:pt x="0" y="21"/>
                    <a:pt x="0" y="21"/>
                    <a:pt x="0" y="21"/>
                  </a:cubicBezTo>
                  <a:moveTo>
                    <a:pt x="0" y="20"/>
                  </a:moveTo>
                  <a:cubicBezTo>
                    <a:pt x="0" y="21"/>
                    <a:pt x="0" y="21"/>
                    <a:pt x="0" y="21"/>
                  </a:cubicBezTo>
                  <a:cubicBezTo>
                    <a:pt x="0" y="21"/>
                    <a:pt x="0" y="21"/>
                    <a:pt x="0" y="20"/>
                  </a:cubicBezTo>
                  <a:moveTo>
                    <a:pt x="0" y="20"/>
                  </a:moveTo>
                  <a:cubicBezTo>
                    <a:pt x="0" y="20"/>
                    <a:pt x="0" y="20"/>
                    <a:pt x="0" y="20"/>
                  </a:cubicBezTo>
                  <a:cubicBezTo>
                    <a:pt x="0" y="20"/>
                    <a:pt x="0" y="20"/>
                    <a:pt x="0" y="20"/>
                  </a:cubicBezTo>
                  <a:moveTo>
                    <a:pt x="0" y="19"/>
                  </a:moveTo>
                  <a:cubicBezTo>
                    <a:pt x="0" y="19"/>
                    <a:pt x="0" y="20"/>
                    <a:pt x="0" y="20"/>
                  </a:cubicBezTo>
                  <a:cubicBezTo>
                    <a:pt x="0" y="20"/>
                    <a:pt x="0" y="19"/>
                    <a:pt x="0" y="19"/>
                  </a:cubicBezTo>
                  <a:moveTo>
                    <a:pt x="0" y="19"/>
                  </a:moveTo>
                  <a:cubicBezTo>
                    <a:pt x="0" y="19"/>
                    <a:pt x="0" y="19"/>
                    <a:pt x="0" y="19"/>
                  </a:cubicBezTo>
                  <a:cubicBezTo>
                    <a:pt x="0" y="19"/>
                    <a:pt x="0" y="19"/>
                    <a:pt x="0" y="19"/>
                  </a:cubicBezTo>
                  <a:moveTo>
                    <a:pt x="0" y="19"/>
                  </a:moveTo>
                  <a:cubicBezTo>
                    <a:pt x="0" y="19"/>
                    <a:pt x="0" y="19"/>
                    <a:pt x="0" y="19"/>
                  </a:cubicBezTo>
                  <a:cubicBezTo>
                    <a:pt x="0" y="19"/>
                    <a:pt x="0" y="19"/>
                    <a:pt x="0" y="19"/>
                  </a:cubicBezTo>
                  <a:moveTo>
                    <a:pt x="0" y="18"/>
                  </a:moveTo>
                  <a:cubicBezTo>
                    <a:pt x="0" y="18"/>
                    <a:pt x="0" y="19"/>
                    <a:pt x="0" y="19"/>
                  </a:cubicBezTo>
                  <a:cubicBezTo>
                    <a:pt x="0" y="19"/>
                    <a:pt x="0" y="18"/>
                    <a:pt x="0" y="18"/>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7"/>
                  </a:moveTo>
                  <a:cubicBezTo>
                    <a:pt x="0" y="17"/>
                    <a:pt x="0" y="17"/>
                    <a:pt x="0" y="18"/>
                  </a:cubicBezTo>
                  <a:cubicBezTo>
                    <a:pt x="0" y="17"/>
                    <a:pt x="0" y="17"/>
                    <a:pt x="0" y="17"/>
                  </a:cubicBezTo>
                  <a:moveTo>
                    <a:pt x="0" y="17"/>
                  </a:moveTo>
                  <a:cubicBezTo>
                    <a:pt x="0" y="17"/>
                    <a:pt x="0" y="17"/>
                    <a:pt x="0" y="17"/>
                  </a:cubicBezTo>
                  <a:cubicBezTo>
                    <a:pt x="0" y="17"/>
                    <a:pt x="0" y="17"/>
                    <a:pt x="0" y="17"/>
                  </a:cubicBezTo>
                  <a:moveTo>
                    <a:pt x="1" y="16"/>
                  </a:moveTo>
                  <a:cubicBezTo>
                    <a:pt x="1" y="16"/>
                    <a:pt x="0" y="16"/>
                    <a:pt x="0" y="17"/>
                  </a:cubicBezTo>
                  <a:cubicBezTo>
                    <a:pt x="0" y="16"/>
                    <a:pt x="1" y="16"/>
                    <a:pt x="1" y="16"/>
                  </a:cubicBezTo>
                  <a:moveTo>
                    <a:pt x="1" y="16"/>
                  </a:moveTo>
                  <a:cubicBezTo>
                    <a:pt x="1" y="16"/>
                    <a:pt x="1" y="16"/>
                    <a:pt x="1" y="16"/>
                  </a:cubicBezTo>
                  <a:cubicBezTo>
                    <a:pt x="1" y="16"/>
                    <a:pt x="1" y="16"/>
                    <a:pt x="1" y="16"/>
                  </a:cubicBezTo>
                  <a:moveTo>
                    <a:pt x="1" y="15"/>
                  </a:moveTo>
                  <a:cubicBezTo>
                    <a:pt x="1" y="16"/>
                    <a:pt x="1" y="16"/>
                    <a:pt x="1" y="16"/>
                  </a:cubicBezTo>
                  <a:cubicBezTo>
                    <a:pt x="1" y="16"/>
                    <a:pt x="1" y="16"/>
                    <a:pt x="1" y="15"/>
                  </a:cubicBezTo>
                  <a:moveTo>
                    <a:pt x="1" y="15"/>
                  </a:moveTo>
                  <a:cubicBezTo>
                    <a:pt x="1" y="15"/>
                    <a:pt x="1" y="15"/>
                    <a:pt x="1" y="15"/>
                  </a:cubicBezTo>
                  <a:cubicBezTo>
                    <a:pt x="1" y="15"/>
                    <a:pt x="1" y="15"/>
                    <a:pt x="1" y="15"/>
                  </a:cubicBezTo>
                  <a:moveTo>
                    <a:pt x="1" y="15"/>
                  </a:moveTo>
                  <a:cubicBezTo>
                    <a:pt x="1" y="15"/>
                    <a:pt x="1" y="15"/>
                    <a:pt x="1" y="15"/>
                  </a:cubicBezTo>
                  <a:cubicBezTo>
                    <a:pt x="1" y="15"/>
                    <a:pt x="1" y="15"/>
                    <a:pt x="1" y="15"/>
                  </a:cubicBezTo>
                  <a:moveTo>
                    <a:pt x="1" y="15"/>
                  </a:moveTo>
                  <a:cubicBezTo>
                    <a:pt x="1" y="15"/>
                    <a:pt x="1" y="15"/>
                    <a:pt x="1" y="15"/>
                  </a:cubicBezTo>
                  <a:cubicBezTo>
                    <a:pt x="1" y="15"/>
                    <a:pt x="1" y="15"/>
                    <a:pt x="1" y="15"/>
                  </a:cubicBezTo>
                  <a:moveTo>
                    <a:pt x="1" y="14"/>
                  </a:moveTo>
                  <a:cubicBezTo>
                    <a:pt x="1" y="14"/>
                    <a:pt x="1" y="15"/>
                    <a:pt x="1" y="15"/>
                  </a:cubicBezTo>
                  <a:cubicBezTo>
                    <a:pt x="1" y="15"/>
                    <a:pt x="1" y="14"/>
                    <a:pt x="1" y="14"/>
                  </a:cubicBezTo>
                  <a:moveTo>
                    <a:pt x="1" y="14"/>
                  </a:moveTo>
                  <a:cubicBezTo>
                    <a:pt x="1" y="14"/>
                    <a:pt x="1" y="14"/>
                    <a:pt x="1" y="14"/>
                  </a:cubicBezTo>
                  <a:cubicBezTo>
                    <a:pt x="1" y="14"/>
                    <a:pt x="1" y="14"/>
                    <a:pt x="1" y="14"/>
                  </a:cubicBezTo>
                  <a:moveTo>
                    <a:pt x="1" y="13"/>
                  </a:moveTo>
                  <a:cubicBezTo>
                    <a:pt x="1" y="14"/>
                    <a:pt x="1" y="14"/>
                    <a:pt x="1" y="14"/>
                  </a:cubicBezTo>
                  <a:cubicBezTo>
                    <a:pt x="1" y="14"/>
                    <a:pt x="1" y="14"/>
                    <a:pt x="1" y="13"/>
                  </a:cubicBezTo>
                  <a:moveTo>
                    <a:pt x="1" y="13"/>
                  </a:moveTo>
                  <a:cubicBezTo>
                    <a:pt x="1" y="13"/>
                    <a:pt x="1" y="13"/>
                    <a:pt x="1" y="13"/>
                  </a:cubicBezTo>
                  <a:cubicBezTo>
                    <a:pt x="1" y="13"/>
                    <a:pt x="1" y="13"/>
                    <a:pt x="1" y="13"/>
                  </a:cubicBezTo>
                  <a:moveTo>
                    <a:pt x="1" y="12"/>
                  </a:moveTo>
                  <a:cubicBezTo>
                    <a:pt x="1" y="13"/>
                    <a:pt x="1" y="13"/>
                    <a:pt x="1" y="13"/>
                  </a:cubicBezTo>
                  <a:cubicBezTo>
                    <a:pt x="1" y="13"/>
                    <a:pt x="1" y="13"/>
                    <a:pt x="1" y="12"/>
                  </a:cubicBezTo>
                  <a:moveTo>
                    <a:pt x="1" y="12"/>
                  </a:moveTo>
                  <a:cubicBezTo>
                    <a:pt x="1" y="12"/>
                    <a:pt x="1" y="12"/>
                    <a:pt x="1" y="12"/>
                  </a:cubicBezTo>
                  <a:cubicBezTo>
                    <a:pt x="1" y="12"/>
                    <a:pt x="1" y="12"/>
                    <a:pt x="1" y="12"/>
                  </a:cubicBezTo>
                  <a:moveTo>
                    <a:pt x="1" y="12"/>
                  </a:moveTo>
                  <a:cubicBezTo>
                    <a:pt x="1" y="12"/>
                    <a:pt x="1" y="12"/>
                    <a:pt x="1" y="12"/>
                  </a:cubicBezTo>
                  <a:cubicBezTo>
                    <a:pt x="1" y="12"/>
                    <a:pt x="1" y="12"/>
                    <a:pt x="1" y="12"/>
                  </a:cubicBezTo>
                  <a:moveTo>
                    <a:pt x="1" y="11"/>
                  </a:moveTo>
                  <a:cubicBezTo>
                    <a:pt x="1" y="12"/>
                    <a:pt x="1" y="12"/>
                    <a:pt x="1" y="12"/>
                  </a:cubicBezTo>
                  <a:cubicBezTo>
                    <a:pt x="1" y="12"/>
                    <a:pt x="1" y="12"/>
                    <a:pt x="1" y="11"/>
                  </a:cubicBezTo>
                  <a:moveTo>
                    <a:pt x="1" y="11"/>
                  </a:moveTo>
                  <a:cubicBezTo>
                    <a:pt x="1" y="11"/>
                    <a:pt x="1" y="11"/>
                    <a:pt x="1" y="11"/>
                  </a:cubicBezTo>
                  <a:cubicBezTo>
                    <a:pt x="1" y="11"/>
                    <a:pt x="1" y="11"/>
                    <a:pt x="1" y="11"/>
                  </a:cubicBezTo>
                  <a:moveTo>
                    <a:pt x="1" y="11"/>
                  </a:moveTo>
                  <a:cubicBezTo>
                    <a:pt x="1" y="11"/>
                    <a:pt x="1" y="11"/>
                    <a:pt x="1" y="11"/>
                  </a:cubicBezTo>
                  <a:cubicBezTo>
                    <a:pt x="1" y="11"/>
                    <a:pt x="1" y="11"/>
                    <a:pt x="1" y="11"/>
                  </a:cubicBezTo>
                  <a:moveTo>
                    <a:pt x="2" y="11"/>
                  </a:moveTo>
                  <a:cubicBezTo>
                    <a:pt x="2" y="11"/>
                    <a:pt x="1" y="11"/>
                    <a:pt x="1" y="11"/>
                  </a:cubicBezTo>
                  <a:cubicBezTo>
                    <a:pt x="1" y="11"/>
                    <a:pt x="2" y="11"/>
                    <a:pt x="2" y="11"/>
                  </a:cubicBezTo>
                  <a:moveTo>
                    <a:pt x="2" y="10"/>
                  </a:moveTo>
                  <a:cubicBezTo>
                    <a:pt x="2" y="10"/>
                    <a:pt x="2" y="11"/>
                    <a:pt x="2" y="11"/>
                  </a:cubicBezTo>
                  <a:cubicBezTo>
                    <a:pt x="2" y="11"/>
                    <a:pt x="2" y="10"/>
                    <a:pt x="2" y="10"/>
                  </a:cubicBezTo>
                  <a:moveTo>
                    <a:pt x="2" y="10"/>
                  </a:moveTo>
                  <a:cubicBezTo>
                    <a:pt x="2" y="10"/>
                    <a:pt x="2" y="10"/>
                    <a:pt x="2" y="10"/>
                  </a:cubicBezTo>
                  <a:cubicBezTo>
                    <a:pt x="2" y="10"/>
                    <a:pt x="2" y="10"/>
                    <a:pt x="2" y="10"/>
                  </a:cubicBezTo>
                  <a:moveTo>
                    <a:pt x="2" y="10"/>
                  </a:moveTo>
                  <a:cubicBezTo>
                    <a:pt x="2" y="10"/>
                    <a:pt x="2" y="10"/>
                    <a:pt x="2" y="10"/>
                  </a:cubicBezTo>
                  <a:cubicBezTo>
                    <a:pt x="2" y="10"/>
                    <a:pt x="2" y="10"/>
                    <a:pt x="2" y="10"/>
                  </a:cubicBezTo>
                  <a:moveTo>
                    <a:pt x="2" y="9"/>
                  </a:moveTo>
                  <a:cubicBezTo>
                    <a:pt x="2" y="10"/>
                    <a:pt x="2" y="10"/>
                    <a:pt x="2" y="10"/>
                  </a:cubicBezTo>
                  <a:cubicBezTo>
                    <a:pt x="2" y="10"/>
                    <a:pt x="2" y="10"/>
                    <a:pt x="2" y="9"/>
                  </a:cubicBezTo>
                  <a:moveTo>
                    <a:pt x="2" y="9"/>
                  </a:moveTo>
                  <a:cubicBezTo>
                    <a:pt x="2" y="9"/>
                    <a:pt x="2" y="9"/>
                    <a:pt x="2" y="9"/>
                  </a:cubicBezTo>
                  <a:cubicBezTo>
                    <a:pt x="2" y="9"/>
                    <a:pt x="2" y="9"/>
                    <a:pt x="2" y="9"/>
                  </a:cubicBezTo>
                  <a:moveTo>
                    <a:pt x="2" y="9"/>
                  </a:moveTo>
                  <a:cubicBezTo>
                    <a:pt x="2" y="9"/>
                    <a:pt x="2" y="9"/>
                    <a:pt x="2" y="9"/>
                  </a:cubicBezTo>
                  <a:cubicBezTo>
                    <a:pt x="2" y="9"/>
                    <a:pt x="2" y="9"/>
                    <a:pt x="2" y="9"/>
                  </a:cubicBezTo>
                  <a:moveTo>
                    <a:pt x="2" y="9"/>
                  </a:moveTo>
                  <a:cubicBezTo>
                    <a:pt x="2" y="9"/>
                    <a:pt x="2" y="9"/>
                    <a:pt x="2" y="9"/>
                  </a:cubicBezTo>
                  <a:cubicBezTo>
                    <a:pt x="2" y="9"/>
                    <a:pt x="2" y="9"/>
                    <a:pt x="2" y="9"/>
                  </a:cubicBezTo>
                  <a:moveTo>
                    <a:pt x="2" y="8"/>
                  </a:moveTo>
                  <a:cubicBezTo>
                    <a:pt x="2" y="8"/>
                    <a:pt x="2" y="9"/>
                    <a:pt x="2" y="9"/>
                  </a:cubicBezTo>
                  <a:cubicBezTo>
                    <a:pt x="2" y="9"/>
                    <a:pt x="2" y="8"/>
                    <a:pt x="2" y="8"/>
                  </a:cubicBezTo>
                  <a:moveTo>
                    <a:pt x="2" y="8"/>
                  </a:moveTo>
                  <a:cubicBezTo>
                    <a:pt x="2" y="8"/>
                    <a:pt x="2" y="8"/>
                    <a:pt x="2" y="8"/>
                  </a:cubicBezTo>
                  <a:cubicBezTo>
                    <a:pt x="2" y="8"/>
                    <a:pt x="2" y="8"/>
                    <a:pt x="2" y="8"/>
                  </a:cubicBezTo>
                  <a:moveTo>
                    <a:pt x="2" y="8"/>
                  </a:moveTo>
                  <a:cubicBezTo>
                    <a:pt x="2" y="8"/>
                    <a:pt x="2" y="8"/>
                    <a:pt x="2" y="8"/>
                  </a:cubicBezTo>
                  <a:cubicBezTo>
                    <a:pt x="2" y="8"/>
                    <a:pt x="2" y="8"/>
                    <a:pt x="2" y="8"/>
                  </a:cubicBezTo>
                  <a:moveTo>
                    <a:pt x="2" y="8"/>
                  </a:moveTo>
                  <a:cubicBezTo>
                    <a:pt x="2" y="8"/>
                    <a:pt x="2" y="8"/>
                    <a:pt x="2" y="8"/>
                  </a:cubicBezTo>
                  <a:cubicBezTo>
                    <a:pt x="2" y="8"/>
                    <a:pt x="2" y="8"/>
                    <a:pt x="2" y="8"/>
                  </a:cubicBezTo>
                  <a:moveTo>
                    <a:pt x="2" y="7"/>
                  </a:moveTo>
                  <a:cubicBezTo>
                    <a:pt x="2" y="7"/>
                    <a:pt x="2" y="7"/>
                    <a:pt x="2" y="7"/>
                  </a:cubicBezTo>
                  <a:cubicBezTo>
                    <a:pt x="2" y="7"/>
                    <a:pt x="2" y="7"/>
                    <a:pt x="2" y="7"/>
                  </a:cubicBezTo>
                  <a:moveTo>
                    <a:pt x="2" y="7"/>
                  </a:moveTo>
                  <a:cubicBezTo>
                    <a:pt x="2" y="7"/>
                    <a:pt x="2" y="7"/>
                    <a:pt x="2" y="7"/>
                  </a:cubicBezTo>
                  <a:cubicBezTo>
                    <a:pt x="2" y="7"/>
                    <a:pt x="2" y="7"/>
                    <a:pt x="2" y="7"/>
                  </a:cubicBezTo>
                  <a:moveTo>
                    <a:pt x="2" y="7"/>
                  </a:moveTo>
                  <a:cubicBezTo>
                    <a:pt x="2" y="7"/>
                    <a:pt x="2" y="7"/>
                    <a:pt x="2" y="7"/>
                  </a:cubicBezTo>
                  <a:cubicBezTo>
                    <a:pt x="2" y="7"/>
                    <a:pt x="2" y="7"/>
                    <a:pt x="2" y="7"/>
                  </a:cubicBezTo>
                  <a:moveTo>
                    <a:pt x="3" y="6"/>
                  </a:moveTo>
                  <a:cubicBezTo>
                    <a:pt x="3" y="6"/>
                    <a:pt x="2" y="7"/>
                    <a:pt x="2" y="7"/>
                  </a:cubicBezTo>
                  <a:cubicBezTo>
                    <a:pt x="2" y="7"/>
                    <a:pt x="3" y="6"/>
                    <a:pt x="3" y="6"/>
                  </a:cubicBezTo>
                  <a:moveTo>
                    <a:pt x="3" y="6"/>
                  </a:moveTo>
                  <a:cubicBezTo>
                    <a:pt x="3" y="6"/>
                    <a:pt x="3" y="6"/>
                    <a:pt x="3" y="6"/>
                  </a:cubicBezTo>
                  <a:cubicBezTo>
                    <a:pt x="3" y="6"/>
                    <a:pt x="3" y="6"/>
                    <a:pt x="3" y="6"/>
                  </a:cubicBezTo>
                  <a:moveTo>
                    <a:pt x="3" y="6"/>
                  </a:moveTo>
                  <a:cubicBezTo>
                    <a:pt x="3" y="6"/>
                    <a:pt x="3" y="6"/>
                    <a:pt x="3" y="6"/>
                  </a:cubicBezTo>
                  <a:cubicBezTo>
                    <a:pt x="3" y="6"/>
                    <a:pt x="3" y="6"/>
                    <a:pt x="3" y="6"/>
                  </a:cubicBezTo>
                  <a:moveTo>
                    <a:pt x="3" y="6"/>
                  </a:moveTo>
                  <a:cubicBezTo>
                    <a:pt x="3" y="6"/>
                    <a:pt x="3" y="6"/>
                    <a:pt x="3" y="6"/>
                  </a:cubicBezTo>
                  <a:cubicBezTo>
                    <a:pt x="3" y="6"/>
                    <a:pt x="3" y="6"/>
                    <a:pt x="3" y="6"/>
                  </a:cubicBezTo>
                  <a:moveTo>
                    <a:pt x="3" y="5"/>
                  </a:moveTo>
                  <a:cubicBezTo>
                    <a:pt x="3" y="5"/>
                    <a:pt x="3" y="5"/>
                    <a:pt x="3" y="5"/>
                  </a:cubicBezTo>
                  <a:cubicBezTo>
                    <a:pt x="3" y="5"/>
                    <a:pt x="3" y="5"/>
                    <a:pt x="3" y="5"/>
                  </a:cubicBezTo>
                  <a:moveTo>
                    <a:pt x="3" y="5"/>
                  </a:moveTo>
                  <a:cubicBezTo>
                    <a:pt x="3" y="5"/>
                    <a:pt x="3" y="5"/>
                    <a:pt x="3" y="5"/>
                  </a:cubicBezTo>
                  <a:cubicBezTo>
                    <a:pt x="3" y="5"/>
                    <a:pt x="3" y="5"/>
                    <a:pt x="3" y="5"/>
                  </a:cubicBezTo>
                  <a:moveTo>
                    <a:pt x="3" y="5"/>
                  </a:moveTo>
                  <a:cubicBezTo>
                    <a:pt x="3" y="5"/>
                    <a:pt x="3" y="5"/>
                    <a:pt x="3" y="5"/>
                  </a:cubicBezTo>
                  <a:cubicBezTo>
                    <a:pt x="3" y="5"/>
                    <a:pt x="3" y="5"/>
                    <a:pt x="3" y="5"/>
                  </a:cubicBezTo>
                  <a:moveTo>
                    <a:pt x="3" y="4"/>
                  </a:moveTo>
                  <a:cubicBezTo>
                    <a:pt x="3" y="5"/>
                    <a:pt x="3" y="5"/>
                    <a:pt x="3" y="5"/>
                  </a:cubicBezTo>
                  <a:cubicBezTo>
                    <a:pt x="3" y="5"/>
                    <a:pt x="3" y="5"/>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3"/>
                  </a:moveTo>
                  <a:cubicBezTo>
                    <a:pt x="3" y="3"/>
                    <a:pt x="3" y="3"/>
                    <a:pt x="3" y="4"/>
                  </a:cubicBezTo>
                  <a:cubicBezTo>
                    <a:pt x="3" y="3"/>
                    <a:pt x="3" y="3"/>
                    <a:pt x="3" y="3"/>
                  </a:cubicBezTo>
                  <a:moveTo>
                    <a:pt x="3" y="3"/>
                  </a:moveTo>
                  <a:cubicBezTo>
                    <a:pt x="3" y="3"/>
                    <a:pt x="3" y="3"/>
                    <a:pt x="3" y="3"/>
                  </a:cubicBezTo>
                  <a:cubicBezTo>
                    <a:pt x="3" y="3"/>
                    <a:pt x="3" y="3"/>
                    <a:pt x="3" y="3"/>
                  </a:cubicBezTo>
                  <a:moveTo>
                    <a:pt x="4" y="3"/>
                  </a:moveTo>
                  <a:cubicBezTo>
                    <a:pt x="4" y="3"/>
                    <a:pt x="4" y="3"/>
                    <a:pt x="3" y="3"/>
                  </a:cubicBezTo>
                  <a:cubicBezTo>
                    <a:pt x="4" y="3"/>
                    <a:pt x="4" y="3"/>
                    <a:pt x="4" y="3"/>
                  </a:cubicBezTo>
                  <a:moveTo>
                    <a:pt x="4" y="3"/>
                  </a:moveTo>
                  <a:cubicBezTo>
                    <a:pt x="4" y="3"/>
                    <a:pt x="4" y="3"/>
                    <a:pt x="4" y="3"/>
                  </a:cubicBezTo>
                  <a:cubicBezTo>
                    <a:pt x="4" y="3"/>
                    <a:pt x="4" y="3"/>
                    <a:pt x="4" y="3"/>
                  </a:cubicBezTo>
                  <a:moveTo>
                    <a:pt x="4" y="2"/>
                  </a:moveTo>
                  <a:cubicBezTo>
                    <a:pt x="4" y="2"/>
                    <a:pt x="4" y="2"/>
                    <a:pt x="4" y="2"/>
                  </a:cubicBezTo>
                  <a:cubicBezTo>
                    <a:pt x="4" y="2"/>
                    <a:pt x="4" y="2"/>
                    <a:pt x="4" y="2"/>
                  </a:cubicBezTo>
                  <a:moveTo>
                    <a:pt x="4" y="2"/>
                  </a:moveTo>
                  <a:cubicBezTo>
                    <a:pt x="4" y="2"/>
                    <a:pt x="4" y="2"/>
                    <a:pt x="4" y="2"/>
                  </a:cubicBezTo>
                  <a:cubicBezTo>
                    <a:pt x="4" y="2"/>
                    <a:pt x="4" y="2"/>
                    <a:pt x="4" y="2"/>
                  </a:cubicBezTo>
                  <a:moveTo>
                    <a:pt x="4" y="1"/>
                  </a:moveTo>
                  <a:cubicBezTo>
                    <a:pt x="4" y="1"/>
                    <a:pt x="4" y="1"/>
                    <a:pt x="4" y="1"/>
                  </a:cubicBezTo>
                  <a:cubicBezTo>
                    <a:pt x="4" y="1"/>
                    <a:pt x="4" y="1"/>
                    <a:pt x="4" y="1"/>
                  </a:cubicBezTo>
                  <a:moveTo>
                    <a:pt x="4" y="1"/>
                  </a:moveTo>
                  <a:cubicBezTo>
                    <a:pt x="4" y="1"/>
                    <a:pt x="4" y="1"/>
                    <a:pt x="4" y="1"/>
                  </a:cubicBezTo>
                  <a:cubicBezTo>
                    <a:pt x="4" y="1"/>
                    <a:pt x="4" y="1"/>
                    <a:pt x="4" y="1"/>
                  </a:cubicBezTo>
                  <a:moveTo>
                    <a:pt x="4" y="0"/>
                  </a:moveTo>
                  <a:cubicBezTo>
                    <a:pt x="4" y="0"/>
                    <a:pt x="4" y="0"/>
                    <a:pt x="4" y="0"/>
                  </a:cubicBezTo>
                  <a:cubicBezTo>
                    <a:pt x="4" y="0"/>
                    <a:pt x="4" y="0"/>
                    <a:pt x="4" y="0"/>
                  </a:cubicBezTo>
                </a:path>
              </a:pathLst>
            </a:custGeom>
            <a:solidFill>
              <a:srgbClr val="E56A0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 typeface="Arial"/>
                <a:buNone/>
                <a:tabLst/>
                <a:defRPr/>
              </a:pPr>
              <a:endParaRPr kumimoji="0" lang="en-GB" sz="24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4101" name="Freeform 35">
              <a:extLst>
                <a:ext uri="{FF2B5EF4-FFF2-40B4-BE49-F238E27FC236}">
                  <a16:creationId xmlns:a16="http://schemas.microsoft.com/office/drawing/2014/main" id="{74021E11-7D3A-8967-A1B5-BCC23B543194}"/>
                </a:ext>
              </a:extLst>
            </p:cNvPr>
            <p:cNvSpPr>
              <a:spLocks/>
            </p:cNvSpPr>
            <p:nvPr/>
          </p:nvSpPr>
          <p:spPr bwMode="auto">
            <a:xfrm>
              <a:off x="2511425" y="2494353"/>
              <a:ext cx="190500" cy="425450"/>
            </a:xfrm>
            <a:custGeom>
              <a:avLst/>
              <a:gdLst>
                <a:gd name="T0" fmla="*/ 4 w 78"/>
                <a:gd name="T1" fmla="*/ 53 h 174"/>
                <a:gd name="T2" fmla="*/ 4 w 78"/>
                <a:gd name="T3" fmla="*/ 54 h 174"/>
                <a:gd name="T4" fmla="*/ 3 w 78"/>
                <a:gd name="T5" fmla="*/ 55 h 174"/>
                <a:gd name="T6" fmla="*/ 3 w 78"/>
                <a:gd name="T7" fmla="*/ 56 h 174"/>
                <a:gd name="T8" fmla="*/ 3 w 78"/>
                <a:gd name="T9" fmla="*/ 56 h 174"/>
                <a:gd name="T10" fmla="*/ 3 w 78"/>
                <a:gd name="T11" fmla="*/ 57 h 174"/>
                <a:gd name="T12" fmla="*/ 3 w 78"/>
                <a:gd name="T13" fmla="*/ 58 h 174"/>
                <a:gd name="T14" fmla="*/ 3 w 78"/>
                <a:gd name="T15" fmla="*/ 58 h 174"/>
                <a:gd name="T16" fmla="*/ 2 w 78"/>
                <a:gd name="T17" fmla="*/ 59 h 174"/>
                <a:gd name="T18" fmla="*/ 2 w 78"/>
                <a:gd name="T19" fmla="*/ 60 h 174"/>
                <a:gd name="T20" fmla="*/ 2 w 78"/>
                <a:gd name="T21" fmla="*/ 61 h 174"/>
                <a:gd name="T22" fmla="*/ 2 w 78"/>
                <a:gd name="T23" fmla="*/ 61 h 174"/>
                <a:gd name="T24" fmla="*/ 2 w 78"/>
                <a:gd name="T25" fmla="*/ 62 h 174"/>
                <a:gd name="T26" fmla="*/ 2 w 78"/>
                <a:gd name="T27" fmla="*/ 63 h 174"/>
                <a:gd name="T28" fmla="*/ 1 w 78"/>
                <a:gd name="T29" fmla="*/ 63 h 174"/>
                <a:gd name="T30" fmla="*/ 1 w 78"/>
                <a:gd name="T31" fmla="*/ 64 h 174"/>
                <a:gd name="T32" fmla="*/ 1 w 78"/>
                <a:gd name="T33" fmla="*/ 65 h 174"/>
                <a:gd name="T34" fmla="*/ 1 w 78"/>
                <a:gd name="T35" fmla="*/ 66 h 174"/>
                <a:gd name="T36" fmla="*/ 1 w 78"/>
                <a:gd name="T37" fmla="*/ 67 h 174"/>
                <a:gd name="T38" fmla="*/ 1 w 78"/>
                <a:gd name="T39" fmla="*/ 68 h 174"/>
                <a:gd name="T40" fmla="*/ 0 w 78"/>
                <a:gd name="T41" fmla="*/ 69 h 174"/>
                <a:gd name="T42" fmla="*/ 0 w 78"/>
                <a:gd name="T43" fmla="*/ 70 h 174"/>
                <a:gd name="T44" fmla="*/ 0 w 78"/>
                <a:gd name="T45" fmla="*/ 71 h 174"/>
                <a:gd name="T46" fmla="*/ 0 w 78"/>
                <a:gd name="T47" fmla="*/ 71 h 174"/>
                <a:gd name="T48" fmla="*/ 0 w 78"/>
                <a:gd name="T49" fmla="*/ 73 h 174"/>
                <a:gd name="T50" fmla="*/ 0 w 78"/>
                <a:gd name="T51" fmla="*/ 73 h 174"/>
                <a:gd name="T52" fmla="*/ 0 w 78"/>
                <a:gd name="T53" fmla="*/ 74 h 174"/>
                <a:gd name="T54" fmla="*/ 0 w 78"/>
                <a:gd name="T55" fmla="*/ 75 h 174"/>
                <a:gd name="T56" fmla="*/ 0 w 78"/>
                <a:gd name="T57" fmla="*/ 76 h 174"/>
                <a:gd name="T58" fmla="*/ 0 w 78"/>
                <a:gd name="T59" fmla="*/ 77 h 174"/>
                <a:gd name="T60" fmla="*/ 0 w 78"/>
                <a:gd name="T61" fmla="*/ 77 h 174"/>
                <a:gd name="T62" fmla="*/ 0 w 78"/>
                <a:gd name="T63" fmla="*/ 78 h 174"/>
                <a:gd name="T64" fmla="*/ 0 w 78"/>
                <a:gd name="T65" fmla="*/ 79 h 174"/>
                <a:gd name="T66" fmla="*/ 0 w 78"/>
                <a:gd name="T67" fmla="*/ 80 h 174"/>
                <a:gd name="T68" fmla="*/ 0 w 78"/>
                <a:gd name="T69" fmla="*/ 81 h 174"/>
                <a:gd name="T70" fmla="*/ 0 w 78"/>
                <a:gd name="T71" fmla="*/ 81 h 174"/>
                <a:gd name="T72" fmla="*/ 0 w 78"/>
                <a:gd name="T73" fmla="*/ 82 h 174"/>
                <a:gd name="T74" fmla="*/ 0 w 78"/>
                <a:gd name="T75" fmla="*/ 83 h 174"/>
                <a:gd name="T76" fmla="*/ 0 w 78"/>
                <a:gd name="T77" fmla="*/ 84 h 174"/>
                <a:gd name="T78" fmla="*/ 0 w 78"/>
                <a:gd name="T79" fmla="*/ 84 h 174"/>
                <a:gd name="T80" fmla="*/ 0 w 78"/>
                <a:gd name="T81" fmla="*/ 85 h 174"/>
                <a:gd name="T82" fmla="*/ 0 w 78"/>
                <a:gd name="T83" fmla="*/ 86 h 174"/>
                <a:gd name="T84" fmla="*/ 0 w 78"/>
                <a:gd name="T85" fmla="*/ 87 h 174"/>
                <a:gd name="T86" fmla="*/ 0 w 78"/>
                <a:gd name="T87" fmla="*/ 87 h 174"/>
                <a:gd name="T88" fmla="*/ 0 w 78"/>
                <a:gd name="T89" fmla="*/ 88 h 174"/>
                <a:gd name="T90" fmla="*/ 0 w 78"/>
                <a:gd name="T91" fmla="*/ 89 h 174"/>
                <a:gd name="T92" fmla="*/ 0 w 78"/>
                <a:gd name="T93" fmla="*/ 90 h 174"/>
                <a:gd name="T94" fmla="*/ 0 w 78"/>
                <a:gd name="T95" fmla="*/ 90 h 174"/>
                <a:gd name="T96" fmla="*/ 0 w 78"/>
                <a:gd name="T97" fmla="*/ 91 h 174"/>
                <a:gd name="T98" fmla="*/ 0 w 78"/>
                <a:gd name="T99" fmla="*/ 92 h 174"/>
                <a:gd name="T100" fmla="*/ 0 w 78"/>
                <a:gd name="T101" fmla="*/ 92 h 174"/>
                <a:gd name="T102" fmla="*/ 0 w 78"/>
                <a:gd name="T103" fmla="*/ 94 h 174"/>
                <a:gd name="T104" fmla="*/ 0 w 78"/>
                <a:gd name="T105" fmla="*/ 94 h 174"/>
                <a:gd name="T106" fmla="*/ 1 w 78"/>
                <a:gd name="T107" fmla="*/ 97 h 174"/>
                <a:gd name="T108" fmla="*/ 15 w 78"/>
                <a:gd name="T109" fmla="*/ 7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 h="174">
                  <a:moveTo>
                    <a:pt x="48" y="0"/>
                  </a:moveTo>
                  <a:cubicBezTo>
                    <a:pt x="28" y="11"/>
                    <a:pt x="12" y="30"/>
                    <a:pt x="4" y="52"/>
                  </a:cubicBezTo>
                  <a:cubicBezTo>
                    <a:pt x="4" y="52"/>
                    <a:pt x="4" y="52"/>
                    <a:pt x="4" y="52"/>
                  </a:cubicBezTo>
                  <a:cubicBezTo>
                    <a:pt x="4" y="52"/>
                    <a:pt x="4" y="52"/>
                    <a:pt x="4" y="53"/>
                  </a:cubicBezTo>
                  <a:cubicBezTo>
                    <a:pt x="4" y="53"/>
                    <a:pt x="4" y="53"/>
                    <a:pt x="4" y="53"/>
                  </a:cubicBezTo>
                  <a:cubicBezTo>
                    <a:pt x="4" y="53"/>
                    <a:pt x="4" y="53"/>
                    <a:pt x="4" y="53"/>
                  </a:cubicBezTo>
                  <a:cubicBezTo>
                    <a:pt x="4" y="53"/>
                    <a:pt x="4" y="53"/>
                    <a:pt x="4" y="53"/>
                  </a:cubicBezTo>
                  <a:cubicBezTo>
                    <a:pt x="4" y="53"/>
                    <a:pt x="4" y="54"/>
                    <a:pt x="4" y="54"/>
                  </a:cubicBezTo>
                  <a:cubicBezTo>
                    <a:pt x="4" y="54"/>
                    <a:pt x="4" y="54"/>
                    <a:pt x="4" y="54"/>
                  </a:cubicBezTo>
                  <a:cubicBezTo>
                    <a:pt x="4" y="54"/>
                    <a:pt x="4" y="54"/>
                    <a:pt x="4" y="54"/>
                  </a:cubicBezTo>
                  <a:cubicBezTo>
                    <a:pt x="4" y="54"/>
                    <a:pt x="4" y="54"/>
                    <a:pt x="4" y="54"/>
                  </a:cubicBezTo>
                  <a:cubicBezTo>
                    <a:pt x="4" y="54"/>
                    <a:pt x="4" y="54"/>
                    <a:pt x="4" y="55"/>
                  </a:cubicBezTo>
                  <a:cubicBezTo>
                    <a:pt x="4" y="55"/>
                    <a:pt x="4" y="55"/>
                    <a:pt x="4" y="55"/>
                  </a:cubicBezTo>
                  <a:cubicBezTo>
                    <a:pt x="4" y="55"/>
                    <a:pt x="4" y="55"/>
                    <a:pt x="4" y="55"/>
                  </a:cubicBezTo>
                  <a:cubicBezTo>
                    <a:pt x="4" y="55"/>
                    <a:pt x="4" y="55"/>
                    <a:pt x="3" y="55"/>
                  </a:cubicBezTo>
                  <a:cubicBezTo>
                    <a:pt x="3" y="55"/>
                    <a:pt x="3" y="55"/>
                    <a:pt x="3" y="55"/>
                  </a:cubicBezTo>
                  <a:cubicBezTo>
                    <a:pt x="3" y="55"/>
                    <a:pt x="3" y="55"/>
                    <a:pt x="3" y="55"/>
                  </a:cubicBezTo>
                  <a:cubicBezTo>
                    <a:pt x="3" y="55"/>
                    <a:pt x="3" y="55"/>
                    <a:pt x="3" y="55"/>
                  </a:cubicBezTo>
                  <a:cubicBezTo>
                    <a:pt x="3" y="55"/>
                    <a:pt x="3" y="55"/>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2"/>
                    <a:pt x="2" y="62"/>
                    <a:pt x="2" y="62"/>
                  </a:cubicBezTo>
                  <a:cubicBezTo>
                    <a:pt x="2" y="62"/>
                    <a:pt x="2" y="62"/>
                    <a:pt x="2" y="62"/>
                  </a:cubicBezTo>
                  <a:cubicBezTo>
                    <a:pt x="2" y="62"/>
                    <a:pt x="2" y="62"/>
                    <a:pt x="2" y="62"/>
                  </a:cubicBezTo>
                  <a:cubicBezTo>
                    <a:pt x="2" y="62"/>
                    <a:pt x="2" y="62"/>
                    <a:pt x="2" y="62"/>
                  </a:cubicBezTo>
                  <a:cubicBezTo>
                    <a:pt x="2" y="62"/>
                    <a:pt x="2" y="62"/>
                    <a:pt x="2" y="62"/>
                  </a:cubicBezTo>
                  <a:cubicBezTo>
                    <a:pt x="2" y="62"/>
                    <a:pt x="2" y="62"/>
                    <a:pt x="2" y="62"/>
                  </a:cubicBezTo>
                  <a:cubicBezTo>
                    <a:pt x="2" y="62"/>
                    <a:pt x="2" y="63"/>
                    <a:pt x="2" y="63"/>
                  </a:cubicBezTo>
                  <a:cubicBezTo>
                    <a:pt x="2" y="63"/>
                    <a:pt x="2" y="63"/>
                    <a:pt x="2" y="63"/>
                  </a:cubicBezTo>
                  <a:cubicBezTo>
                    <a:pt x="2" y="63"/>
                    <a:pt x="1" y="63"/>
                    <a:pt x="1" y="63"/>
                  </a:cubicBezTo>
                  <a:cubicBezTo>
                    <a:pt x="1" y="63"/>
                    <a:pt x="1" y="63"/>
                    <a:pt x="1" y="63"/>
                  </a:cubicBezTo>
                  <a:cubicBezTo>
                    <a:pt x="1" y="63"/>
                    <a:pt x="1" y="63"/>
                    <a:pt x="1" y="63"/>
                  </a:cubicBezTo>
                  <a:cubicBezTo>
                    <a:pt x="1" y="63"/>
                    <a:pt x="1" y="63"/>
                    <a:pt x="1" y="63"/>
                  </a:cubicBezTo>
                  <a:cubicBezTo>
                    <a:pt x="1" y="63"/>
                    <a:pt x="1" y="63"/>
                    <a:pt x="1" y="63"/>
                  </a:cubicBezTo>
                  <a:cubicBezTo>
                    <a:pt x="1" y="63"/>
                    <a:pt x="1" y="63"/>
                    <a:pt x="1" y="63"/>
                  </a:cubicBezTo>
                  <a:cubicBezTo>
                    <a:pt x="1" y="64"/>
                    <a:pt x="1" y="64"/>
                    <a:pt x="1" y="64"/>
                  </a:cubicBezTo>
                  <a:cubicBezTo>
                    <a:pt x="1" y="64"/>
                    <a:pt x="1" y="64"/>
                    <a:pt x="1" y="64"/>
                  </a:cubicBezTo>
                  <a:cubicBezTo>
                    <a:pt x="1" y="64"/>
                    <a:pt x="1" y="64"/>
                    <a:pt x="1" y="64"/>
                  </a:cubicBezTo>
                  <a:cubicBezTo>
                    <a:pt x="1" y="64"/>
                    <a:pt x="1" y="64"/>
                    <a:pt x="1" y="64"/>
                  </a:cubicBezTo>
                  <a:cubicBezTo>
                    <a:pt x="1" y="64"/>
                    <a:pt x="1" y="64"/>
                    <a:pt x="1" y="64"/>
                  </a:cubicBezTo>
                  <a:cubicBezTo>
                    <a:pt x="1" y="64"/>
                    <a:pt x="1" y="64"/>
                    <a:pt x="1" y="64"/>
                  </a:cubicBezTo>
                  <a:cubicBezTo>
                    <a:pt x="1" y="65"/>
                    <a:pt x="1" y="65"/>
                    <a:pt x="1" y="65"/>
                  </a:cubicBezTo>
                  <a:cubicBezTo>
                    <a:pt x="1" y="65"/>
                    <a:pt x="1" y="65"/>
                    <a:pt x="1" y="65"/>
                  </a:cubicBezTo>
                  <a:cubicBezTo>
                    <a:pt x="1" y="65"/>
                    <a:pt x="1" y="65"/>
                    <a:pt x="1" y="65"/>
                  </a:cubicBezTo>
                  <a:cubicBezTo>
                    <a:pt x="1" y="65"/>
                    <a:pt x="1" y="65"/>
                    <a:pt x="1" y="65"/>
                  </a:cubicBezTo>
                  <a:cubicBezTo>
                    <a:pt x="1" y="66"/>
                    <a:pt x="1" y="66"/>
                    <a:pt x="1" y="66"/>
                  </a:cubicBezTo>
                  <a:cubicBezTo>
                    <a:pt x="1" y="66"/>
                    <a:pt x="1" y="66"/>
                    <a:pt x="1" y="66"/>
                  </a:cubicBezTo>
                  <a:cubicBezTo>
                    <a:pt x="1" y="66"/>
                    <a:pt x="1" y="66"/>
                    <a:pt x="1" y="66"/>
                  </a:cubicBezTo>
                  <a:cubicBezTo>
                    <a:pt x="1" y="66"/>
                    <a:pt x="1" y="66"/>
                    <a:pt x="1" y="66"/>
                  </a:cubicBezTo>
                  <a:cubicBezTo>
                    <a:pt x="1" y="66"/>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8"/>
                    <a:pt x="1" y="68"/>
                    <a:pt x="1" y="68"/>
                  </a:cubicBezTo>
                  <a:cubicBezTo>
                    <a:pt x="1" y="68"/>
                    <a:pt x="1" y="68"/>
                    <a:pt x="1" y="68"/>
                  </a:cubicBezTo>
                  <a:cubicBezTo>
                    <a:pt x="1" y="68"/>
                    <a:pt x="1" y="68"/>
                    <a:pt x="1" y="68"/>
                  </a:cubicBezTo>
                  <a:cubicBezTo>
                    <a:pt x="1" y="68"/>
                    <a:pt x="1" y="68"/>
                    <a:pt x="1" y="68"/>
                  </a:cubicBezTo>
                  <a:cubicBezTo>
                    <a:pt x="1" y="68"/>
                    <a:pt x="0" y="68"/>
                    <a:pt x="0" y="69"/>
                  </a:cubicBezTo>
                  <a:cubicBezTo>
                    <a:pt x="0" y="69"/>
                    <a:pt x="0" y="69"/>
                    <a:pt x="0" y="69"/>
                  </a:cubicBezTo>
                  <a:cubicBezTo>
                    <a:pt x="0" y="69"/>
                    <a:pt x="0" y="69"/>
                    <a:pt x="0" y="69"/>
                  </a:cubicBezTo>
                  <a:cubicBezTo>
                    <a:pt x="0" y="69"/>
                    <a:pt x="0" y="69"/>
                    <a:pt x="0" y="69"/>
                  </a:cubicBezTo>
                  <a:cubicBezTo>
                    <a:pt x="0" y="69"/>
                    <a:pt x="0" y="69"/>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1"/>
                    <a:pt x="0" y="71"/>
                  </a:cubicBezTo>
                  <a:cubicBezTo>
                    <a:pt x="0" y="71"/>
                    <a:pt x="0" y="71"/>
                    <a:pt x="0" y="71"/>
                  </a:cubicBezTo>
                  <a:cubicBezTo>
                    <a:pt x="0" y="71"/>
                    <a:pt x="0" y="71"/>
                    <a:pt x="0" y="71"/>
                  </a:cubicBezTo>
                  <a:cubicBezTo>
                    <a:pt x="0" y="71"/>
                    <a:pt x="0" y="71"/>
                    <a:pt x="0" y="71"/>
                  </a:cubicBezTo>
                  <a:cubicBezTo>
                    <a:pt x="0" y="71"/>
                    <a:pt x="0" y="71"/>
                    <a:pt x="0" y="71"/>
                  </a:cubicBezTo>
                  <a:cubicBezTo>
                    <a:pt x="0" y="71"/>
                    <a:pt x="0" y="71"/>
                    <a:pt x="0" y="71"/>
                  </a:cubicBezTo>
                  <a:cubicBezTo>
                    <a:pt x="0" y="71"/>
                    <a:pt x="0" y="72"/>
                    <a:pt x="0" y="72"/>
                  </a:cubicBezTo>
                  <a:cubicBezTo>
                    <a:pt x="0" y="72"/>
                    <a:pt x="0" y="72"/>
                    <a:pt x="0" y="72"/>
                  </a:cubicBezTo>
                  <a:cubicBezTo>
                    <a:pt x="0" y="72"/>
                    <a:pt x="0" y="72"/>
                    <a:pt x="0" y="72"/>
                  </a:cubicBezTo>
                  <a:cubicBezTo>
                    <a:pt x="0" y="72"/>
                    <a:pt x="0" y="72"/>
                    <a:pt x="0" y="72"/>
                  </a:cubicBezTo>
                  <a:cubicBezTo>
                    <a:pt x="0" y="73"/>
                    <a:pt x="0" y="73"/>
                    <a:pt x="0" y="73"/>
                  </a:cubicBezTo>
                  <a:cubicBezTo>
                    <a:pt x="0" y="73"/>
                    <a:pt x="0" y="73"/>
                    <a:pt x="0" y="73"/>
                  </a:cubicBezTo>
                  <a:cubicBezTo>
                    <a:pt x="0" y="73"/>
                    <a:pt x="0" y="73"/>
                    <a:pt x="0" y="73"/>
                  </a:cubicBezTo>
                  <a:cubicBezTo>
                    <a:pt x="0" y="73"/>
                    <a:pt x="0" y="73"/>
                    <a:pt x="0" y="73"/>
                  </a:cubicBezTo>
                  <a:cubicBezTo>
                    <a:pt x="0" y="73"/>
                    <a:pt x="0" y="73"/>
                    <a:pt x="0" y="73"/>
                  </a:cubicBezTo>
                  <a:cubicBezTo>
                    <a:pt x="0" y="73"/>
                    <a:pt x="0" y="73"/>
                    <a:pt x="0" y="73"/>
                  </a:cubicBezTo>
                  <a:cubicBezTo>
                    <a:pt x="0" y="73"/>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5"/>
                    <a:pt x="0" y="75"/>
                  </a:cubicBezTo>
                  <a:cubicBezTo>
                    <a:pt x="0" y="75"/>
                    <a:pt x="0" y="75"/>
                    <a:pt x="0" y="75"/>
                  </a:cubicBezTo>
                  <a:cubicBezTo>
                    <a:pt x="0" y="75"/>
                    <a:pt x="0" y="75"/>
                    <a:pt x="0" y="75"/>
                  </a:cubicBezTo>
                  <a:cubicBezTo>
                    <a:pt x="0" y="75"/>
                    <a:pt x="0" y="75"/>
                    <a:pt x="0" y="75"/>
                  </a:cubicBezTo>
                  <a:cubicBezTo>
                    <a:pt x="0" y="75"/>
                    <a:pt x="0" y="75"/>
                    <a:pt x="0" y="75"/>
                  </a:cubicBezTo>
                  <a:cubicBezTo>
                    <a:pt x="0" y="75"/>
                    <a:pt x="0" y="75"/>
                    <a:pt x="0" y="76"/>
                  </a:cubicBezTo>
                  <a:cubicBezTo>
                    <a:pt x="0" y="76"/>
                    <a:pt x="0" y="76"/>
                    <a:pt x="0" y="76"/>
                  </a:cubicBezTo>
                  <a:cubicBezTo>
                    <a:pt x="0" y="76"/>
                    <a:pt x="0" y="76"/>
                    <a:pt x="0" y="76"/>
                  </a:cubicBezTo>
                  <a:cubicBezTo>
                    <a:pt x="0" y="76"/>
                    <a:pt x="0" y="76"/>
                    <a:pt x="0" y="76"/>
                  </a:cubicBezTo>
                  <a:cubicBezTo>
                    <a:pt x="0" y="76"/>
                    <a:pt x="0" y="76"/>
                    <a:pt x="0" y="76"/>
                  </a:cubicBezTo>
                  <a:cubicBezTo>
                    <a:pt x="0" y="76"/>
                    <a:pt x="0" y="76"/>
                    <a:pt x="0" y="76"/>
                  </a:cubicBezTo>
                  <a:cubicBezTo>
                    <a:pt x="0" y="76"/>
                    <a:pt x="0" y="76"/>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8"/>
                  </a:cubicBezTo>
                  <a:cubicBezTo>
                    <a:pt x="0" y="78"/>
                    <a:pt x="0" y="78"/>
                    <a:pt x="0" y="78"/>
                  </a:cubicBezTo>
                  <a:cubicBezTo>
                    <a:pt x="0" y="78"/>
                    <a:pt x="0" y="78"/>
                    <a:pt x="0" y="78"/>
                  </a:cubicBezTo>
                  <a:cubicBezTo>
                    <a:pt x="0" y="78"/>
                    <a:pt x="0" y="78"/>
                    <a:pt x="0" y="78"/>
                  </a:cubicBezTo>
                  <a:cubicBezTo>
                    <a:pt x="0" y="78"/>
                    <a:pt x="0" y="78"/>
                    <a:pt x="0" y="78"/>
                  </a:cubicBezTo>
                  <a:cubicBezTo>
                    <a:pt x="0" y="78"/>
                    <a:pt x="0" y="78"/>
                    <a:pt x="0" y="78"/>
                  </a:cubicBezTo>
                  <a:cubicBezTo>
                    <a:pt x="0" y="78"/>
                    <a:pt x="0" y="78"/>
                    <a:pt x="0" y="78"/>
                  </a:cubicBezTo>
                  <a:cubicBezTo>
                    <a:pt x="0" y="79"/>
                    <a:pt x="0" y="79"/>
                    <a:pt x="0" y="79"/>
                  </a:cubicBezTo>
                  <a:cubicBezTo>
                    <a:pt x="0" y="79"/>
                    <a:pt x="0" y="79"/>
                    <a:pt x="0" y="79"/>
                  </a:cubicBezTo>
                  <a:cubicBezTo>
                    <a:pt x="0" y="79"/>
                    <a:pt x="0" y="79"/>
                    <a:pt x="0" y="79"/>
                  </a:cubicBezTo>
                  <a:cubicBezTo>
                    <a:pt x="0" y="79"/>
                    <a:pt x="0" y="79"/>
                    <a:pt x="0" y="79"/>
                  </a:cubicBezTo>
                  <a:cubicBezTo>
                    <a:pt x="0" y="79"/>
                    <a:pt x="0" y="79"/>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1"/>
                    <a:pt x="0" y="81"/>
                    <a:pt x="0" y="81"/>
                  </a:cubicBezTo>
                  <a:cubicBezTo>
                    <a:pt x="0" y="81"/>
                    <a:pt x="0" y="81"/>
                    <a:pt x="0" y="81"/>
                  </a:cubicBezTo>
                  <a:cubicBezTo>
                    <a:pt x="0" y="81"/>
                    <a:pt x="0" y="81"/>
                    <a:pt x="0" y="81"/>
                  </a:cubicBezTo>
                  <a:cubicBezTo>
                    <a:pt x="0" y="81"/>
                    <a:pt x="0" y="81"/>
                    <a:pt x="0" y="81"/>
                  </a:cubicBezTo>
                  <a:cubicBezTo>
                    <a:pt x="0" y="81"/>
                    <a:pt x="0" y="81"/>
                    <a:pt x="0" y="81"/>
                  </a:cubicBezTo>
                  <a:cubicBezTo>
                    <a:pt x="0" y="81"/>
                    <a:pt x="0" y="81"/>
                    <a:pt x="0" y="81"/>
                  </a:cubicBezTo>
                  <a:cubicBezTo>
                    <a:pt x="0" y="81"/>
                    <a:pt x="0" y="82"/>
                    <a:pt x="0" y="82"/>
                  </a:cubicBezTo>
                  <a:cubicBezTo>
                    <a:pt x="0" y="82"/>
                    <a:pt x="0" y="82"/>
                    <a:pt x="0" y="82"/>
                  </a:cubicBezTo>
                  <a:cubicBezTo>
                    <a:pt x="0" y="82"/>
                    <a:pt x="0" y="82"/>
                    <a:pt x="0" y="82"/>
                  </a:cubicBezTo>
                  <a:cubicBezTo>
                    <a:pt x="0" y="82"/>
                    <a:pt x="0" y="82"/>
                    <a:pt x="0" y="82"/>
                  </a:cubicBezTo>
                  <a:cubicBezTo>
                    <a:pt x="0" y="82"/>
                    <a:pt x="0" y="82"/>
                    <a:pt x="0" y="82"/>
                  </a:cubicBezTo>
                  <a:cubicBezTo>
                    <a:pt x="0" y="82"/>
                    <a:pt x="0" y="82"/>
                    <a:pt x="0" y="82"/>
                  </a:cubicBezTo>
                  <a:cubicBezTo>
                    <a:pt x="0" y="82"/>
                    <a:pt x="0" y="82"/>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5"/>
                    <a:pt x="0" y="85"/>
                  </a:cubicBezTo>
                  <a:cubicBezTo>
                    <a:pt x="0" y="85"/>
                    <a:pt x="0" y="85"/>
                    <a:pt x="0" y="85"/>
                  </a:cubicBezTo>
                  <a:cubicBezTo>
                    <a:pt x="0" y="85"/>
                    <a:pt x="0" y="85"/>
                    <a:pt x="0" y="85"/>
                  </a:cubicBezTo>
                  <a:cubicBezTo>
                    <a:pt x="0" y="85"/>
                    <a:pt x="0" y="85"/>
                    <a:pt x="0" y="85"/>
                  </a:cubicBezTo>
                  <a:cubicBezTo>
                    <a:pt x="0" y="85"/>
                    <a:pt x="0" y="85"/>
                    <a:pt x="0" y="85"/>
                  </a:cubicBezTo>
                  <a:cubicBezTo>
                    <a:pt x="0" y="85"/>
                    <a:pt x="0" y="85"/>
                    <a:pt x="0" y="85"/>
                  </a:cubicBezTo>
                  <a:cubicBezTo>
                    <a:pt x="0" y="85"/>
                    <a:pt x="0" y="85"/>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90"/>
                    <a:pt x="0" y="90"/>
                    <a:pt x="0" y="90"/>
                  </a:cubicBezTo>
                  <a:cubicBezTo>
                    <a:pt x="0" y="90"/>
                    <a:pt x="0" y="90"/>
                    <a:pt x="0" y="90"/>
                  </a:cubicBezTo>
                  <a:cubicBezTo>
                    <a:pt x="0" y="90"/>
                    <a:pt x="0" y="90"/>
                    <a:pt x="0" y="90"/>
                  </a:cubicBezTo>
                  <a:cubicBezTo>
                    <a:pt x="0" y="90"/>
                    <a:pt x="0" y="90"/>
                    <a:pt x="0" y="90"/>
                  </a:cubicBezTo>
                  <a:cubicBezTo>
                    <a:pt x="0" y="90"/>
                    <a:pt x="0" y="90"/>
                    <a:pt x="0" y="90"/>
                  </a:cubicBezTo>
                  <a:cubicBezTo>
                    <a:pt x="0" y="90"/>
                    <a:pt x="0" y="90"/>
                    <a:pt x="0" y="90"/>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3"/>
                    <a:pt x="0" y="93"/>
                    <a:pt x="0" y="93"/>
                  </a:cubicBezTo>
                  <a:cubicBezTo>
                    <a:pt x="0" y="93"/>
                    <a:pt x="0" y="93"/>
                    <a:pt x="0" y="93"/>
                  </a:cubicBezTo>
                  <a:cubicBezTo>
                    <a:pt x="0" y="93"/>
                    <a:pt x="0" y="93"/>
                    <a:pt x="0" y="93"/>
                  </a:cubicBezTo>
                  <a:cubicBezTo>
                    <a:pt x="0" y="93"/>
                    <a:pt x="0" y="93"/>
                    <a:pt x="0" y="93"/>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5"/>
                  </a:cubicBezTo>
                  <a:cubicBezTo>
                    <a:pt x="0" y="95"/>
                    <a:pt x="0" y="95"/>
                    <a:pt x="0" y="95"/>
                  </a:cubicBezTo>
                  <a:cubicBezTo>
                    <a:pt x="0" y="95"/>
                    <a:pt x="0" y="95"/>
                    <a:pt x="0" y="95"/>
                  </a:cubicBezTo>
                  <a:cubicBezTo>
                    <a:pt x="0" y="95"/>
                    <a:pt x="0" y="95"/>
                    <a:pt x="0" y="95"/>
                  </a:cubicBezTo>
                  <a:cubicBezTo>
                    <a:pt x="0" y="96"/>
                    <a:pt x="1" y="96"/>
                    <a:pt x="1" y="97"/>
                  </a:cubicBezTo>
                  <a:cubicBezTo>
                    <a:pt x="1" y="97"/>
                    <a:pt x="1" y="97"/>
                    <a:pt x="1" y="97"/>
                  </a:cubicBezTo>
                  <a:cubicBezTo>
                    <a:pt x="7" y="136"/>
                    <a:pt x="38" y="168"/>
                    <a:pt x="78" y="174"/>
                  </a:cubicBezTo>
                  <a:cubicBezTo>
                    <a:pt x="66" y="169"/>
                    <a:pt x="55" y="162"/>
                    <a:pt x="46" y="152"/>
                  </a:cubicBezTo>
                  <a:cubicBezTo>
                    <a:pt x="33" y="139"/>
                    <a:pt x="24" y="124"/>
                    <a:pt x="19" y="106"/>
                  </a:cubicBezTo>
                  <a:cubicBezTo>
                    <a:pt x="18" y="97"/>
                    <a:pt x="16" y="87"/>
                    <a:pt x="15" y="78"/>
                  </a:cubicBezTo>
                  <a:cubicBezTo>
                    <a:pt x="15" y="77"/>
                    <a:pt x="15" y="77"/>
                    <a:pt x="15" y="77"/>
                  </a:cubicBezTo>
                  <a:cubicBezTo>
                    <a:pt x="15" y="58"/>
                    <a:pt x="20" y="40"/>
                    <a:pt x="30" y="23"/>
                  </a:cubicBezTo>
                  <a:cubicBezTo>
                    <a:pt x="35" y="16"/>
                    <a:pt x="41" y="9"/>
                    <a:pt x="46" y="2"/>
                  </a:cubicBezTo>
                  <a:cubicBezTo>
                    <a:pt x="47" y="1"/>
                    <a:pt x="48" y="1"/>
                    <a:pt x="48" y="0"/>
                  </a:cubicBezTo>
                </a:path>
              </a:pathLst>
            </a:custGeom>
            <a:solidFill>
              <a:srgbClr val="FFB5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 typeface="Arial"/>
                <a:buNone/>
                <a:tabLst/>
                <a:defRPr/>
              </a:pPr>
              <a:endParaRPr kumimoji="0" lang="en-GB" sz="24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4102" name="Rectangle 36">
              <a:extLst>
                <a:ext uri="{FF2B5EF4-FFF2-40B4-BE49-F238E27FC236}">
                  <a16:creationId xmlns:a16="http://schemas.microsoft.com/office/drawing/2014/main" id="{ED8E71D7-7553-A847-C897-3FFD3BDFD101}"/>
                </a:ext>
              </a:extLst>
            </p:cNvPr>
            <p:cNvSpPr>
              <a:spLocks noChangeArrowheads="1"/>
            </p:cNvSpPr>
            <p:nvPr/>
          </p:nvSpPr>
          <p:spPr bwMode="auto">
            <a:xfrm>
              <a:off x="2605088" y="2592778"/>
              <a:ext cx="268288" cy="153988"/>
            </a:xfrm>
            <a:prstGeom prst="rect">
              <a:avLst/>
            </a:prstGeom>
            <a:solidFill>
              <a:srgbClr val="FFD57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 typeface="Arial"/>
                <a:buNone/>
                <a:tabLst/>
                <a:defRPr/>
              </a:pPr>
              <a:endParaRPr kumimoji="0" lang="en-GB" sz="24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grpSp>
      <p:grpSp>
        <p:nvGrpSpPr>
          <p:cNvPr id="4103" name="Group 4102">
            <a:extLst>
              <a:ext uri="{FF2B5EF4-FFF2-40B4-BE49-F238E27FC236}">
                <a16:creationId xmlns:a16="http://schemas.microsoft.com/office/drawing/2014/main" id="{89847032-E8A9-5404-76EA-03E61617E59E}"/>
              </a:ext>
            </a:extLst>
          </p:cNvPr>
          <p:cNvGrpSpPr/>
          <p:nvPr/>
        </p:nvGrpSpPr>
        <p:grpSpPr>
          <a:xfrm>
            <a:off x="609601" y="3327307"/>
            <a:ext cx="186535" cy="203293"/>
            <a:chOff x="2455863" y="2411803"/>
            <a:chExt cx="566738" cy="566738"/>
          </a:xfrm>
        </p:grpSpPr>
        <p:sp>
          <p:nvSpPr>
            <p:cNvPr id="4104" name="Oval 32">
              <a:extLst>
                <a:ext uri="{FF2B5EF4-FFF2-40B4-BE49-F238E27FC236}">
                  <a16:creationId xmlns:a16="http://schemas.microsoft.com/office/drawing/2014/main" id="{314D1F6C-CAC5-77BB-2A40-1B940C872B10}"/>
                </a:ext>
              </a:extLst>
            </p:cNvPr>
            <p:cNvSpPr>
              <a:spLocks noChangeArrowheads="1"/>
            </p:cNvSpPr>
            <p:nvPr/>
          </p:nvSpPr>
          <p:spPr bwMode="auto">
            <a:xfrm>
              <a:off x="2455863" y="2411803"/>
              <a:ext cx="566738" cy="566738"/>
            </a:xfrm>
            <a:prstGeom prst="ellipse">
              <a:avLst/>
            </a:prstGeom>
            <a:solidFill>
              <a:srgbClr val="F2A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 typeface="Arial"/>
                <a:buNone/>
                <a:tabLst/>
                <a:defRPr/>
              </a:pPr>
              <a:endParaRPr kumimoji="0" lang="en-GB" sz="24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4105" name="Oval 33">
              <a:extLst>
                <a:ext uri="{FF2B5EF4-FFF2-40B4-BE49-F238E27FC236}">
                  <a16:creationId xmlns:a16="http://schemas.microsoft.com/office/drawing/2014/main" id="{9E77A208-D241-8C43-27E0-613114E9C80C}"/>
                </a:ext>
              </a:extLst>
            </p:cNvPr>
            <p:cNvSpPr>
              <a:spLocks noChangeArrowheads="1"/>
            </p:cNvSpPr>
            <p:nvPr/>
          </p:nvSpPr>
          <p:spPr bwMode="auto">
            <a:xfrm>
              <a:off x="2511425" y="2465778"/>
              <a:ext cx="455613" cy="457200"/>
            </a:xfrm>
            <a:prstGeom prst="ellipse">
              <a:avLst/>
            </a:prstGeom>
            <a:solidFill>
              <a:srgbClr val="FFD5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 typeface="Arial"/>
                <a:buNone/>
                <a:tabLst/>
                <a:defRPr/>
              </a:pPr>
              <a:endParaRPr kumimoji="0" lang="en-GB" sz="24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4106" name="Freeform 34">
              <a:extLst>
                <a:ext uri="{FF2B5EF4-FFF2-40B4-BE49-F238E27FC236}">
                  <a16:creationId xmlns:a16="http://schemas.microsoft.com/office/drawing/2014/main" id="{016FE487-BE68-481E-CD3D-8D054FC5AEA5}"/>
                </a:ext>
              </a:extLst>
            </p:cNvPr>
            <p:cNvSpPr>
              <a:spLocks noEditPoints="1"/>
            </p:cNvSpPr>
            <p:nvPr/>
          </p:nvSpPr>
          <p:spPr bwMode="auto">
            <a:xfrm>
              <a:off x="2511425" y="2621353"/>
              <a:ext cx="9525" cy="111125"/>
            </a:xfrm>
            <a:custGeom>
              <a:avLst/>
              <a:gdLst>
                <a:gd name="T0" fmla="*/ 0 w 4"/>
                <a:gd name="T1" fmla="*/ 43 h 45"/>
                <a:gd name="T2" fmla="*/ 0 w 4"/>
                <a:gd name="T3" fmla="*/ 42 h 45"/>
                <a:gd name="T4" fmla="*/ 0 w 4"/>
                <a:gd name="T5" fmla="*/ 41 h 45"/>
                <a:gd name="T6" fmla="*/ 0 w 4"/>
                <a:gd name="T7" fmla="*/ 40 h 45"/>
                <a:gd name="T8" fmla="*/ 0 w 4"/>
                <a:gd name="T9" fmla="*/ 40 h 45"/>
                <a:gd name="T10" fmla="*/ 0 w 4"/>
                <a:gd name="T11" fmla="*/ 39 h 45"/>
                <a:gd name="T12" fmla="*/ 0 w 4"/>
                <a:gd name="T13" fmla="*/ 38 h 45"/>
                <a:gd name="T14" fmla="*/ 0 w 4"/>
                <a:gd name="T15" fmla="*/ 38 h 45"/>
                <a:gd name="T16" fmla="*/ 0 w 4"/>
                <a:gd name="T17" fmla="*/ 37 h 45"/>
                <a:gd name="T18" fmla="*/ 0 w 4"/>
                <a:gd name="T19" fmla="*/ 36 h 45"/>
                <a:gd name="T20" fmla="*/ 0 w 4"/>
                <a:gd name="T21" fmla="*/ 36 h 45"/>
                <a:gd name="T22" fmla="*/ 0 w 4"/>
                <a:gd name="T23" fmla="*/ 35 h 45"/>
                <a:gd name="T24" fmla="*/ 0 w 4"/>
                <a:gd name="T25" fmla="*/ 34 h 45"/>
                <a:gd name="T26" fmla="*/ 0 w 4"/>
                <a:gd name="T27" fmla="*/ 34 h 45"/>
                <a:gd name="T28" fmla="*/ 0 w 4"/>
                <a:gd name="T29" fmla="*/ 33 h 45"/>
                <a:gd name="T30" fmla="*/ 0 w 4"/>
                <a:gd name="T31" fmla="*/ 32 h 45"/>
                <a:gd name="T32" fmla="*/ 0 w 4"/>
                <a:gd name="T33" fmla="*/ 31 h 45"/>
                <a:gd name="T34" fmla="*/ 0 w 4"/>
                <a:gd name="T35" fmla="*/ 31 h 45"/>
                <a:gd name="T36" fmla="*/ 0 w 4"/>
                <a:gd name="T37" fmla="*/ 30 h 45"/>
                <a:gd name="T38" fmla="*/ 0 w 4"/>
                <a:gd name="T39" fmla="*/ 29 h 45"/>
                <a:gd name="T40" fmla="*/ 0 w 4"/>
                <a:gd name="T41" fmla="*/ 29 h 45"/>
                <a:gd name="T42" fmla="*/ 0 w 4"/>
                <a:gd name="T43" fmla="*/ 28 h 45"/>
                <a:gd name="T44" fmla="*/ 0 w 4"/>
                <a:gd name="T45" fmla="*/ 27 h 45"/>
                <a:gd name="T46" fmla="*/ 0 w 4"/>
                <a:gd name="T47" fmla="*/ 26 h 45"/>
                <a:gd name="T48" fmla="*/ 0 w 4"/>
                <a:gd name="T49" fmla="*/ 26 h 45"/>
                <a:gd name="T50" fmla="*/ 0 w 4"/>
                <a:gd name="T51" fmla="*/ 25 h 45"/>
                <a:gd name="T52" fmla="*/ 0 w 4"/>
                <a:gd name="T53" fmla="*/ 24 h 45"/>
                <a:gd name="T54" fmla="*/ 0 w 4"/>
                <a:gd name="T55" fmla="*/ 23 h 45"/>
                <a:gd name="T56" fmla="*/ 0 w 4"/>
                <a:gd name="T57" fmla="*/ 22 h 45"/>
                <a:gd name="T58" fmla="*/ 0 w 4"/>
                <a:gd name="T59" fmla="*/ 22 h 45"/>
                <a:gd name="T60" fmla="*/ 0 w 4"/>
                <a:gd name="T61" fmla="*/ 21 h 45"/>
                <a:gd name="T62" fmla="*/ 0 w 4"/>
                <a:gd name="T63" fmla="*/ 20 h 45"/>
                <a:gd name="T64" fmla="*/ 0 w 4"/>
                <a:gd name="T65" fmla="*/ 19 h 45"/>
                <a:gd name="T66" fmla="*/ 0 w 4"/>
                <a:gd name="T67" fmla="*/ 18 h 45"/>
                <a:gd name="T68" fmla="*/ 0 w 4"/>
                <a:gd name="T69" fmla="*/ 18 h 45"/>
                <a:gd name="T70" fmla="*/ 0 w 4"/>
                <a:gd name="T71" fmla="*/ 17 h 45"/>
                <a:gd name="T72" fmla="*/ 1 w 4"/>
                <a:gd name="T73" fmla="*/ 16 h 45"/>
                <a:gd name="T74" fmla="*/ 1 w 4"/>
                <a:gd name="T75" fmla="*/ 15 h 45"/>
                <a:gd name="T76" fmla="*/ 1 w 4"/>
                <a:gd name="T77" fmla="*/ 15 h 45"/>
                <a:gd name="T78" fmla="*/ 1 w 4"/>
                <a:gd name="T79" fmla="*/ 13 h 45"/>
                <a:gd name="T80" fmla="*/ 1 w 4"/>
                <a:gd name="T81" fmla="*/ 12 h 45"/>
                <a:gd name="T82" fmla="*/ 1 w 4"/>
                <a:gd name="T83" fmla="*/ 12 h 45"/>
                <a:gd name="T84" fmla="*/ 1 w 4"/>
                <a:gd name="T85" fmla="*/ 11 h 45"/>
                <a:gd name="T86" fmla="*/ 2 w 4"/>
                <a:gd name="T87" fmla="*/ 10 h 45"/>
                <a:gd name="T88" fmla="*/ 2 w 4"/>
                <a:gd name="T89" fmla="*/ 10 h 45"/>
                <a:gd name="T90" fmla="*/ 2 w 4"/>
                <a:gd name="T91" fmla="*/ 9 h 45"/>
                <a:gd name="T92" fmla="*/ 2 w 4"/>
                <a:gd name="T93" fmla="*/ 8 h 45"/>
                <a:gd name="T94" fmla="*/ 2 w 4"/>
                <a:gd name="T95" fmla="*/ 8 h 45"/>
                <a:gd name="T96" fmla="*/ 2 w 4"/>
                <a:gd name="T97" fmla="*/ 7 h 45"/>
                <a:gd name="T98" fmla="*/ 3 w 4"/>
                <a:gd name="T99" fmla="*/ 6 h 45"/>
                <a:gd name="T100" fmla="*/ 3 w 4"/>
                <a:gd name="T101" fmla="*/ 6 h 45"/>
                <a:gd name="T102" fmla="*/ 3 w 4"/>
                <a:gd name="T103" fmla="*/ 5 h 45"/>
                <a:gd name="T104" fmla="*/ 3 w 4"/>
                <a:gd name="T105" fmla="*/ 4 h 45"/>
                <a:gd name="T106" fmla="*/ 3 w 4"/>
                <a:gd name="T107" fmla="*/ 4 h 45"/>
                <a:gd name="T108" fmla="*/ 3 w 4"/>
                <a:gd name="T109" fmla="*/ 3 h 45"/>
                <a:gd name="T110" fmla="*/ 4 w 4"/>
                <a:gd name="T111" fmla="*/ 2 h 45"/>
                <a:gd name="T112" fmla="*/ 4 w 4"/>
                <a:gd name="T113" fmla="*/ 1 h 45"/>
                <a:gd name="T114" fmla="*/ 4 w 4"/>
                <a:gd name="T115"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 h="45">
                  <a:moveTo>
                    <a:pt x="1" y="45"/>
                  </a:moveTo>
                  <a:cubicBezTo>
                    <a:pt x="1" y="45"/>
                    <a:pt x="1" y="45"/>
                    <a:pt x="1" y="45"/>
                  </a:cubicBezTo>
                  <a:cubicBezTo>
                    <a:pt x="1" y="45"/>
                    <a:pt x="1" y="45"/>
                    <a:pt x="1" y="45"/>
                  </a:cubicBezTo>
                  <a:moveTo>
                    <a:pt x="0" y="43"/>
                  </a:moveTo>
                  <a:cubicBezTo>
                    <a:pt x="0" y="43"/>
                    <a:pt x="0" y="43"/>
                    <a:pt x="0" y="43"/>
                  </a:cubicBezTo>
                  <a:cubicBezTo>
                    <a:pt x="0" y="43"/>
                    <a:pt x="0" y="43"/>
                    <a:pt x="0" y="43"/>
                  </a:cubicBezTo>
                  <a:moveTo>
                    <a:pt x="0" y="43"/>
                  </a:moveTo>
                  <a:cubicBezTo>
                    <a:pt x="0" y="43"/>
                    <a:pt x="0" y="43"/>
                    <a:pt x="0" y="43"/>
                  </a:cubicBezTo>
                  <a:cubicBezTo>
                    <a:pt x="0" y="43"/>
                    <a:pt x="0" y="43"/>
                    <a:pt x="0" y="43"/>
                  </a:cubicBezTo>
                  <a:moveTo>
                    <a:pt x="0" y="42"/>
                  </a:moveTo>
                  <a:cubicBezTo>
                    <a:pt x="0" y="42"/>
                    <a:pt x="0" y="42"/>
                    <a:pt x="0" y="42"/>
                  </a:cubicBezTo>
                  <a:cubicBezTo>
                    <a:pt x="0" y="42"/>
                    <a:pt x="0" y="42"/>
                    <a:pt x="0" y="42"/>
                  </a:cubicBezTo>
                  <a:moveTo>
                    <a:pt x="0" y="42"/>
                  </a:moveTo>
                  <a:cubicBezTo>
                    <a:pt x="0" y="42"/>
                    <a:pt x="0" y="42"/>
                    <a:pt x="0" y="42"/>
                  </a:cubicBezTo>
                  <a:cubicBezTo>
                    <a:pt x="0" y="42"/>
                    <a:pt x="0" y="42"/>
                    <a:pt x="0" y="42"/>
                  </a:cubicBezTo>
                  <a:moveTo>
                    <a:pt x="0" y="42"/>
                  </a:moveTo>
                  <a:cubicBezTo>
                    <a:pt x="0" y="42"/>
                    <a:pt x="0" y="42"/>
                    <a:pt x="0" y="42"/>
                  </a:cubicBezTo>
                  <a:cubicBezTo>
                    <a:pt x="0" y="42"/>
                    <a:pt x="0" y="42"/>
                    <a:pt x="0" y="42"/>
                  </a:cubicBezTo>
                  <a:moveTo>
                    <a:pt x="0" y="41"/>
                  </a:moveTo>
                  <a:cubicBezTo>
                    <a:pt x="0" y="41"/>
                    <a:pt x="0" y="41"/>
                    <a:pt x="0" y="41"/>
                  </a:cubicBezTo>
                  <a:cubicBezTo>
                    <a:pt x="0" y="41"/>
                    <a:pt x="0" y="41"/>
                    <a:pt x="0" y="41"/>
                  </a:cubicBezTo>
                  <a:moveTo>
                    <a:pt x="0" y="41"/>
                  </a:moveTo>
                  <a:cubicBezTo>
                    <a:pt x="0" y="41"/>
                    <a:pt x="0" y="41"/>
                    <a:pt x="0" y="41"/>
                  </a:cubicBezTo>
                  <a:cubicBezTo>
                    <a:pt x="0" y="41"/>
                    <a:pt x="0" y="41"/>
                    <a:pt x="0" y="41"/>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39"/>
                  </a:moveTo>
                  <a:cubicBezTo>
                    <a:pt x="0" y="39"/>
                    <a:pt x="0" y="39"/>
                    <a:pt x="0" y="39"/>
                  </a:cubicBezTo>
                  <a:cubicBezTo>
                    <a:pt x="0" y="39"/>
                    <a:pt x="0" y="39"/>
                    <a:pt x="0" y="39"/>
                  </a:cubicBezTo>
                  <a:moveTo>
                    <a:pt x="0" y="39"/>
                  </a:moveTo>
                  <a:cubicBezTo>
                    <a:pt x="0" y="39"/>
                    <a:pt x="0" y="39"/>
                    <a:pt x="0" y="39"/>
                  </a:cubicBezTo>
                  <a:cubicBezTo>
                    <a:pt x="0" y="39"/>
                    <a:pt x="0" y="39"/>
                    <a:pt x="0" y="39"/>
                  </a:cubicBezTo>
                  <a:moveTo>
                    <a:pt x="0" y="39"/>
                  </a:moveTo>
                  <a:cubicBezTo>
                    <a:pt x="0" y="39"/>
                    <a:pt x="0" y="39"/>
                    <a:pt x="0" y="39"/>
                  </a:cubicBezTo>
                  <a:cubicBezTo>
                    <a:pt x="0" y="39"/>
                    <a:pt x="0" y="39"/>
                    <a:pt x="0" y="39"/>
                  </a:cubicBezTo>
                  <a:moveTo>
                    <a:pt x="0" y="38"/>
                  </a:moveTo>
                  <a:cubicBezTo>
                    <a:pt x="0" y="38"/>
                    <a:pt x="0" y="39"/>
                    <a:pt x="0" y="39"/>
                  </a:cubicBezTo>
                  <a:cubicBezTo>
                    <a:pt x="0" y="39"/>
                    <a:pt x="0" y="39"/>
                    <a:pt x="0" y="38"/>
                  </a:cubicBezTo>
                  <a:moveTo>
                    <a:pt x="0" y="38"/>
                  </a:moveTo>
                  <a:cubicBezTo>
                    <a:pt x="0" y="38"/>
                    <a:pt x="0" y="38"/>
                    <a:pt x="0" y="38"/>
                  </a:cubicBezTo>
                  <a:cubicBezTo>
                    <a:pt x="0" y="38"/>
                    <a:pt x="0" y="38"/>
                    <a:pt x="0" y="38"/>
                  </a:cubicBezTo>
                  <a:moveTo>
                    <a:pt x="0" y="38"/>
                  </a:moveTo>
                  <a:cubicBezTo>
                    <a:pt x="0" y="38"/>
                    <a:pt x="0" y="38"/>
                    <a:pt x="0" y="38"/>
                  </a:cubicBezTo>
                  <a:cubicBezTo>
                    <a:pt x="0" y="38"/>
                    <a:pt x="0" y="38"/>
                    <a:pt x="0" y="38"/>
                  </a:cubicBezTo>
                  <a:moveTo>
                    <a:pt x="0" y="37"/>
                  </a:moveTo>
                  <a:cubicBezTo>
                    <a:pt x="0" y="38"/>
                    <a:pt x="0" y="38"/>
                    <a:pt x="0" y="38"/>
                  </a:cubicBezTo>
                  <a:cubicBezTo>
                    <a:pt x="0" y="38"/>
                    <a:pt x="0" y="38"/>
                    <a:pt x="0" y="37"/>
                  </a:cubicBezTo>
                  <a:moveTo>
                    <a:pt x="0" y="37"/>
                  </a:moveTo>
                  <a:cubicBezTo>
                    <a:pt x="0" y="37"/>
                    <a:pt x="0" y="37"/>
                    <a:pt x="0" y="37"/>
                  </a:cubicBezTo>
                  <a:cubicBezTo>
                    <a:pt x="0" y="37"/>
                    <a:pt x="0" y="37"/>
                    <a:pt x="0" y="37"/>
                  </a:cubicBezTo>
                  <a:moveTo>
                    <a:pt x="0" y="37"/>
                  </a:moveTo>
                  <a:cubicBezTo>
                    <a:pt x="0" y="37"/>
                    <a:pt x="0" y="37"/>
                    <a:pt x="0" y="37"/>
                  </a:cubicBezTo>
                  <a:cubicBezTo>
                    <a:pt x="0" y="37"/>
                    <a:pt x="0" y="37"/>
                    <a:pt x="0" y="37"/>
                  </a:cubicBezTo>
                  <a:moveTo>
                    <a:pt x="0" y="37"/>
                  </a:moveTo>
                  <a:cubicBezTo>
                    <a:pt x="0" y="37"/>
                    <a:pt x="0" y="37"/>
                    <a:pt x="0" y="37"/>
                  </a:cubicBezTo>
                  <a:cubicBezTo>
                    <a:pt x="0" y="37"/>
                    <a:pt x="0" y="37"/>
                    <a:pt x="0" y="37"/>
                  </a:cubicBezTo>
                  <a:moveTo>
                    <a:pt x="0" y="36"/>
                  </a:moveTo>
                  <a:cubicBezTo>
                    <a:pt x="0" y="36"/>
                    <a:pt x="0" y="36"/>
                    <a:pt x="0" y="36"/>
                  </a:cubicBezTo>
                  <a:cubicBezTo>
                    <a:pt x="0" y="36"/>
                    <a:pt x="0" y="36"/>
                    <a:pt x="0" y="36"/>
                  </a:cubicBezTo>
                  <a:moveTo>
                    <a:pt x="0" y="36"/>
                  </a:moveTo>
                  <a:cubicBezTo>
                    <a:pt x="0" y="36"/>
                    <a:pt x="0" y="36"/>
                    <a:pt x="0" y="36"/>
                  </a:cubicBezTo>
                  <a:cubicBezTo>
                    <a:pt x="0" y="36"/>
                    <a:pt x="0" y="36"/>
                    <a:pt x="0" y="36"/>
                  </a:cubicBezTo>
                  <a:moveTo>
                    <a:pt x="0" y="36"/>
                  </a:moveTo>
                  <a:cubicBezTo>
                    <a:pt x="0" y="36"/>
                    <a:pt x="0" y="36"/>
                    <a:pt x="0" y="36"/>
                  </a:cubicBezTo>
                  <a:cubicBezTo>
                    <a:pt x="0" y="36"/>
                    <a:pt x="0" y="36"/>
                    <a:pt x="0" y="36"/>
                  </a:cubicBezTo>
                  <a:moveTo>
                    <a:pt x="0" y="35"/>
                  </a:moveTo>
                  <a:cubicBezTo>
                    <a:pt x="0" y="35"/>
                    <a:pt x="0" y="36"/>
                    <a:pt x="0" y="36"/>
                  </a:cubicBezTo>
                  <a:cubicBezTo>
                    <a:pt x="0" y="36"/>
                    <a:pt x="0" y="35"/>
                    <a:pt x="0" y="35"/>
                  </a:cubicBezTo>
                  <a:moveTo>
                    <a:pt x="0" y="35"/>
                  </a:moveTo>
                  <a:cubicBezTo>
                    <a:pt x="0" y="35"/>
                    <a:pt x="0" y="35"/>
                    <a:pt x="0" y="35"/>
                  </a:cubicBezTo>
                  <a:cubicBezTo>
                    <a:pt x="0" y="35"/>
                    <a:pt x="0" y="35"/>
                    <a:pt x="0" y="35"/>
                  </a:cubicBezTo>
                  <a:moveTo>
                    <a:pt x="0" y="35"/>
                  </a:moveTo>
                  <a:cubicBezTo>
                    <a:pt x="0" y="35"/>
                    <a:pt x="0" y="35"/>
                    <a:pt x="0" y="35"/>
                  </a:cubicBezTo>
                  <a:cubicBezTo>
                    <a:pt x="0" y="35"/>
                    <a:pt x="0" y="35"/>
                    <a:pt x="0" y="35"/>
                  </a:cubicBezTo>
                  <a:moveTo>
                    <a:pt x="0" y="35"/>
                  </a:moveTo>
                  <a:cubicBezTo>
                    <a:pt x="0" y="35"/>
                    <a:pt x="0" y="35"/>
                    <a:pt x="0" y="35"/>
                  </a:cubicBezTo>
                  <a:cubicBezTo>
                    <a:pt x="0" y="35"/>
                    <a:pt x="0" y="35"/>
                    <a:pt x="0" y="35"/>
                  </a:cubicBezTo>
                  <a:moveTo>
                    <a:pt x="0" y="34"/>
                  </a:moveTo>
                  <a:cubicBezTo>
                    <a:pt x="0" y="34"/>
                    <a:pt x="0" y="34"/>
                    <a:pt x="0" y="34"/>
                  </a:cubicBezTo>
                  <a:cubicBezTo>
                    <a:pt x="0" y="34"/>
                    <a:pt x="0" y="34"/>
                    <a:pt x="0" y="34"/>
                  </a:cubicBezTo>
                  <a:moveTo>
                    <a:pt x="0" y="34"/>
                  </a:moveTo>
                  <a:cubicBezTo>
                    <a:pt x="0" y="34"/>
                    <a:pt x="0" y="34"/>
                    <a:pt x="0" y="34"/>
                  </a:cubicBezTo>
                  <a:cubicBezTo>
                    <a:pt x="0" y="34"/>
                    <a:pt x="0" y="34"/>
                    <a:pt x="0" y="34"/>
                  </a:cubicBezTo>
                  <a:moveTo>
                    <a:pt x="0" y="34"/>
                  </a:moveTo>
                  <a:cubicBezTo>
                    <a:pt x="0" y="34"/>
                    <a:pt x="0" y="34"/>
                    <a:pt x="0" y="34"/>
                  </a:cubicBezTo>
                  <a:cubicBezTo>
                    <a:pt x="0" y="34"/>
                    <a:pt x="0" y="34"/>
                    <a:pt x="0" y="34"/>
                  </a:cubicBezTo>
                  <a:moveTo>
                    <a:pt x="0" y="33"/>
                  </a:moveTo>
                  <a:cubicBezTo>
                    <a:pt x="0" y="33"/>
                    <a:pt x="0" y="33"/>
                    <a:pt x="0" y="34"/>
                  </a:cubicBezTo>
                  <a:cubicBezTo>
                    <a:pt x="0" y="33"/>
                    <a:pt x="0" y="33"/>
                    <a:pt x="0" y="33"/>
                  </a:cubicBezTo>
                  <a:moveTo>
                    <a:pt x="0" y="33"/>
                  </a:moveTo>
                  <a:cubicBezTo>
                    <a:pt x="0" y="33"/>
                    <a:pt x="0" y="33"/>
                    <a:pt x="0" y="33"/>
                  </a:cubicBezTo>
                  <a:cubicBezTo>
                    <a:pt x="0" y="33"/>
                    <a:pt x="0" y="33"/>
                    <a:pt x="0" y="33"/>
                  </a:cubicBezTo>
                  <a:moveTo>
                    <a:pt x="0" y="33"/>
                  </a:moveTo>
                  <a:cubicBezTo>
                    <a:pt x="0" y="33"/>
                    <a:pt x="0" y="33"/>
                    <a:pt x="0" y="33"/>
                  </a:cubicBezTo>
                  <a:cubicBezTo>
                    <a:pt x="0" y="33"/>
                    <a:pt x="0" y="33"/>
                    <a:pt x="0" y="33"/>
                  </a:cubicBezTo>
                  <a:moveTo>
                    <a:pt x="0" y="32"/>
                  </a:moveTo>
                  <a:cubicBezTo>
                    <a:pt x="0" y="32"/>
                    <a:pt x="0" y="33"/>
                    <a:pt x="0" y="33"/>
                  </a:cubicBezTo>
                  <a:cubicBezTo>
                    <a:pt x="0" y="33"/>
                    <a:pt x="0" y="32"/>
                    <a:pt x="0" y="32"/>
                  </a:cubicBezTo>
                  <a:moveTo>
                    <a:pt x="0" y="32"/>
                  </a:moveTo>
                  <a:cubicBezTo>
                    <a:pt x="0" y="32"/>
                    <a:pt x="0" y="32"/>
                    <a:pt x="0" y="32"/>
                  </a:cubicBezTo>
                  <a:cubicBezTo>
                    <a:pt x="0" y="32"/>
                    <a:pt x="0" y="32"/>
                    <a:pt x="0" y="32"/>
                  </a:cubicBezTo>
                  <a:moveTo>
                    <a:pt x="0" y="32"/>
                  </a:moveTo>
                  <a:cubicBezTo>
                    <a:pt x="0" y="32"/>
                    <a:pt x="0" y="32"/>
                    <a:pt x="0" y="32"/>
                  </a:cubicBezTo>
                  <a:cubicBezTo>
                    <a:pt x="0" y="32"/>
                    <a:pt x="0" y="32"/>
                    <a:pt x="0" y="32"/>
                  </a:cubicBezTo>
                  <a:moveTo>
                    <a:pt x="0" y="32"/>
                  </a:moveTo>
                  <a:cubicBezTo>
                    <a:pt x="0" y="32"/>
                    <a:pt x="0" y="32"/>
                    <a:pt x="0" y="32"/>
                  </a:cubicBezTo>
                  <a:cubicBezTo>
                    <a:pt x="0" y="32"/>
                    <a:pt x="0" y="32"/>
                    <a:pt x="0" y="32"/>
                  </a:cubicBezTo>
                  <a:moveTo>
                    <a:pt x="0" y="31"/>
                  </a:moveTo>
                  <a:cubicBezTo>
                    <a:pt x="0" y="31"/>
                    <a:pt x="0" y="31"/>
                    <a:pt x="0" y="31"/>
                  </a:cubicBezTo>
                  <a:cubicBezTo>
                    <a:pt x="0" y="31"/>
                    <a:pt x="0" y="31"/>
                    <a:pt x="0" y="31"/>
                  </a:cubicBezTo>
                  <a:moveTo>
                    <a:pt x="0" y="31"/>
                  </a:moveTo>
                  <a:cubicBezTo>
                    <a:pt x="0" y="31"/>
                    <a:pt x="0" y="31"/>
                    <a:pt x="0" y="31"/>
                  </a:cubicBezTo>
                  <a:cubicBezTo>
                    <a:pt x="0" y="31"/>
                    <a:pt x="0" y="31"/>
                    <a:pt x="0" y="31"/>
                  </a:cubicBezTo>
                  <a:moveTo>
                    <a:pt x="0" y="31"/>
                  </a:moveTo>
                  <a:cubicBezTo>
                    <a:pt x="0" y="31"/>
                    <a:pt x="0" y="31"/>
                    <a:pt x="0" y="31"/>
                  </a:cubicBezTo>
                  <a:cubicBezTo>
                    <a:pt x="0" y="31"/>
                    <a:pt x="0" y="31"/>
                    <a:pt x="0" y="31"/>
                  </a:cubicBezTo>
                  <a:moveTo>
                    <a:pt x="0" y="30"/>
                  </a:moveTo>
                  <a:cubicBezTo>
                    <a:pt x="0" y="30"/>
                    <a:pt x="0" y="30"/>
                    <a:pt x="0" y="31"/>
                  </a:cubicBezTo>
                  <a:cubicBezTo>
                    <a:pt x="0" y="30"/>
                    <a:pt x="0" y="30"/>
                    <a:pt x="0" y="30"/>
                  </a:cubicBezTo>
                  <a:moveTo>
                    <a:pt x="0" y="30"/>
                  </a:moveTo>
                  <a:cubicBezTo>
                    <a:pt x="0" y="30"/>
                    <a:pt x="0" y="30"/>
                    <a:pt x="0" y="30"/>
                  </a:cubicBezTo>
                  <a:cubicBezTo>
                    <a:pt x="0" y="30"/>
                    <a:pt x="0" y="30"/>
                    <a:pt x="0" y="30"/>
                  </a:cubicBezTo>
                  <a:moveTo>
                    <a:pt x="0" y="30"/>
                  </a:moveTo>
                  <a:cubicBezTo>
                    <a:pt x="0" y="30"/>
                    <a:pt x="0" y="30"/>
                    <a:pt x="0" y="30"/>
                  </a:cubicBezTo>
                  <a:cubicBezTo>
                    <a:pt x="0" y="30"/>
                    <a:pt x="0" y="30"/>
                    <a:pt x="0" y="30"/>
                  </a:cubicBezTo>
                  <a:cubicBezTo>
                    <a:pt x="0" y="30"/>
                    <a:pt x="0" y="30"/>
                    <a:pt x="0" y="30"/>
                  </a:cubicBezTo>
                  <a:moveTo>
                    <a:pt x="0" y="29"/>
                  </a:moveTo>
                  <a:cubicBezTo>
                    <a:pt x="0" y="29"/>
                    <a:pt x="0" y="30"/>
                    <a:pt x="0" y="30"/>
                  </a:cubicBezTo>
                  <a:cubicBezTo>
                    <a:pt x="0" y="30"/>
                    <a:pt x="0" y="29"/>
                    <a:pt x="0" y="29"/>
                  </a:cubicBezTo>
                  <a:moveTo>
                    <a:pt x="0" y="29"/>
                  </a:moveTo>
                  <a:cubicBezTo>
                    <a:pt x="0" y="29"/>
                    <a:pt x="0" y="29"/>
                    <a:pt x="0" y="29"/>
                  </a:cubicBezTo>
                  <a:cubicBezTo>
                    <a:pt x="0" y="29"/>
                    <a:pt x="0" y="29"/>
                    <a:pt x="0" y="29"/>
                  </a:cubicBezTo>
                  <a:moveTo>
                    <a:pt x="0" y="29"/>
                  </a:moveTo>
                  <a:cubicBezTo>
                    <a:pt x="0" y="29"/>
                    <a:pt x="0" y="29"/>
                    <a:pt x="0" y="29"/>
                  </a:cubicBezTo>
                  <a:cubicBezTo>
                    <a:pt x="0" y="29"/>
                    <a:pt x="0" y="29"/>
                    <a:pt x="0" y="29"/>
                  </a:cubicBezTo>
                  <a:moveTo>
                    <a:pt x="0" y="28"/>
                  </a:moveTo>
                  <a:cubicBezTo>
                    <a:pt x="0" y="29"/>
                    <a:pt x="0" y="29"/>
                    <a:pt x="0" y="29"/>
                  </a:cubicBezTo>
                  <a:cubicBezTo>
                    <a:pt x="0" y="29"/>
                    <a:pt x="0" y="29"/>
                    <a:pt x="0" y="28"/>
                  </a:cubicBezTo>
                  <a:moveTo>
                    <a:pt x="0" y="28"/>
                  </a:moveTo>
                  <a:cubicBezTo>
                    <a:pt x="0" y="28"/>
                    <a:pt x="0" y="28"/>
                    <a:pt x="0" y="28"/>
                  </a:cubicBezTo>
                  <a:cubicBezTo>
                    <a:pt x="0" y="28"/>
                    <a:pt x="0" y="28"/>
                    <a:pt x="0" y="28"/>
                  </a:cubicBezTo>
                  <a:moveTo>
                    <a:pt x="0" y="28"/>
                  </a:moveTo>
                  <a:cubicBezTo>
                    <a:pt x="0" y="28"/>
                    <a:pt x="0" y="28"/>
                    <a:pt x="0" y="28"/>
                  </a:cubicBezTo>
                  <a:cubicBezTo>
                    <a:pt x="0" y="28"/>
                    <a:pt x="0" y="28"/>
                    <a:pt x="0" y="28"/>
                  </a:cubicBezTo>
                  <a:moveTo>
                    <a:pt x="0" y="28"/>
                  </a:moveTo>
                  <a:cubicBezTo>
                    <a:pt x="0" y="28"/>
                    <a:pt x="0" y="28"/>
                    <a:pt x="0" y="28"/>
                  </a:cubicBezTo>
                  <a:cubicBezTo>
                    <a:pt x="0" y="28"/>
                    <a:pt x="0" y="28"/>
                    <a:pt x="0" y="28"/>
                  </a:cubicBezTo>
                  <a:moveTo>
                    <a:pt x="0" y="27"/>
                  </a:moveTo>
                  <a:cubicBezTo>
                    <a:pt x="0" y="27"/>
                    <a:pt x="0" y="27"/>
                    <a:pt x="0" y="28"/>
                  </a:cubicBezTo>
                  <a:cubicBezTo>
                    <a:pt x="0" y="27"/>
                    <a:pt x="0" y="27"/>
                    <a:pt x="0" y="27"/>
                  </a:cubicBezTo>
                  <a:moveTo>
                    <a:pt x="0" y="27"/>
                  </a:moveTo>
                  <a:cubicBezTo>
                    <a:pt x="0" y="27"/>
                    <a:pt x="0" y="27"/>
                    <a:pt x="0" y="27"/>
                  </a:cubicBezTo>
                  <a:cubicBezTo>
                    <a:pt x="0" y="27"/>
                    <a:pt x="0" y="27"/>
                    <a:pt x="0" y="27"/>
                  </a:cubicBezTo>
                  <a:moveTo>
                    <a:pt x="0" y="26"/>
                  </a:moveTo>
                  <a:cubicBezTo>
                    <a:pt x="0" y="27"/>
                    <a:pt x="0" y="27"/>
                    <a:pt x="0" y="27"/>
                  </a:cubicBezTo>
                  <a:cubicBezTo>
                    <a:pt x="0" y="27"/>
                    <a:pt x="0" y="27"/>
                    <a:pt x="0" y="26"/>
                  </a:cubicBezTo>
                  <a:moveTo>
                    <a:pt x="0" y="26"/>
                  </a:moveTo>
                  <a:cubicBezTo>
                    <a:pt x="0" y="26"/>
                    <a:pt x="0" y="26"/>
                    <a:pt x="0" y="26"/>
                  </a:cubicBezTo>
                  <a:cubicBezTo>
                    <a:pt x="0" y="26"/>
                    <a:pt x="0" y="26"/>
                    <a:pt x="0" y="26"/>
                  </a:cubicBezTo>
                  <a:moveTo>
                    <a:pt x="0" y="26"/>
                  </a:moveTo>
                  <a:cubicBezTo>
                    <a:pt x="0" y="26"/>
                    <a:pt x="0" y="26"/>
                    <a:pt x="0" y="26"/>
                  </a:cubicBezTo>
                  <a:cubicBezTo>
                    <a:pt x="0" y="26"/>
                    <a:pt x="0" y="26"/>
                    <a:pt x="0" y="26"/>
                  </a:cubicBezTo>
                  <a:moveTo>
                    <a:pt x="0" y="26"/>
                  </a:moveTo>
                  <a:cubicBezTo>
                    <a:pt x="0" y="26"/>
                    <a:pt x="0" y="26"/>
                    <a:pt x="0" y="26"/>
                  </a:cubicBezTo>
                  <a:cubicBezTo>
                    <a:pt x="0" y="26"/>
                    <a:pt x="0" y="26"/>
                    <a:pt x="0" y="26"/>
                  </a:cubicBezTo>
                  <a:moveTo>
                    <a:pt x="0" y="25"/>
                  </a:moveTo>
                  <a:cubicBezTo>
                    <a:pt x="0" y="25"/>
                    <a:pt x="0" y="25"/>
                    <a:pt x="0" y="25"/>
                  </a:cubicBezTo>
                  <a:cubicBezTo>
                    <a:pt x="0" y="25"/>
                    <a:pt x="0" y="25"/>
                    <a:pt x="0" y="25"/>
                  </a:cubicBezTo>
                  <a:moveTo>
                    <a:pt x="0" y="25"/>
                  </a:moveTo>
                  <a:cubicBezTo>
                    <a:pt x="0" y="25"/>
                    <a:pt x="0" y="25"/>
                    <a:pt x="0" y="25"/>
                  </a:cubicBezTo>
                  <a:cubicBezTo>
                    <a:pt x="0" y="25"/>
                    <a:pt x="0" y="25"/>
                    <a:pt x="0" y="25"/>
                  </a:cubicBezTo>
                  <a:moveTo>
                    <a:pt x="0" y="25"/>
                  </a:moveTo>
                  <a:cubicBezTo>
                    <a:pt x="0" y="25"/>
                    <a:pt x="0" y="25"/>
                    <a:pt x="0" y="25"/>
                  </a:cubicBezTo>
                  <a:cubicBezTo>
                    <a:pt x="0" y="25"/>
                    <a:pt x="0" y="25"/>
                    <a:pt x="0" y="25"/>
                  </a:cubicBezTo>
                  <a:moveTo>
                    <a:pt x="0" y="24"/>
                  </a:moveTo>
                  <a:cubicBezTo>
                    <a:pt x="0" y="24"/>
                    <a:pt x="0" y="24"/>
                    <a:pt x="0" y="25"/>
                  </a:cubicBezTo>
                  <a:cubicBezTo>
                    <a:pt x="0" y="24"/>
                    <a:pt x="0" y="24"/>
                    <a:pt x="0" y="24"/>
                  </a:cubicBezTo>
                  <a:moveTo>
                    <a:pt x="0" y="24"/>
                  </a:moveTo>
                  <a:cubicBezTo>
                    <a:pt x="0" y="24"/>
                    <a:pt x="0" y="24"/>
                    <a:pt x="0" y="24"/>
                  </a:cubicBezTo>
                  <a:cubicBezTo>
                    <a:pt x="0" y="24"/>
                    <a:pt x="0" y="24"/>
                    <a:pt x="0" y="24"/>
                  </a:cubicBezTo>
                  <a:moveTo>
                    <a:pt x="0" y="24"/>
                  </a:moveTo>
                  <a:cubicBezTo>
                    <a:pt x="0" y="24"/>
                    <a:pt x="0" y="24"/>
                    <a:pt x="0" y="24"/>
                  </a:cubicBezTo>
                  <a:cubicBezTo>
                    <a:pt x="0" y="24"/>
                    <a:pt x="0" y="24"/>
                    <a:pt x="0" y="24"/>
                  </a:cubicBezTo>
                  <a:moveTo>
                    <a:pt x="0" y="23"/>
                  </a:moveTo>
                  <a:cubicBezTo>
                    <a:pt x="0" y="23"/>
                    <a:pt x="0" y="23"/>
                    <a:pt x="0" y="24"/>
                  </a:cubicBezTo>
                  <a:cubicBezTo>
                    <a:pt x="0" y="23"/>
                    <a:pt x="0" y="23"/>
                    <a:pt x="0" y="23"/>
                  </a:cubicBezTo>
                  <a:moveTo>
                    <a:pt x="0" y="23"/>
                  </a:moveTo>
                  <a:cubicBezTo>
                    <a:pt x="0" y="23"/>
                    <a:pt x="0" y="23"/>
                    <a:pt x="0" y="23"/>
                  </a:cubicBezTo>
                  <a:cubicBezTo>
                    <a:pt x="0" y="23"/>
                    <a:pt x="0" y="23"/>
                    <a:pt x="0" y="23"/>
                  </a:cubicBezTo>
                  <a:moveTo>
                    <a:pt x="0" y="23"/>
                  </a:moveTo>
                  <a:cubicBezTo>
                    <a:pt x="0" y="23"/>
                    <a:pt x="0" y="23"/>
                    <a:pt x="0" y="23"/>
                  </a:cubicBezTo>
                  <a:cubicBezTo>
                    <a:pt x="0" y="23"/>
                    <a:pt x="0" y="23"/>
                    <a:pt x="0" y="23"/>
                  </a:cubicBezTo>
                  <a:moveTo>
                    <a:pt x="0" y="22"/>
                  </a:moveTo>
                  <a:cubicBezTo>
                    <a:pt x="0" y="22"/>
                    <a:pt x="0" y="22"/>
                    <a:pt x="0" y="22"/>
                  </a:cubicBezTo>
                  <a:cubicBezTo>
                    <a:pt x="0" y="22"/>
                    <a:pt x="0" y="22"/>
                    <a:pt x="0" y="22"/>
                  </a:cubicBezTo>
                  <a:moveTo>
                    <a:pt x="0" y="22"/>
                  </a:moveTo>
                  <a:cubicBezTo>
                    <a:pt x="0" y="22"/>
                    <a:pt x="0" y="22"/>
                    <a:pt x="0" y="22"/>
                  </a:cubicBezTo>
                  <a:cubicBezTo>
                    <a:pt x="0" y="22"/>
                    <a:pt x="0" y="22"/>
                    <a:pt x="0" y="22"/>
                  </a:cubicBezTo>
                  <a:moveTo>
                    <a:pt x="0" y="22"/>
                  </a:moveTo>
                  <a:cubicBezTo>
                    <a:pt x="0" y="22"/>
                    <a:pt x="0" y="22"/>
                    <a:pt x="0" y="22"/>
                  </a:cubicBezTo>
                  <a:cubicBezTo>
                    <a:pt x="0" y="22"/>
                    <a:pt x="0" y="22"/>
                    <a:pt x="0" y="22"/>
                  </a:cubicBezTo>
                  <a:moveTo>
                    <a:pt x="0" y="21"/>
                  </a:moveTo>
                  <a:cubicBezTo>
                    <a:pt x="0" y="21"/>
                    <a:pt x="0" y="22"/>
                    <a:pt x="0" y="22"/>
                  </a:cubicBezTo>
                  <a:cubicBezTo>
                    <a:pt x="0" y="22"/>
                    <a:pt x="0" y="21"/>
                    <a:pt x="0" y="21"/>
                  </a:cubicBezTo>
                  <a:moveTo>
                    <a:pt x="0" y="21"/>
                  </a:moveTo>
                  <a:cubicBezTo>
                    <a:pt x="0" y="21"/>
                    <a:pt x="0" y="21"/>
                    <a:pt x="0" y="21"/>
                  </a:cubicBezTo>
                  <a:cubicBezTo>
                    <a:pt x="0" y="21"/>
                    <a:pt x="0" y="21"/>
                    <a:pt x="0" y="21"/>
                  </a:cubicBezTo>
                  <a:moveTo>
                    <a:pt x="0" y="21"/>
                  </a:moveTo>
                  <a:cubicBezTo>
                    <a:pt x="0" y="21"/>
                    <a:pt x="0" y="21"/>
                    <a:pt x="0" y="21"/>
                  </a:cubicBezTo>
                  <a:cubicBezTo>
                    <a:pt x="0" y="21"/>
                    <a:pt x="0" y="21"/>
                    <a:pt x="0" y="21"/>
                  </a:cubicBezTo>
                  <a:moveTo>
                    <a:pt x="0" y="20"/>
                  </a:moveTo>
                  <a:cubicBezTo>
                    <a:pt x="0" y="21"/>
                    <a:pt x="0" y="21"/>
                    <a:pt x="0" y="21"/>
                  </a:cubicBezTo>
                  <a:cubicBezTo>
                    <a:pt x="0" y="21"/>
                    <a:pt x="0" y="21"/>
                    <a:pt x="0" y="20"/>
                  </a:cubicBezTo>
                  <a:moveTo>
                    <a:pt x="0" y="20"/>
                  </a:moveTo>
                  <a:cubicBezTo>
                    <a:pt x="0" y="20"/>
                    <a:pt x="0" y="20"/>
                    <a:pt x="0" y="20"/>
                  </a:cubicBezTo>
                  <a:cubicBezTo>
                    <a:pt x="0" y="20"/>
                    <a:pt x="0" y="20"/>
                    <a:pt x="0" y="20"/>
                  </a:cubicBezTo>
                  <a:moveTo>
                    <a:pt x="0" y="19"/>
                  </a:moveTo>
                  <a:cubicBezTo>
                    <a:pt x="0" y="19"/>
                    <a:pt x="0" y="20"/>
                    <a:pt x="0" y="20"/>
                  </a:cubicBezTo>
                  <a:cubicBezTo>
                    <a:pt x="0" y="20"/>
                    <a:pt x="0" y="19"/>
                    <a:pt x="0" y="19"/>
                  </a:cubicBezTo>
                  <a:moveTo>
                    <a:pt x="0" y="19"/>
                  </a:moveTo>
                  <a:cubicBezTo>
                    <a:pt x="0" y="19"/>
                    <a:pt x="0" y="19"/>
                    <a:pt x="0" y="19"/>
                  </a:cubicBezTo>
                  <a:cubicBezTo>
                    <a:pt x="0" y="19"/>
                    <a:pt x="0" y="19"/>
                    <a:pt x="0" y="19"/>
                  </a:cubicBezTo>
                  <a:moveTo>
                    <a:pt x="0" y="19"/>
                  </a:moveTo>
                  <a:cubicBezTo>
                    <a:pt x="0" y="19"/>
                    <a:pt x="0" y="19"/>
                    <a:pt x="0" y="19"/>
                  </a:cubicBezTo>
                  <a:cubicBezTo>
                    <a:pt x="0" y="19"/>
                    <a:pt x="0" y="19"/>
                    <a:pt x="0" y="19"/>
                  </a:cubicBezTo>
                  <a:moveTo>
                    <a:pt x="0" y="18"/>
                  </a:moveTo>
                  <a:cubicBezTo>
                    <a:pt x="0" y="18"/>
                    <a:pt x="0" y="19"/>
                    <a:pt x="0" y="19"/>
                  </a:cubicBezTo>
                  <a:cubicBezTo>
                    <a:pt x="0" y="19"/>
                    <a:pt x="0" y="18"/>
                    <a:pt x="0" y="18"/>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7"/>
                  </a:moveTo>
                  <a:cubicBezTo>
                    <a:pt x="0" y="17"/>
                    <a:pt x="0" y="17"/>
                    <a:pt x="0" y="18"/>
                  </a:cubicBezTo>
                  <a:cubicBezTo>
                    <a:pt x="0" y="17"/>
                    <a:pt x="0" y="17"/>
                    <a:pt x="0" y="17"/>
                  </a:cubicBezTo>
                  <a:moveTo>
                    <a:pt x="0" y="17"/>
                  </a:moveTo>
                  <a:cubicBezTo>
                    <a:pt x="0" y="17"/>
                    <a:pt x="0" y="17"/>
                    <a:pt x="0" y="17"/>
                  </a:cubicBezTo>
                  <a:cubicBezTo>
                    <a:pt x="0" y="17"/>
                    <a:pt x="0" y="17"/>
                    <a:pt x="0" y="17"/>
                  </a:cubicBezTo>
                  <a:moveTo>
                    <a:pt x="1" y="16"/>
                  </a:moveTo>
                  <a:cubicBezTo>
                    <a:pt x="1" y="16"/>
                    <a:pt x="0" y="16"/>
                    <a:pt x="0" y="17"/>
                  </a:cubicBezTo>
                  <a:cubicBezTo>
                    <a:pt x="0" y="16"/>
                    <a:pt x="1" y="16"/>
                    <a:pt x="1" y="16"/>
                  </a:cubicBezTo>
                  <a:moveTo>
                    <a:pt x="1" y="16"/>
                  </a:moveTo>
                  <a:cubicBezTo>
                    <a:pt x="1" y="16"/>
                    <a:pt x="1" y="16"/>
                    <a:pt x="1" y="16"/>
                  </a:cubicBezTo>
                  <a:cubicBezTo>
                    <a:pt x="1" y="16"/>
                    <a:pt x="1" y="16"/>
                    <a:pt x="1" y="16"/>
                  </a:cubicBezTo>
                  <a:moveTo>
                    <a:pt x="1" y="15"/>
                  </a:moveTo>
                  <a:cubicBezTo>
                    <a:pt x="1" y="16"/>
                    <a:pt x="1" y="16"/>
                    <a:pt x="1" y="16"/>
                  </a:cubicBezTo>
                  <a:cubicBezTo>
                    <a:pt x="1" y="16"/>
                    <a:pt x="1" y="16"/>
                    <a:pt x="1" y="15"/>
                  </a:cubicBezTo>
                  <a:moveTo>
                    <a:pt x="1" y="15"/>
                  </a:moveTo>
                  <a:cubicBezTo>
                    <a:pt x="1" y="15"/>
                    <a:pt x="1" y="15"/>
                    <a:pt x="1" y="15"/>
                  </a:cubicBezTo>
                  <a:cubicBezTo>
                    <a:pt x="1" y="15"/>
                    <a:pt x="1" y="15"/>
                    <a:pt x="1" y="15"/>
                  </a:cubicBezTo>
                  <a:moveTo>
                    <a:pt x="1" y="15"/>
                  </a:moveTo>
                  <a:cubicBezTo>
                    <a:pt x="1" y="15"/>
                    <a:pt x="1" y="15"/>
                    <a:pt x="1" y="15"/>
                  </a:cubicBezTo>
                  <a:cubicBezTo>
                    <a:pt x="1" y="15"/>
                    <a:pt x="1" y="15"/>
                    <a:pt x="1" y="15"/>
                  </a:cubicBezTo>
                  <a:moveTo>
                    <a:pt x="1" y="15"/>
                  </a:moveTo>
                  <a:cubicBezTo>
                    <a:pt x="1" y="15"/>
                    <a:pt x="1" y="15"/>
                    <a:pt x="1" y="15"/>
                  </a:cubicBezTo>
                  <a:cubicBezTo>
                    <a:pt x="1" y="15"/>
                    <a:pt x="1" y="15"/>
                    <a:pt x="1" y="15"/>
                  </a:cubicBezTo>
                  <a:moveTo>
                    <a:pt x="1" y="14"/>
                  </a:moveTo>
                  <a:cubicBezTo>
                    <a:pt x="1" y="14"/>
                    <a:pt x="1" y="15"/>
                    <a:pt x="1" y="15"/>
                  </a:cubicBezTo>
                  <a:cubicBezTo>
                    <a:pt x="1" y="15"/>
                    <a:pt x="1" y="14"/>
                    <a:pt x="1" y="14"/>
                  </a:cubicBezTo>
                  <a:moveTo>
                    <a:pt x="1" y="14"/>
                  </a:moveTo>
                  <a:cubicBezTo>
                    <a:pt x="1" y="14"/>
                    <a:pt x="1" y="14"/>
                    <a:pt x="1" y="14"/>
                  </a:cubicBezTo>
                  <a:cubicBezTo>
                    <a:pt x="1" y="14"/>
                    <a:pt x="1" y="14"/>
                    <a:pt x="1" y="14"/>
                  </a:cubicBezTo>
                  <a:moveTo>
                    <a:pt x="1" y="13"/>
                  </a:moveTo>
                  <a:cubicBezTo>
                    <a:pt x="1" y="14"/>
                    <a:pt x="1" y="14"/>
                    <a:pt x="1" y="14"/>
                  </a:cubicBezTo>
                  <a:cubicBezTo>
                    <a:pt x="1" y="14"/>
                    <a:pt x="1" y="14"/>
                    <a:pt x="1" y="13"/>
                  </a:cubicBezTo>
                  <a:moveTo>
                    <a:pt x="1" y="13"/>
                  </a:moveTo>
                  <a:cubicBezTo>
                    <a:pt x="1" y="13"/>
                    <a:pt x="1" y="13"/>
                    <a:pt x="1" y="13"/>
                  </a:cubicBezTo>
                  <a:cubicBezTo>
                    <a:pt x="1" y="13"/>
                    <a:pt x="1" y="13"/>
                    <a:pt x="1" y="13"/>
                  </a:cubicBezTo>
                  <a:moveTo>
                    <a:pt x="1" y="12"/>
                  </a:moveTo>
                  <a:cubicBezTo>
                    <a:pt x="1" y="13"/>
                    <a:pt x="1" y="13"/>
                    <a:pt x="1" y="13"/>
                  </a:cubicBezTo>
                  <a:cubicBezTo>
                    <a:pt x="1" y="13"/>
                    <a:pt x="1" y="13"/>
                    <a:pt x="1" y="12"/>
                  </a:cubicBezTo>
                  <a:moveTo>
                    <a:pt x="1" y="12"/>
                  </a:moveTo>
                  <a:cubicBezTo>
                    <a:pt x="1" y="12"/>
                    <a:pt x="1" y="12"/>
                    <a:pt x="1" y="12"/>
                  </a:cubicBezTo>
                  <a:cubicBezTo>
                    <a:pt x="1" y="12"/>
                    <a:pt x="1" y="12"/>
                    <a:pt x="1" y="12"/>
                  </a:cubicBezTo>
                  <a:moveTo>
                    <a:pt x="1" y="12"/>
                  </a:moveTo>
                  <a:cubicBezTo>
                    <a:pt x="1" y="12"/>
                    <a:pt x="1" y="12"/>
                    <a:pt x="1" y="12"/>
                  </a:cubicBezTo>
                  <a:cubicBezTo>
                    <a:pt x="1" y="12"/>
                    <a:pt x="1" y="12"/>
                    <a:pt x="1" y="12"/>
                  </a:cubicBezTo>
                  <a:moveTo>
                    <a:pt x="1" y="11"/>
                  </a:moveTo>
                  <a:cubicBezTo>
                    <a:pt x="1" y="12"/>
                    <a:pt x="1" y="12"/>
                    <a:pt x="1" y="12"/>
                  </a:cubicBezTo>
                  <a:cubicBezTo>
                    <a:pt x="1" y="12"/>
                    <a:pt x="1" y="12"/>
                    <a:pt x="1" y="11"/>
                  </a:cubicBezTo>
                  <a:moveTo>
                    <a:pt x="1" y="11"/>
                  </a:moveTo>
                  <a:cubicBezTo>
                    <a:pt x="1" y="11"/>
                    <a:pt x="1" y="11"/>
                    <a:pt x="1" y="11"/>
                  </a:cubicBezTo>
                  <a:cubicBezTo>
                    <a:pt x="1" y="11"/>
                    <a:pt x="1" y="11"/>
                    <a:pt x="1" y="11"/>
                  </a:cubicBezTo>
                  <a:moveTo>
                    <a:pt x="1" y="11"/>
                  </a:moveTo>
                  <a:cubicBezTo>
                    <a:pt x="1" y="11"/>
                    <a:pt x="1" y="11"/>
                    <a:pt x="1" y="11"/>
                  </a:cubicBezTo>
                  <a:cubicBezTo>
                    <a:pt x="1" y="11"/>
                    <a:pt x="1" y="11"/>
                    <a:pt x="1" y="11"/>
                  </a:cubicBezTo>
                  <a:moveTo>
                    <a:pt x="2" y="11"/>
                  </a:moveTo>
                  <a:cubicBezTo>
                    <a:pt x="2" y="11"/>
                    <a:pt x="1" y="11"/>
                    <a:pt x="1" y="11"/>
                  </a:cubicBezTo>
                  <a:cubicBezTo>
                    <a:pt x="1" y="11"/>
                    <a:pt x="2" y="11"/>
                    <a:pt x="2" y="11"/>
                  </a:cubicBezTo>
                  <a:moveTo>
                    <a:pt x="2" y="10"/>
                  </a:moveTo>
                  <a:cubicBezTo>
                    <a:pt x="2" y="10"/>
                    <a:pt x="2" y="11"/>
                    <a:pt x="2" y="11"/>
                  </a:cubicBezTo>
                  <a:cubicBezTo>
                    <a:pt x="2" y="11"/>
                    <a:pt x="2" y="10"/>
                    <a:pt x="2" y="10"/>
                  </a:cubicBezTo>
                  <a:moveTo>
                    <a:pt x="2" y="10"/>
                  </a:moveTo>
                  <a:cubicBezTo>
                    <a:pt x="2" y="10"/>
                    <a:pt x="2" y="10"/>
                    <a:pt x="2" y="10"/>
                  </a:cubicBezTo>
                  <a:cubicBezTo>
                    <a:pt x="2" y="10"/>
                    <a:pt x="2" y="10"/>
                    <a:pt x="2" y="10"/>
                  </a:cubicBezTo>
                  <a:moveTo>
                    <a:pt x="2" y="10"/>
                  </a:moveTo>
                  <a:cubicBezTo>
                    <a:pt x="2" y="10"/>
                    <a:pt x="2" y="10"/>
                    <a:pt x="2" y="10"/>
                  </a:cubicBezTo>
                  <a:cubicBezTo>
                    <a:pt x="2" y="10"/>
                    <a:pt x="2" y="10"/>
                    <a:pt x="2" y="10"/>
                  </a:cubicBezTo>
                  <a:moveTo>
                    <a:pt x="2" y="9"/>
                  </a:moveTo>
                  <a:cubicBezTo>
                    <a:pt x="2" y="10"/>
                    <a:pt x="2" y="10"/>
                    <a:pt x="2" y="10"/>
                  </a:cubicBezTo>
                  <a:cubicBezTo>
                    <a:pt x="2" y="10"/>
                    <a:pt x="2" y="10"/>
                    <a:pt x="2" y="9"/>
                  </a:cubicBezTo>
                  <a:moveTo>
                    <a:pt x="2" y="9"/>
                  </a:moveTo>
                  <a:cubicBezTo>
                    <a:pt x="2" y="9"/>
                    <a:pt x="2" y="9"/>
                    <a:pt x="2" y="9"/>
                  </a:cubicBezTo>
                  <a:cubicBezTo>
                    <a:pt x="2" y="9"/>
                    <a:pt x="2" y="9"/>
                    <a:pt x="2" y="9"/>
                  </a:cubicBezTo>
                  <a:moveTo>
                    <a:pt x="2" y="9"/>
                  </a:moveTo>
                  <a:cubicBezTo>
                    <a:pt x="2" y="9"/>
                    <a:pt x="2" y="9"/>
                    <a:pt x="2" y="9"/>
                  </a:cubicBezTo>
                  <a:cubicBezTo>
                    <a:pt x="2" y="9"/>
                    <a:pt x="2" y="9"/>
                    <a:pt x="2" y="9"/>
                  </a:cubicBezTo>
                  <a:moveTo>
                    <a:pt x="2" y="9"/>
                  </a:moveTo>
                  <a:cubicBezTo>
                    <a:pt x="2" y="9"/>
                    <a:pt x="2" y="9"/>
                    <a:pt x="2" y="9"/>
                  </a:cubicBezTo>
                  <a:cubicBezTo>
                    <a:pt x="2" y="9"/>
                    <a:pt x="2" y="9"/>
                    <a:pt x="2" y="9"/>
                  </a:cubicBezTo>
                  <a:moveTo>
                    <a:pt x="2" y="8"/>
                  </a:moveTo>
                  <a:cubicBezTo>
                    <a:pt x="2" y="8"/>
                    <a:pt x="2" y="9"/>
                    <a:pt x="2" y="9"/>
                  </a:cubicBezTo>
                  <a:cubicBezTo>
                    <a:pt x="2" y="9"/>
                    <a:pt x="2" y="8"/>
                    <a:pt x="2" y="8"/>
                  </a:cubicBezTo>
                  <a:moveTo>
                    <a:pt x="2" y="8"/>
                  </a:moveTo>
                  <a:cubicBezTo>
                    <a:pt x="2" y="8"/>
                    <a:pt x="2" y="8"/>
                    <a:pt x="2" y="8"/>
                  </a:cubicBezTo>
                  <a:cubicBezTo>
                    <a:pt x="2" y="8"/>
                    <a:pt x="2" y="8"/>
                    <a:pt x="2" y="8"/>
                  </a:cubicBezTo>
                  <a:moveTo>
                    <a:pt x="2" y="8"/>
                  </a:moveTo>
                  <a:cubicBezTo>
                    <a:pt x="2" y="8"/>
                    <a:pt x="2" y="8"/>
                    <a:pt x="2" y="8"/>
                  </a:cubicBezTo>
                  <a:cubicBezTo>
                    <a:pt x="2" y="8"/>
                    <a:pt x="2" y="8"/>
                    <a:pt x="2" y="8"/>
                  </a:cubicBezTo>
                  <a:moveTo>
                    <a:pt x="2" y="8"/>
                  </a:moveTo>
                  <a:cubicBezTo>
                    <a:pt x="2" y="8"/>
                    <a:pt x="2" y="8"/>
                    <a:pt x="2" y="8"/>
                  </a:cubicBezTo>
                  <a:cubicBezTo>
                    <a:pt x="2" y="8"/>
                    <a:pt x="2" y="8"/>
                    <a:pt x="2" y="8"/>
                  </a:cubicBezTo>
                  <a:moveTo>
                    <a:pt x="2" y="7"/>
                  </a:moveTo>
                  <a:cubicBezTo>
                    <a:pt x="2" y="7"/>
                    <a:pt x="2" y="7"/>
                    <a:pt x="2" y="7"/>
                  </a:cubicBezTo>
                  <a:cubicBezTo>
                    <a:pt x="2" y="7"/>
                    <a:pt x="2" y="7"/>
                    <a:pt x="2" y="7"/>
                  </a:cubicBezTo>
                  <a:moveTo>
                    <a:pt x="2" y="7"/>
                  </a:moveTo>
                  <a:cubicBezTo>
                    <a:pt x="2" y="7"/>
                    <a:pt x="2" y="7"/>
                    <a:pt x="2" y="7"/>
                  </a:cubicBezTo>
                  <a:cubicBezTo>
                    <a:pt x="2" y="7"/>
                    <a:pt x="2" y="7"/>
                    <a:pt x="2" y="7"/>
                  </a:cubicBezTo>
                  <a:moveTo>
                    <a:pt x="2" y="7"/>
                  </a:moveTo>
                  <a:cubicBezTo>
                    <a:pt x="2" y="7"/>
                    <a:pt x="2" y="7"/>
                    <a:pt x="2" y="7"/>
                  </a:cubicBezTo>
                  <a:cubicBezTo>
                    <a:pt x="2" y="7"/>
                    <a:pt x="2" y="7"/>
                    <a:pt x="2" y="7"/>
                  </a:cubicBezTo>
                  <a:moveTo>
                    <a:pt x="3" y="6"/>
                  </a:moveTo>
                  <a:cubicBezTo>
                    <a:pt x="3" y="6"/>
                    <a:pt x="2" y="7"/>
                    <a:pt x="2" y="7"/>
                  </a:cubicBezTo>
                  <a:cubicBezTo>
                    <a:pt x="2" y="7"/>
                    <a:pt x="3" y="6"/>
                    <a:pt x="3" y="6"/>
                  </a:cubicBezTo>
                  <a:moveTo>
                    <a:pt x="3" y="6"/>
                  </a:moveTo>
                  <a:cubicBezTo>
                    <a:pt x="3" y="6"/>
                    <a:pt x="3" y="6"/>
                    <a:pt x="3" y="6"/>
                  </a:cubicBezTo>
                  <a:cubicBezTo>
                    <a:pt x="3" y="6"/>
                    <a:pt x="3" y="6"/>
                    <a:pt x="3" y="6"/>
                  </a:cubicBezTo>
                  <a:moveTo>
                    <a:pt x="3" y="6"/>
                  </a:moveTo>
                  <a:cubicBezTo>
                    <a:pt x="3" y="6"/>
                    <a:pt x="3" y="6"/>
                    <a:pt x="3" y="6"/>
                  </a:cubicBezTo>
                  <a:cubicBezTo>
                    <a:pt x="3" y="6"/>
                    <a:pt x="3" y="6"/>
                    <a:pt x="3" y="6"/>
                  </a:cubicBezTo>
                  <a:moveTo>
                    <a:pt x="3" y="6"/>
                  </a:moveTo>
                  <a:cubicBezTo>
                    <a:pt x="3" y="6"/>
                    <a:pt x="3" y="6"/>
                    <a:pt x="3" y="6"/>
                  </a:cubicBezTo>
                  <a:cubicBezTo>
                    <a:pt x="3" y="6"/>
                    <a:pt x="3" y="6"/>
                    <a:pt x="3" y="6"/>
                  </a:cubicBezTo>
                  <a:moveTo>
                    <a:pt x="3" y="5"/>
                  </a:moveTo>
                  <a:cubicBezTo>
                    <a:pt x="3" y="5"/>
                    <a:pt x="3" y="5"/>
                    <a:pt x="3" y="5"/>
                  </a:cubicBezTo>
                  <a:cubicBezTo>
                    <a:pt x="3" y="5"/>
                    <a:pt x="3" y="5"/>
                    <a:pt x="3" y="5"/>
                  </a:cubicBezTo>
                  <a:moveTo>
                    <a:pt x="3" y="5"/>
                  </a:moveTo>
                  <a:cubicBezTo>
                    <a:pt x="3" y="5"/>
                    <a:pt x="3" y="5"/>
                    <a:pt x="3" y="5"/>
                  </a:cubicBezTo>
                  <a:cubicBezTo>
                    <a:pt x="3" y="5"/>
                    <a:pt x="3" y="5"/>
                    <a:pt x="3" y="5"/>
                  </a:cubicBezTo>
                  <a:moveTo>
                    <a:pt x="3" y="5"/>
                  </a:moveTo>
                  <a:cubicBezTo>
                    <a:pt x="3" y="5"/>
                    <a:pt x="3" y="5"/>
                    <a:pt x="3" y="5"/>
                  </a:cubicBezTo>
                  <a:cubicBezTo>
                    <a:pt x="3" y="5"/>
                    <a:pt x="3" y="5"/>
                    <a:pt x="3" y="5"/>
                  </a:cubicBezTo>
                  <a:moveTo>
                    <a:pt x="3" y="4"/>
                  </a:moveTo>
                  <a:cubicBezTo>
                    <a:pt x="3" y="5"/>
                    <a:pt x="3" y="5"/>
                    <a:pt x="3" y="5"/>
                  </a:cubicBezTo>
                  <a:cubicBezTo>
                    <a:pt x="3" y="5"/>
                    <a:pt x="3" y="5"/>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3"/>
                  </a:moveTo>
                  <a:cubicBezTo>
                    <a:pt x="3" y="3"/>
                    <a:pt x="3" y="3"/>
                    <a:pt x="3" y="4"/>
                  </a:cubicBezTo>
                  <a:cubicBezTo>
                    <a:pt x="3" y="3"/>
                    <a:pt x="3" y="3"/>
                    <a:pt x="3" y="3"/>
                  </a:cubicBezTo>
                  <a:moveTo>
                    <a:pt x="3" y="3"/>
                  </a:moveTo>
                  <a:cubicBezTo>
                    <a:pt x="3" y="3"/>
                    <a:pt x="3" y="3"/>
                    <a:pt x="3" y="3"/>
                  </a:cubicBezTo>
                  <a:cubicBezTo>
                    <a:pt x="3" y="3"/>
                    <a:pt x="3" y="3"/>
                    <a:pt x="3" y="3"/>
                  </a:cubicBezTo>
                  <a:moveTo>
                    <a:pt x="4" y="3"/>
                  </a:moveTo>
                  <a:cubicBezTo>
                    <a:pt x="4" y="3"/>
                    <a:pt x="4" y="3"/>
                    <a:pt x="3" y="3"/>
                  </a:cubicBezTo>
                  <a:cubicBezTo>
                    <a:pt x="4" y="3"/>
                    <a:pt x="4" y="3"/>
                    <a:pt x="4" y="3"/>
                  </a:cubicBezTo>
                  <a:moveTo>
                    <a:pt x="4" y="3"/>
                  </a:moveTo>
                  <a:cubicBezTo>
                    <a:pt x="4" y="3"/>
                    <a:pt x="4" y="3"/>
                    <a:pt x="4" y="3"/>
                  </a:cubicBezTo>
                  <a:cubicBezTo>
                    <a:pt x="4" y="3"/>
                    <a:pt x="4" y="3"/>
                    <a:pt x="4" y="3"/>
                  </a:cubicBezTo>
                  <a:moveTo>
                    <a:pt x="4" y="2"/>
                  </a:moveTo>
                  <a:cubicBezTo>
                    <a:pt x="4" y="2"/>
                    <a:pt x="4" y="2"/>
                    <a:pt x="4" y="2"/>
                  </a:cubicBezTo>
                  <a:cubicBezTo>
                    <a:pt x="4" y="2"/>
                    <a:pt x="4" y="2"/>
                    <a:pt x="4" y="2"/>
                  </a:cubicBezTo>
                  <a:moveTo>
                    <a:pt x="4" y="2"/>
                  </a:moveTo>
                  <a:cubicBezTo>
                    <a:pt x="4" y="2"/>
                    <a:pt x="4" y="2"/>
                    <a:pt x="4" y="2"/>
                  </a:cubicBezTo>
                  <a:cubicBezTo>
                    <a:pt x="4" y="2"/>
                    <a:pt x="4" y="2"/>
                    <a:pt x="4" y="2"/>
                  </a:cubicBezTo>
                  <a:moveTo>
                    <a:pt x="4" y="1"/>
                  </a:moveTo>
                  <a:cubicBezTo>
                    <a:pt x="4" y="1"/>
                    <a:pt x="4" y="1"/>
                    <a:pt x="4" y="1"/>
                  </a:cubicBezTo>
                  <a:cubicBezTo>
                    <a:pt x="4" y="1"/>
                    <a:pt x="4" y="1"/>
                    <a:pt x="4" y="1"/>
                  </a:cubicBezTo>
                  <a:moveTo>
                    <a:pt x="4" y="1"/>
                  </a:moveTo>
                  <a:cubicBezTo>
                    <a:pt x="4" y="1"/>
                    <a:pt x="4" y="1"/>
                    <a:pt x="4" y="1"/>
                  </a:cubicBezTo>
                  <a:cubicBezTo>
                    <a:pt x="4" y="1"/>
                    <a:pt x="4" y="1"/>
                    <a:pt x="4" y="1"/>
                  </a:cubicBezTo>
                  <a:moveTo>
                    <a:pt x="4" y="0"/>
                  </a:moveTo>
                  <a:cubicBezTo>
                    <a:pt x="4" y="0"/>
                    <a:pt x="4" y="0"/>
                    <a:pt x="4" y="0"/>
                  </a:cubicBezTo>
                  <a:cubicBezTo>
                    <a:pt x="4" y="0"/>
                    <a:pt x="4" y="0"/>
                    <a:pt x="4" y="0"/>
                  </a:cubicBezTo>
                </a:path>
              </a:pathLst>
            </a:custGeom>
            <a:solidFill>
              <a:srgbClr val="E56A0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 typeface="Arial"/>
                <a:buNone/>
                <a:tabLst/>
                <a:defRPr/>
              </a:pPr>
              <a:endParaRPr kumimoji="0" lang="en-GB" sz="24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4107" name="Freeform 35">
              <a:extLst>
                <a:ext uri="{FF2B5EF4-FFF2-40B4-BE49-F238E27FC236}">
                  <a16:creationId xmlns:a16="http://schemas.microsoft.com/office/drawing/2014/main" id="{B349A445-0C23-BA6A-A916-B7177185E150}"/>
                </a:ext>
              </a:extLst>
            </p:cNvPr>
            <p:cNvSpPr>
              <a:spLocks/>
            </p:cNvSpPr>
            <p:nvPr/>
          </p:nvSpPr>
          <p:spPr bwMode="auto">
            <a:xfrm>
              <a:off x="2511425" y="2494353"/>
              <a:ext cx="190500" cy="425450"/>
            </a:xfrm>
            <a:custGeom>
              <a:avLst/>
              <a:gdLst>
                <a:gd name="T0" fmla="*/ 4 w 78"/>
                <a:gd name="T1" fmla="*/ 53 h 174"/>
                <a:gd name="T2" fmla="*/ 4 w 78"/>
                <a:gd name="T3" fmla="*/ 54 h 174"/>
                <a:gd name="T4" fmla="*/ 3 w 78"/>
                <a:gd name="T5" fmla="*/ 55 h 174"/>
                <a:gd name="T6" fmla="*/ 3 w 78"/>
                <a:gd name="T7" fmla="*/ 56 h 174"/>
                <a:gd name="T8" fmla="*/ 3 w 78"/>
                <a:gd name="T9" fmla="*/ 56 h 174"/>
                <a:gd name="T10" fmla="*/ 3 w 78"/>
                <a:gd name="T11" fmla="*/ 57 h 174"/>
                <a:gd name="T12" fmla="*/ 3 w 78"/>
                <a:gd name="T13" fmla="*/ 58 h 174"/>
                <a:gd name="T14" fmla="*/ 3 w 78"/>
                <a:gd name="T15" fmla="*/ 58 h 174"/>
                <a:gd name="T16" fmla="*/ 2 w 78"/>
                <a:gd name="T17" fmla="*/ 59 h 174"/>
                <a:gd name="T18" fmla="*/ 2 w 78"/>
                <a:gd name="T19" fmla="*/ 60 h 174"/>
                <a:gd name="T20" fmla="*/ 2 w 78"/>
                <a:gd name="T21" fmla="*/ 61 h 174"/>
                <a:gd name="T22" fmla="*/ 2 w 78"/>
                <a:gd name="T23" fmla="*/ 61 h 174"/>
                <a:gd name="T24" fmla="*/ 2 w 78"/>
                <a:gd name="T25" fmla="*/ 62 h 174"/>
                <a:gd name="T26" fmla="*/ 2 w 78"/>
                <a:gd name="T27" fmla="*/ 63 h 174"/>
                <a:gd name="T28" fmla="*/ 1 w 78"/>
                <a:gd name="T29" fmla="*/ 63 h 174"/>
                <a:gd name="T30" fmla="*/ 1 w 78"/>
                <a:gd name="T31" fmla="*/ 64 h 174"/>
                <a:gd name="T32" fmla="*/ 1 w 78"/>
                <a:gd name="T33" fmla="*/ 65 h 174"/>
                <a:gd name="T34" fmla="*/ 1 w 78"/>
                <a:gd name="T35" fmla="*/ 66 h 174"/>
                <a:gd name="T36" fmla="*/ 1 w 78"/>
                <a:gd name="T37" fmla="*/ 67 h 174"/>
                <a:gd name="T38" fmla="*/ 1 w 78"/>
                <a:gd name="T39" fmla="*/ 68 h 174"/>
                <a:gd name="T40" fmla="*/ 0 w 78"/>
                <a:gd name="T41" fmla="*/ 69 h 174"/>
                <a:gd name="T42" fmla="*/ 0 w 78"/>
                <a:gd name="T43" fmla="*/ 70 h 174"/>
                <a:gd name="T44" fmla="*/ 0 w 78"/>
                <a:gd name="T45" fmla="*/ 71 h 174"/>
                <a:gd name="T46" fmla="*/ 0 w 78"/>
                <a:gd name="T47" fmla="*/ 71 h 174"/>
                <a:gd name="T48" fmla="*/ 0 w 78"/>
                <a:gd name="T49" fmla="*/ 73 h 174"/>
                <a:gd name="T50" fmla="*/ 0 w 78"/>
                <a:gd name="T51" fmla="*/ 73 h 174"/>
                <a:gd name="T52" fmla="*/ 0 w 78"/>
                <a:gd name="T53" fmla="*/ 74 h 174"/>
                <a:gd name="T54" fmla="*/ 0 w 78"/>
                <a:gd name="T55" fmla="*/ 75 h 174"/>
                <a:gd name="T56" fmla="*/ 0 w 78"/>
                <a:gd name="T57" fmla="*/ 76 h 174"/>
                <a:gd name="T58" fmla="*/ 0 w 78"/>
                <a:gd name="T59" fmla="*/ 77 h 174"/>
                <a:gd name="T60" fmla="*/ 0 w 78"/>
                <a:gd name="T61" fmla="*/ 77 h 174"/>
                <a:gd name="T62" fmla="*/ 0 w 78"/>
                <a:gd name="T63" fmla="*/ 78 h 174"/>
                <a:gd name="T64" fmla="*/ 0 w 78"/>
                <a:gd name="T65" fmla="*/ 79 h 174"/>
                <a:gd name="T66" fmla="*/ 0 w 78"/>
                <a:gd name="T67" fmla="*/ 80 h 174"/>
                <a:gd name="T68" fmla="*/ 0 w 78"/>
                <a:gd name="T69" fmla="*/ 81 h 174"/>
                <a:gd name="T70" fmla="*/ 0 w 78"/>
                <a:gd name="T71" fmla="*/ 81 h 174"/>
                <a:gd name="T72" fmla="*/ 0 w 78"/>
                <a:gd name="T73" fmla="*/ 82 h 174"/>
                <a:gd name="T74" fmla="*/ 0 w 78"/>
                <a:gd name="T75" fmla="*/ 83 h 174"/>
                <a:gd name="T76" fmla="*/ 0 w 78"/>
                <a:gd name="T77" fmla="*/ 84 h 174"/>
                <a:gd name="T78" fmla="*/ 0 w 78"/>
                <a:gd name="T79" fmla="*/ 84 h 174"/>
                <a:gd name="T80" fmla="*/ 0 w 78"/>
                <a:gd name="T81" fmla="*/ 85 h 174"/>
                <a:gd name="T82" fmla="*/ 0 w 78"/>
                <a:gd name="T83" fmla="*/ 86 h 174"/>
                <a:gd name="T84" fmla="*/ 0 w 78"/>
                <a:gd name="T85" fmla="*/ 87 h 174"/>
                <a:gd name="T86" fmla="*/ 0 w 78"/>
                <a:gd name="T87" fmla="*/ 87 h 174"/>
                <a:gd name="T88" fmla="*/ 0 w 78"/>
                <a:gd name="T89" fmla="*/ 88 h 174"/>
                <a:gd name="T90" fmla="*/ 0 w 78"/>
                <a:gd name="T91" fmla="*/ 89 h 174"/>
                <a:gd name="T92" fmla="*/ 0 w 78"/>
                <a:gd name="T93" fmla="*/ 90 h 174"/>
                <a:gd name="T94" fmla="*/ 0 w 78"/>
                <a:gd name="T95" fmla="*/ 90 h 174"/>
                <a:gd name="T96" fmla="*/ 0 w 78"/>
                <a:gd name="T97" fmla="*/ 91 h 174"/>
                <a:gd name="T98" fmla="*/ 0 w 78"/>
                <a:gd name="T99" fmla="*/ 92 h 174"/>
                <a:gd name="T100" fmla="*/ 0 w 78"/>
                <a:gd name="T101" fmla="*/ 92 h 174"/>
                <a:gd name="T102" fmla="*/ 0 w 78"/>
                <a:gd name="T103" fmla="*/ 94 h 174"/>
                <a:gd name="T104" fmla="*/ 0 w 78"/>
                <a:gd name="T105" fmla="*/ 94 h 174"/>
                <a:gd name="T106" fmla="*/ 1 w 78"/>
                <a:gd name="T107" fmla="*/ 97 h 174"/>
                <a:gd name="T108" fmla="*/ 15 w 78"/>
                <a:gd name="T109" fmla="*/ 7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 h="174">
                  <a:moveTo>
                    <a:pt x="48" y="0"/>
                  </a:moveTo>
                  <a:cubicBezTo>
                    <a:pt x="28" y="11"/>
                    <a:pt x="12" y="30"/>
                    <a:pt x="4" y="52"/>
                  </a:cubicBezTo>
                  <a:cubicBezTo>
                    <a:pt x="4" y="52"/>
                    <a:pt x="4" y="52"/>
                    <a:pt x="4" y="52"/>
                  </a:cubicBezTo>
                  <a:cubicBezTo>
                    <a:pt x="4" y="52"/>
                    <a:pt x="4" y="52"/>
                    <a:pt x="4" y="53"/>
                  </a:cubicBezTo>
                  <a:cubicBezTo>
                    <a:pt x="4" y="53"/>
                    <a:pt x="4" y="53"/>
                    <a:pt x="4" y="53"/>
                  </a:cubicBezTo>
                  <a:cubicBezTo>
                    <a:pt x="4" y="53"/>
                    <a:pt x="4" y="53"/>
                    <a:pt x="4" y="53"/>
                  </a:cubicBezTo>
                  <a:cubicBezTo>
                    <a:pt x="4" y="53"/>
                    <a:pt x="4" y="53"/>
                    <a:pt x="4" y="53"/>
                  </a:cubicBezTo>
                  <a:cubicBezTo>
                    <a:pt x="4" y="53"/>
                    <a:pt x="4" y="54"/>
                    <a:pt x="4" y="54"/>
                  </a:cubicBezTo>
                  <a:cubicBezTo>
                    <a:pt x="4" y="54"/>
                    <a:pt x="4" y="54"/>
                    <a:pt x="4" y="54"/>
                  </a:cubicBezTo>
                  <a:cubicBezTo>
                    <a:pt x="4" y="54"/>
                    <a:pt x="4" y="54"/>
                    <a:pt x="4" y="54"/>
                  </a:cubicBezTo>
                  <a:cubicBezTo>
                    <a:pt x="4" y="54"/>
                    <a:pt x="4" y="54"/>
                    <a:pt x="4" y="54"/>
                  </a:cubicBezTo>
                  <a:cubicBezTo>
                    <a:pt x="4" y="54"/>
                    <a:pt x="4" y="54"/>
                    <a:pt x="4" y="55"/>
                  </a:cubicBezTo>
                  <a:cubicBezTo>
                    <a:pt x="4" y="55"/>
                    <a:pt x="4" y="55"/>
                    <a:pt x="4" y="55"/>
                  </a:cubicBezTo>
                  <a:cubicBezTo>
                    <a:pt x="4" y="55"/>
                    <a:pt x="4" y="55"/>
                    <a:pt x="4" y="55"/>
                  </a:cubicBezTo>
                  <a:cubicBezTo>
                    <a:pt x="4" y="55"/>
                    <a:pt x="4" y="55"/>
                    <a:pt x="3" y="55"/>
                  </a:cubicBezTo>
                  <a:cubicBezTo>
                    <a:pt x="3" y="55"/>
                    <a:pt x="3" y="55"/>
                    <a:pt x="3" y="55"/>
                  </a:cubicBezTo>
                  <a:cubicBezTo>
                    <a:pt x="3" y="55"/>
                    <a:pt x="3" y="55"/>
                    <a:pt x="3" y="55"/>
                  </a:cubicBezTo>
                  <a:cubicBezTo>
                    <a:pt x="3" y="55"/>
                    <a:pt x="3" y="55"/>
                    <a:pt x="3" y="55"/>
                  </a:cubicBezTo>
                  <a:cubicBezTo>
                    <a:pt x="3" y="55"/>
                    <a:pt x="3" y="55"/>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2"/>
                    <a:pt x="2" y="62"/>
                    <a:pt x="2" y="62"/>
                  </a:cubicBezTo>
                  <a:cubicBezTo>
                    <a:pt x="2" y="62"/>
                    <a:pt x="2" y="62"/>
                    <a:pt x="2" y="62"/>
                  </a:cubicBezTo>
                  <a:cubicBezTo>
                    <a:pt x="2" y="62"/>
                    <a:pt x="2" y="62"/>
                    <a:pt x="2" y="62"/>
                  </a:cubicBezTo>
                  <a:cubicBezTo>
                    <a:pt x="2" y="62"/>
                    <a:pt x="2" y="62"/>
                    <a:pt x="2" y="62"/>
                  </a:cubicBezTo>
                  <a:cubicBezTo>
                    <a:pt x="2" y="62"/>
                    <a:pt x="2" y="62"/>
                    <a:pt x="2" y="62"/>
                  </a:cubicBezTo>
                  <a:cubicBezTo>
                    <a:pt x="2" y="62"/>
                    <a:pt x="2" y="62"/>
                    <a:pt x="2" y="62"/>
                  </a:cubicBezTo>
                  <a:cubicBezTo>
                    <a:pt x="2" y="62"/>
                    <a:pt x="2" y="63"/>
                    <a:pt x="2" y="63"/>
                  </a:cubicBezTo>
                  <a:cubicBezTo>
                    <a:pt x="2" y="63"/>
                    <a:pt x="2" y="63"/>
                    <a:pt x="2" y="63"/>
                  </a:cubicBezTo>
                  <a:cubicBezTo>
                    <a:pt x="2" y="63"/>
                    <a:pt x="1" y="63"/>
                    <a:pt x="1" y="63"/>
                  </a:cubicBezTo>
                  <a:cubicBezTo>
                    <a:pt x="1" y="63"/>
                    <a:pt x="1" y="63"/>
                    <a:pt x="1" y="63"/>
                  </a:cubicBezTo>
                  <a:cubicBezTo>
                    <a:pt x="1" y="63"/>
                    <a:pt x="1" y="63"/>
                    <a:pt x="1" y="63"/>
                  </a:cubicBezTo>
                  <a:cubicBezTo>
                    <a:pt x="1" y="63"/>
                    <a:pt x="1" y="63"/>
                    <a:pt x="1" y="63"/>
                  </a:cubicBezTo>
                  <a:cubicBezTo>
                    <a:pt x="1" y="63"/>
                    <a:pt x="1" y="63"/>
                    <a:pt x="1" y="63"/>
                  </a:cubicBezTo>
                  <a:cubicBezTo>
                    <a:pt x="1" y="63"/>
                    <a:pt x="1" y="63"/>
                    <a:pt x="1" y="63"/>
                  </a:cubicBezTo>
                  <a:cubicBezTo>
                    <a:pt x="1" y="64"/>
                    <a:pt x="1" y="64"/>
                    <a:pt x="1" y="64"/>
                  </a:cubicBezTo>
                  <a:cubicBezTo>
                    <a:pt x="1" y="64"/>
                    <a:pt x="1" y="64"/>
                    <a:pt x="1" y="64"/>
                  </a:cubicBezTo>
                  <a:cubicBezTo>
                    <a:pt x="1" y="64"/>
                    <a:pt x="1" y="64"/>
                    <a:pt x="1" y="64"/>
                  </a:cubicBezTo>
                  <a:cubicBezTo>
                    <a:pt x="1" y="64"/>
                    <a:pt x="1" y="64"/>
                    <a:pt x="1" y="64"/>
                  </a:cubicBezTo>
                  <a:cubicBezTo>
                    <a:pt x="1" y="64"/>
                    <a:pt x="1" y="64"/>
                    <a:pt x="1" y="64"/>
                  </a:cubicBezTo>
                  <a:cubicBezTo>
                    <a:pt x="1" y="64"/>
                    <a:pt x="1" y="64"/>
                    <a:pt x="1" y="64"/>
                  </a:cubicBezTo>
                  <a:cubicBezTo>
                    <a:pt x="1" y="65"/>
                    <a:pt x="1" y="65"/>
                    <a:pt x="1" y="65"/>
                  </a:cubicBezTo>
                  <a:cubicBezTo>
                    <a:pt x="1" y="65"/>
                    <a:pt x="1" y="65"/>
                    <a:pt x="1" y="65"/>
                  </a:cubicBezTo>
                  <a:cubicBezTo>
                    <a:pt x="1" y="65"/>
                    <a:pt x="1" y="65"/>
                    <a:pt x="1" y="65"/>
                  </a:cubicBezTo>
                  <a:cubicBezTo>
                    <a:pt x="1" y="65"/>
                    <a:pt x="1" y="65"/>
                    <a:pt x="1" y="65"/>
                  </a:cubicBezTo>
                  <a:cubicBezTo>
                    <a:pt x="1" y="66"/>
                    <a:pt x="1" y="66"/>
                    <a:pt x="1" y="66"/>
                  </a:cubicBezTo>
                  <a:cubicBezTo>
                    <a:pt x="1" y="66"/>
                    <a:pt x="1" y="66"/>
                    <a:pt x="1" y="66"/>
                  </a:cubicBezTo>
                  <a:cubicBezTo>
                    <a:pt x="1" y="66"/>
                    <a:pt x="1" y="66"/>
                    <a:pt x="1" y="66"/>
                  </a:cubicBezTo>
                  <a:cubicBezTo>
                    <a:pt x="1" y="66"/>
                    <a:pt x="1" y="66"/>
                    <a:pt x="1" y="66"/>
                  </a:cubicBezTo>
                  <a:cubicBezTo>
                    <a:pt x="1" y="66"/>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8"/>
                    <a:pt x="1" y="68"/>
                    <a:pt x="1" y="68"/>
                  </a:cubicBezTo>
                  <a:cubicBezTo>
                    <a:pt x="1" y="68"/>
                    <a:pt x="1" y="68"/>
                    <a:pt x="1" y="68"/>
                  </a:cubicBezTo>
                  <a:cubicBezTo>
                    <a:pt x="1" y="68"/>
                    <a:pt x="1" y="68"/>
                    <a:pt x="1" y="68"/>
                  </a:cubicBezTo>
                  <a:cubicBezTo>
                    <a:pt x="1" y="68"/>
                    <a:pt x="1" y="68"/>
                    <a:pt x="1" y="68"/>
                  </a:cubicBezTo>
                  <a:cubicBezTo>
                    <a:pt x="1" y="68"/>
                    <a:pt x="0" y="68"/>
                    <a:pt x="0" y="69"/>
                  </a:cubicBezTo>
                  <a:cubicBezTo>
                    <a:pt x="0" y="69"/>
                    <a:pt x="0" y="69"/>
                    <a:pt x="0" y="69"/>
                  </a:cubicBezTo>
                  <a:cubicBezTo>
                    <a:pt x="0" y="69"/>
                    <a:pt x="0" y="69"/>
                    <a:pt x="0" y="69"/>
                  </a:cubicBezTo>
                  <a:cubicBezTo>
                    <a:pt x="0" y="69"/>
                    <a:pt x="0" y="69"/>
                    <a:pt x="0" y="69"/>
                  </a:cubicBezTo>
                  <a:cubicBezTo>
                    <a:pt x="0" y="69"/>
                    <a:pt x="0" y="69"/>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1"/>
                    <a:pt x="0" y="71"/>
                  </a:cubicBezTo>
                  <a:cubicBezTo>
                    <a:pt x="0" y="71"/>
                    <a:pt x="0" y="71"/>
                    <a:pt x="0" y="71"/>
                  </a:cubicBezTo>
                  <a:cubicBezTo>
                    <a:pt x="0" y="71"/>
                    <a:pt x="0" y="71"/>
                    <a:pt x="0" y="71"/>
                  </a:cubicBezTo>
                  <a:cubicBezTo>
                    <a:pt x="0" y="71"/>
                    <a:pt x="0" y="71"/>
                    <a:pt x="0" y="71"/>
                  </a:cubicBezTo>
                  <a:cubicBezTo>
                    <a:pt x="0" y="71"/>
                    <a:pt x="0" y="71"/>
                    <a:pt x="0" y="71"/>
                  </a:cubicBezTo>
                  <a:cubicBezTo>
                    <a:pt x="0" y="71"/>
                    <a:pt x="0" y="71"/>
                    <a:pt x="0" y="71"/>
                  </a:cubicBezTo>
                  <a:cubicBezTo>
                    <a:pt x="0" y="71"/>
                    <a:pt x="0" y="72"/>
                    <a:pt x="0" y="72"/>
                  </a:cubicBezTo>
                  <a:cubicBezTo>
                    <a:pt x="0" y="72"/>
                    <a:pt x="0" y="72"/>
                    <a:pt x="0" y="72"/>
                  </a:cubicBezTo>
                  <a:cubicBezTo>
                    <a:pt x="0" y="72"/>
                    <a:pt x="0" y="72"/>
                    <a:pt x="0" y="72"/>
                  </a:cubicBezTo>
                  <a:cubicBezTo>
                    <a:pt x="0" y="72"/>
                    <a:pt x="0" y="72"/>
                    <a:pt x="0" y="72"/>
                  </a:cubicBezTo>
                  <a:cubicBezTo>
                    <a:pt x="0" y="73"/>
                    <a:pt x="0" y="73"/>
                    <a:pt x="0" y="73"/>
                  </a:cubicBezTo>
                  <a:cubicBezTo>
                    <a:pt x="0" y="73"/>
                    <a:pt x="0" y="73"/>
                    <a:pt x="0" y="73"/>
                  </a:cubicBezTo>
                  <a:cubicBezTo>
                    <a:pt x="0" y="73"/>
                    <a:pt x="0" y="73"/>
                    <a:pt x="0" y="73"/>
                  </a:cubicBezTo>
                  <a:cubicBezTo>
                    <a:pt x="0" y="73"/>
                    <a:pt x="0" y="73"/>
                    <a:pt x="0" y="73"/>
                  </a:cubicBezTo>
                  <a:cubicBezTo>
                    <a:pt x="0" y="73"/>
                    <a:pt x="0" y="73"/>
                    <a:pt x="0" y="73"/>
                  </a:cubicBezTo>
                  <a:cubicBezTo>
                    <a:pt x="0" y="73"/>
                    <a:pt x="0" y="73"/>
                    <a:pt x="0" y="73"/>
                  </a:cubicBezTo>
                  <a:cubicBezTo>
                    <a:pt x="0" y="73"/>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5"/>
                    <a:pt x="0" y="75"/>
                  </a:cubicBezTo>
                  <a:cubicBezTo>
                    <a:pt x="0" y="75"/>
                    <a:pt x="0" y="75"/>
                    <a:pt x="0" y="75"/>
                  </a:cubicBezTo>
                  <a:cubicBezTo>
                    <a:pt x="0" y="75"/>
                    <a:pt x="0" y="75"/>
                    <a:pt x="0" y="75"/>
                  </a:cubicBezTo>
                  <a:cubicBezTo>
                    <a:pt x="0" y="75"/>
                    <a:pt x="0" y="75"/>
                    <a:pt x="0" y="75"/>
                  </a:cubicBezTo>
                  <a:cubicBezTo>
                    <a:pt x="0" y="75"/>
                    <a:pt x="0" y="75"/>
                    <a:pt x="0" y="75"/>
                  </a:cubicBezTo>
                  <a:cubicBezTo>
                    <a:pt x="0" y="75"/>
                    <a:pt x="0" y="75"/>
                    <a:pt x="0" y="76"/>
                  </a:cubicBezTo>
                  <a:cubicBezTo>
                    <a:pt x="0" y="76"/>
                    <a:pt x="0" y="76"/>
                    <a:pt x="0" y="76"/>
                  </a:cubicBezTo>
                  <a:cubicBezTo>
                    <a:pt x="0" y="76"/>
                    <a:pt x="0" y="76"/>
                    <a:pt x="0" y="76"/>
                  </a:cubicBezTo>
                  <a:cubicBezTo>
                    <a:pt x="0" y="76"/>
                    <a:pt x="0" y="76"/>
                    <a:pt x="0" y="76"/>
                  </a:cubicBezTo>
                  <a:cubicBezTo>
                    <a:pt x="0" y="76"/>
                    <a:pt x="0" y="76"/>
                    <a:pt x="0" y="76"/>
                  </a:cubicBezTo>
                  <a:cubicBezTo>
                    <a:pt x="0" y="76"/>
                    <a:pt x="0" y="76"/>
                    <a:pt x="0" y="76"/>
                  </a:cubicBezTo>
                  <a:cubicBezTo>
                    <a:pt x="0" y="76"/>
                    <a:pt x="0" y="76"/>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8"/>
                  </a:cubicBezTo>
                  <a:cubicBezTo>
                    <a:pt x="0" y="78"/>
                    <a:pt x="0" y="78"/>
                    <a:pt x="0" y="78"/>
                  </a:cubicBezTo>
                  <a:cubicBezTo>
                    <a:pt x="0" y="78"/>
                    <a:pt x="0" y="78"/>
                    <a:pt x="0" y="78"/>
                  </a:cubicBezTo>
                  <a:cubicBezTo>
                    <a:pt x="0" y="78"/>
                    <a:pt x="0" y="78"/>
                    <a:pt x="0" y="78"/>
                  </a:cubicBezTo>
                  <a:cubicBezTo>
                    <a:pt x="0" y="78"/>
                    <a:pt x="0" y="78"/>
                    <a:pt x="0" y="78"/>
                  </a:cubicBezTo>
                  <a:cubicBezTo>
                    <a:pt x="0" y="78"/>
                    <a:pt x="0" y="78"/>
                    <a:pt x="0" y="78"/>
                  </a:cubicBezTo>
                  <a:cubicBezTo>
                    <a:pt x="0" y="78"/>
                    <a:pt x="0" y="78"/>
                    <a:pt x="0" y="78"/>
                  </a:cubicBezTo>
                  <a:cubicBezTo>
                    <a:pt x="0" y="79"/>
                    <a:pt x="0" y="79"/>
                    <a:pt x="0" y="79"/>
                  </a:cubicBezTo>
                  <a:cubicBezTo>
                    <a:pt x="0" y="79"/>
                    <a:pt x="0" y="79"/>
                    <a:pt x="0" y="79"/>
                  </a:cubicBezTo>
                  <a:cubicBezTo>
                    <a:pt x="0" y="79"/>
                    <a:pt x="0" y="79"/>
                    <a:pt x="0" y="79"/>
                  </a:cubicBezTo>
                  <a:cubicBezTo>
                    <a:pt x="0" y="79"/>
                    <a:pt x="0" y="79"/>
                    <a:pt x="0" y="79"/>
                  </a:cubicBezTo>
                  <a:cubicBezTo>
                    <a:pt x="0" y="79"/>
                    <a:pt x="0" y="79"/>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1"/>
                    <a:pt x="0" y="81"/>
                    <a:pt x="0" y="81"/>
                  </a:cubicBezTo>
                  <a:cubicBezTo>
                    <a:pt x="0" y="81"/>
                    <a:pt x="0" y="81"/>
                    <a:pt x="0" y="81"/>
                  </a:cubicBezTo>
                  <a:cubicBezTo>
                    <a:pt x="0" y="81"/>
                    <a:pt x="0" y="81"/>
                    <a:pt x="0" y="81"/>
                  </a:cubicBezTo>
                  <a:cubicBezTo>
                    <a:pt x="0" y="81"/>
                    <a:pt x="0" y="81"/>
                    <a:pt x="0" y="81"/>
                  </a:cubicBezTo>
                  <a:cubicBezTo>
                    <a:pt x="0" y="81"/>
                    <a:pt x="0" y="81"/>
                    <a:pt x="0" y="81"/>
                  </a:cubicBezTo>
                  <a:cubicBezTo>
                    <a:pt x="0" y="81"/>
                    <a:pt x="0" y="81"/>
                    <a:pt x="0" y="81"/>
                  </a:cubicBezTo>
                  <a:cubicBezTo>
                    <a:pt x="0" y="81"/>
                    <a:pt x="0" y="82"/>
                    <a:pt x="0" y="82"/>
                  </a:cubicBezTo>
                  <a:cubicBezTo>
                    <a:pt x="0" y="82"/>
                    <a:pt x="0" y="82"/>
                    <a:pt x="0" y="82"/>
                  </a:cubicBezTo>
                  <a:cubicBezTo>
                    <a:pt x="0" y="82"/>
                    <a:pt x="0" y="82"/>
                    <a:pt x="0" y="82"/>
                  </a:cubicBezTo>
                  <a:cubicBezTo>
                    <a:pt x="0" y="82"/>
                    <a:pt x="0" y="82"/>
                    <a:pt x="0" y="82"/>
                  </a:cubicBezTo>
                  <a:cubicBezTo>
                    <a:pt x="0" y="82"/>
                    <a:pt x="0" y="82"/>
                    <a:pt x="0" y="82"/>
                  </a:cubicBezTo>
                  <a:cubicBezTo>
                    <a:pt x="0" y="82"/>
                    <a:pt x="0" y="82"/>
                    <a:pt x="0" y="82"/>
                  </a:cubicBezTo>
                  <a:cubicBezTo>
                    <a:pt x="0" y="82"/>
                    <a:pt x="0" y="82"/>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5"/>
                    <a:pt x="0" y="85"/>
                  </a:cubicBezTo>
                  <a:cubicBezTo>
                    <a:pt x="0" y="85"/>
                    <a:pt x="0" y="85"/>
                    <a:pt x="0" y="85"/>
                  </a:cubicBezTo>
                  <a:cubicBezTo>
                    <a:pt x="0" y="85"/>
                    <a:pt x="0" y="85"/>
                    <a:pt x="0" y="85"/>
                  </a:cubicBezTo>
                  <a:cubicBezTo>
                    <a:pt x="0" y="85"/>
                    <a:pt x="0" y="85"/>
                    <a:pt x="0" y="85"/>
                  </a:cubicBezTo>
                  <a:cubicBezTo>
                    <a:pt x="0" y="85"/>
                    <a:pt x="0" y="85"/>
                    <a:pt x="0" y="85"/>
                  </a:cubicBezTo>
                  <a:cubicBezTo>
                    <a:pt x="0" y="85"/>
                    <a:pt x="0" y="85"/>
                    <a:pt x="0" y="85"/>
                  </a:cubicBezTo>
                  <a:cubicBezTo>
                    <a:pt x="0" y="85"/>
                    <a:pt x="0" y="85"/>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90"/>
                    <a:pt x="0" y="90"/>
                    <a:pt x="0" y="90"/>
                  </a:cubicBezTo>
                  <a:cubicBezTo>
                    <a:pt x="0" y="90"/>
                    <a:pt x="0" y="90"/>
                    <a:pt x="0" y="90"/>
                  </a:cubicBezTo>
                  <a:cubicBezTo>
                    <a:pt x="0" y="90"/>
                    <a:pt x="0" y="90"/>
                    <a:pt x="0" y="90"/>
                  </a:cubicBezTo>
                  <a:cubicBezTo>
                    <a:pt x="0" y="90"/>
                    <a:pt x="0" y="90"/>
                    <a:pt x="0" y="90"/>
                  </a:cubicBezTo>
                  <a:cubicBezTo>
                    <a:pt x="0" y="90"/>
                    <a:pt x="0" y="90"/>
                    <a:pt x="0" y="90"/>
                  </a:cubicBezTo>
                  <a:cubicBezTo>
                    <a:pt x="0" y="90"/>
                    <a:pt x="0" y="90"/>
                    <a:pt x="0" y="90"/>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3"/>
                    <a:pt x="0" y="93"/>
                    <a:pt x="0" y="93"/>
                  </a:cubicBezTo>
                  <a:cubicBezTo>
                    <a:pt x="0" y="93"/>
                    <a:pt x="0" y="93"/>
                    <a:pt x="0" y="93"/>
                  </a:cubicBezTo>
                  <a:cubicBezTo>
                    <a:pt x="0" y="93"/>
                    <a:pt x="0" y="93"/>
                    <a:pt x="0" y="93"/>
                  </a:cubicBezTo>
                  <a:cubicBezTo>
                    <a:pt x="0" y="93"/>
                    <a:pt x="0" y="93"/>
                    <a:pt x="0" y="93"/>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5"/>
                  </a:cubicBezTo>
                  <a:cubicBezTo>
                    <a:pt x="0" y="95"/>
                    <a:pt x="0" y="95"/>
                    <a:pt x="0" y="95"/>
                  </a:cubicBezTo>
                  <a:cubicBezTo>
                    <a:pt x="0" y="95"/>
                    <a:pt x="0" y="95"/>
                    <a:pt x="0" y="95"/>
                  </a:cubicBezTo>
                  <a:cubicBezTo>
                    <a:pt x="0" y="95"/>
                    <a:pt x="0" y="95"/>
                    <a:pt x="0" y="95"/>
                  </a:cubicBezTo>
                  <a:cubicBezTo>
                    <a:pt x="0" y="96"/>
                    <a:pt x="1" y="96"/>
                    <a:pt x="1" y="97"/>
                  </a:cubicBezTo>
                  <a:cubicBezTo>
                    <a:pt x="1" y="97"/>
                    <a:pt x="1" y="97"/>
                    <a:pt x="1" y="97"/>
                  </a:cubicBezTo>
                  <a:cubicBezTo>
                    <a:pt x="7" y="136"/>
                    <a:pt x="38" y="168"/>
                    <a:pt x="78" y="174"/>
                  </a:cubicBezTo>
                  <a:cubicBezTo>
                    <a:pt x="66" y="169"/>
                    <a:pt x="55" y="162"/>
                    <a:pt x="46" y="152"/>
                  </a:cubicBezTo>
                  <a:cubicBezTo>
                    <a:pt x="33" y="139"/>
                    <a:pt x="24" y="124"/>
                    <a:pt x="19" y="106"/>
                  </a:cubicBezTo>
                  <a:cubicBezTo>
                    <a:pt x="18" y="97"/>
                    <a:pt x="16" y="87"/>
                    <a:pt x="15" y="78"/>
                  </a:cubicBezTo>
                  <a:cubicBezTo>
                    <a:pt x="15" y="77"/>
                    <a:pt x="15" y="77"/>
                    <a:pt x="15" y="77"/>
                  </a:cubicBezTo>
                  <a:cubicBezTo>
                    <a:pt x="15" y="58"/>
                    <a:pt x="20" y="40"/>
                    <a:pt x="30" y="23"/>
                  </a:cubicBezTo>
                  <a:cubicBezTo>
                    <a:pt x="35" y="16"/>
                    <a:pt x="41" y="9"/>
                    <a:pt x="46" y="2"/>
                  </a:cubicBezTo>
                  <a:cubicBezTo>
                    <a:pt x="47" y="1"/>
                    <a:pt x="48" y="1"/>
                    <a:pt x="48" y="0"/>
                  </a:cubicBezTo>
                </a:path>
              </a:pathLst>
            </a:custGeom>
            <a:solidFill>
              <a:srgbClr val="FFB5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 typeface="Arial"/>
                <a:buNone/>
                <a:tabLst/>
                <a:defRPr/>
              </a:pPr>
              <a:endParaRPr kumimoji="0" lang="en-GB" sz="24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4108" name="Rectangle 36">
              <a:extLst>
                <a:ext uri="{FF2B5EF4-FFF2-40B4-BE49-F238E27FC236}">
                  <a16:creationId xmlns:a16="http://schemas.microsoft.com/office/drawing/2014/main" id="{EF5D9A6B-E892-19BF-8353-671EEFE5344B}"/>
                </a:ext>
              </a:extLst>
            </p:cNvPr>
            <p:cNvSpPr>
              <a:spLocks noChangeArrowheads="1"/>
            </p:cNvSpPr>
            <p:nvPr/>
          </p:nvSpPr>
          <p:spPr bwMode="auto">
            <a:xfrm>
              <a:off x="2605088" y="2592778"/>
              <a:ext cx="268288" cy="153988"/>
            </a:xfrm>
            <a:prstGeom prst="rect">
              <a:avLst/>
            </a:prstGeom>
            <a:solidFill>
              <a:srgbClr val="FFD57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 typeface="Arial"/>
                <a:buNone/>
                <a:tabLst/>
                <a:defRPr/>
              </a:pPr>
              <a:endParaRPr kumimoji="0" lang="en-GB" sz="24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grpSp>
      <p:sp>
        <p:nvSpPr>
          <p:cNvPr id="4109" name="Oval 107">
            <a:extLst>
              <a:ext uri="{FF2B5EF4-FFF2-40B4-BE49-F238E27FC236}">
                <a16:creationId xmlns:a16="http://schemas.microsoft.com/office/drawing/2014/main" id="{DB35140B-EF54-2CC6-5C6C-EE9E8E793A2A}"/>
              </a:ext>
            </a:extLst>
          </p:cNvPr>
          <p:cNvSpPr>
            <a:spLocks noChangeArrowheads="1"/>
          </p:cNvSpPr>
          <p:nvPr/>
        </p:nvSpPr>
        <p:spPr bwMode="auto">
          <a:xfrm>
            <a:off x="1199146" y="3285361"/>
            <a:ext cx="140132" cy="152991"/>
          </a:xfrm>
          <a:prstGeom prst="ellipse">
            <a:avLst/>
          </a:prstGeom>
          <a:solidFill>
            <a:srgbClr val="5D5C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 typeface="Arial"/>
              <a:buNone/>
              <a:tabLst/>
              <a:defRPr/>
            </a:pPr>
            <a:endParaRPr kumimoji="0" lang="en-GB" sz="24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4110" name="Explosion 2 48">
            <a:extLst>
              <a:ext uri="{FF2B5EF4-FFF2-40B4-BE49-F238E27FC236}">
                <a16:creationId xmlns:a16="http://schemas.microsoft.com/office/drawing/2014/main" id="{92D18AF0-33DD-6B4C-799B-661A5A0948F9}"/>
              </a:ext>
            </a:extLst>
          </p:cNvPr>
          <p:cNvSpPr/>
          <p:nvPr/>
        </p:nvSpPr>
        <p:spPr>
          <a:xfrm>
            <a:off x="-101600" y="3285360"/>
            <a:ext cx="3149600" cy="2074040"/>
          </a:xfrm>
          <a:prstGeom prst="irregularSeal2">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 typeface="Arial"/>
              <a:buNone/>
              <a:tabLst/>
              <a:defRPr/>
            </a:pPr>
            <a:r>
              <a:rPr kumimoji="0" lang="en-US" sz="3200" b="0" i="0" u="none" strike="noStrike" kern="1200" cap="none" spc="0" normalizeH="0" baseline="0" noProof="0" dirty="0">
                <a:ln>
                  <a:noFill/>
                </a:ln>
                <a:solidFill>
                  <a:srgbClr val="0000FF"/>
                </a:solidFill>
                <a:effectLst/>
                <a:uLnTx/>
                <a:uFillTx/>
                <a:latin typeface="UTM Avo" panose="02040603050506020204" pitchFamily="18" charset="0"/>
                <a:ea typeface="+mn-ea"/>
                <a:cs typeface="+mn-cs"/>
                <a:sym typeface="Arial"/>
              </a:rPr>
              <a:t>HẾT GIỜ</a:t>
            </a:r>
          </a:p>
        </p:txBody>
      </p:sp>
      <p:pic>
        <p:nvPicPr>
          <p:cNvPr id="4111" name="Picture 4110" descr="Logo, company name&#10;&#10;Description automatically generated">
            <a:extLst>
              <a:ext uri="{FF2B5EF4-FFF2-40B4-BE49-F238E27FC236}">
                <a16:creationId xmlns:a16="http://schemas.microsoft.com/office/drawing/2014/main" id="{9481D6FF-AA62-1BE9-D08A-A803D00317A2}"/>
              </a:ext>
            </a:extLst>
          </p:cNvPr>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68278" y="29087"/>
            <a:ext cx="713817" cy="796588"/>
          </a:xfrm>
          <a:prstGeom prst="rect">
            <a:avLst/>
          </a:prstGeom>
        </p:spPr>
      </p:pic>
    </p:spTree>
    <p:extLst>
      <p:ext uri="{BB962C8B-B14F-4D97-AF65-F5344CB8AC3E}">
        <p14:creationId xmlns:p14="http://schemas.microsoft.com/office/powerpoint/2010/main" val="1306841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300" fill="hold">
                                          <p:stCondLst>
                                            <p:cond delay="0"/>
                                          </p:stCondLst>
                                        </p:cTn>
                                        <p:tgtEl>
                                          <p:spTgt spid="1029"/>
                                        </p:tgtEl>
                                        <p:attrNameLst>
                                          <p:attrName>r</p:attrName>
                                        </p:attrNameLst>
                                      </p:cBhvr>
                                    </p:animRot>
                                    <p:animRot by="-240000">
                                      <p:cBhvr>
                                        <p:cTn id="7" dur="600" fill="hold">
                                          <p:stCondLst>
                                            <p:cond delay="600"/>
                                          </p:stCondLst>
                                        </p:cTn>
                                        <p:tgtEl>
                                          <p:spTgt spid="1029"/>
                                        </p:tgtEl>
                                        <p:attrNameLst>
                                          <p:attrName>r</p:attrName>
                                        </p:attrNameLst>
                                      </p:cBhvr>
                                    </p:animRot>
                                    <p:animRot by="240000">
                                      <p:cBhvr>
                                        <p:cTn id="8" dur="600" fill="hold">
                                          <p:stCondLst>
                                            <p:cond delay="1200"/>
                                          </p:stCondLst>
                                        </p:cTn>
                                        <p:tgtEl>
                                          <p:spTgt spid="1029"/>
                                        </p:tgtEl>
                                        <p:attrNameLst>
                                          <p:attrName>r</p:attrName>
                                        </p:attrNameLst>
                                      </p:cBhvr>
                                    </p:animRot>
                                    <p:animRot by="-240000">
                                      <p:cBhvr>
                                        <p:cTn id="9" dur="600" fill="hold">
                                          <p:stCondLst>
                                            <p:cond delay="1800"/>
                                          </p:stCondLst>
                                        </p:cTn>
                                        <p:tgtEl>
                                          <p:spTgt spid="1029"/>
                                        </p:tgtEl>
                                        <p:attrNameLst>
                                          <p:attrName>r</p:attrName>
                                        </p:attrNameLst>
                                      </p:cBhvr>
                                    </p:animRot>
                                    <p:animRot by="120000">
                                      <p:cBhvr>
                                        <p:cTn id="10" dur="600" fill="hold">
                                          <p:stCondLst>
                                            <p:cond delay="2400"/>
                                          </p:stCondLst>
                                        </p:cTn>
                                        <p:tgtEl>
                                          <p:spTgt spid="1029"/>
                                        </p:tgtEl>
                                        <p:attrNameLst>
                                          <p:attrName>r</p:attrName>
                                        </p:attrNameLst>
                                      </p:cBhvr>
                                    </p:animRot>
                                  </p:childTnLst>
                                </p:cTn>
                              </p:par>
                              <p:par>
                                <p:cTn id="11" presetID="42"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1000"/>
                                        <p:tgtEl>
                                          <p:spTgt spid="3"/>
                                        </p:tgtEl>
                                      </p:cBhvr>
                                    </p:animEffect>
                                    <p:anim calcmode="lin" valueType="num">
                                      <p:cBhvr>
                                        <p:cTn id="19" dur="1000" fill="hold"/>
                                        <p:tgtEl>
                                          <p:spTgt spid="3"/>
                                        </p:tgtEl>
                                        <p:attrNameLst>
                                          <p:attrName>ppt_x</p:attrName>
                                        </p:attrNameLst>
                                      </p:cBhvr>
                                      <p:tavLst>
                                        <p:tav tm="0">
                                          <p:val>
                                            <p:strVal val="#ppt_x"/>
                                          </p:val>
                                        </p:tav>
                                        <p:tav tm="100000">
                                          <p:val>
                                            <p:strVal val="#ppt_x"/>
                                          </p:val>
                                        </p:tav>
                                      </p:tavLst>
                                    </p:anim>
                                    <p:anim calcmode="lin" valueType="num">
                                      <p:cBhvr>
                                        <p:cTn id="20" dur="1000" fill="hold"/>
                                        <p:tgtEl>
                                          <p:spTgt spid="3"/>
                                        </p:tgtEl>
                                        <p:attrNameLst>
                                          <p:attrName>ppt_y</p:attrName>
                                        </p:attrNameLst>
                                      </p:cBhvr>
                                      <p:tavLst>
                                        <p:tav tm="0">
                                          <p:val>
                                            <p:strVal val="#ppt_y+.1"/>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500" fill="hold"/>
                                        <p:tgtEl>
                                          <p:spTgt spid="15"/>
                                        </p:tgtEl>
                                        <p:attrNameLst>
                                          <p:attrName>ppt_x</p:attrName>
                                        </p:attrNameLst>
                                      </p:cBhvr>
                                      <p:tavLst>
                                        <p:tav tm="0">
                                          <p:val>
                                            <p:strVal val="#ppt_x"/>
                                          </p:val>
                                        </p:tav>
                                        <p:tav tm="100000">
                                          <p:val>
                                            <p:strVal val="#ppt_x"/>
                                          </p:val>
                                        </p:tav>
                                      </p:tavLst>
                                    </p:anim>
                                    <p:anim calcmode="lin" valueType="num">
                                      <p:cBhvr additive="base">
                                        <p:cTn id="24" dur="500" fill="hold"/>
                                        <p:tgtEl>
                                          <p:spTgt spid="15"/>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ppt_x"/>
                                          </p:val>
                                        </p:tav>
                                        <p:tav tm="100000">
                                          <p:val>
                                            <p:strVal val="#ppt_x"/>
                                          </p:val>
                                        </p:tav>
                                      </p:tavLst>
                                    </p:anim>
                                    <p:anim calcmode="lin" valueType="num">
                                      <p:cBhvr additive="base">
                                        <p:cTn id="2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9" restart="whenNotActive" fill="hold" evtFilter="cancelBubble" nodeType="interactiveSeq">
                <p:stCondLst>
                  <p:cond evt="onClick" delay="0">
                    <p:tgtEl>
                      <p:spTgt spid="15"/>
                    </p:tgtEl>
                  </p:cond>
                </p:stCondLst>
                <p:endSync evt="end" delay="0">
                  <p:rtn val="all"/>
                </p:endSync>
                <p:childTnLst>
                  <p:par>
                    <p:cTn id="30" fill="hold">
                      <p:stCondLst>
                        <p:cond delay="0"/>
                      </p:stCondLst>
                      <p:childTnLst>
                        <p:par>
                          <p:cTn id="31" fill="hold">
                            <p:stCondLst>
                              <p:cond delay="0"/>
                            </p:stCondLst>
                            <p:childTnLst>
                              <p:par>
                                <p:cTn id="32" presetID="1" presetClass="exit" presetSubtype="0" fill="hold" nodeType="clickEffect">
                                  <p:stCondLst>
                                    <p:cond delay="0"/>
                                  </p:stCondLst>
                                  <p:childTnLst>
                                    <p:set>
                                      <p:cBhvr>
                                        <p:cTn id="33" dur="1" fill="hold">
                                          <p:stCondLst>
                                            <p:cond delay="0"/>
                                          </p:stCondLst>
                                        </p:cTn>
                                        <p:tgtEl>
                                          <p:spTgt spid="1029"/>
                                        </p:tgtEl>
                                        <p:attrNameLst>
                                          <p:attrName>style.visibility</p:attrName>
                                        </p:attrNameLst>
                                      </p:cBhvr>
                                      <p:to>
                                        <p:strVal val="hidden"/>
                                      </p:to>
                                    </p:set>
                                  </p:childTnLst>
                                </p:cTn>
                              </p:par>
                            </p:childTnLst>
                          </p:cTn>
                        </p:par>
                        <p:par>
                          <p:cTn id="34" fill="hold">
                            <p:stCondLst>
                              <p:cond delay="0"/>
                            </p:stCondLst>
                            <p:childTnLst>
                              <p:par>
                                <p:cTn id="35" presetID="1" presetClass="emph" presetSubtype="2" repeatCount="indefinite" fill="hold" grpId="1" nodeType="afterEffect">
                                  <p:stCondLst>
                                    <p:cond delay="0"/>
                                  </p:stCondLst>
                                  <p:childTnLst>
                                    <p:animClr clrSpc="rgb" dir="cw">
                                      <p:cBhvr>
                                        <p:cTn id="36" dur="2000" fill="hold"/>
                                        <p:tgtEl>
                                          <p:spTgt spid="15"/>
                                        </p:tgtEl>
                                        <p:attrNameLst>
                                          <p:attrName>fillcolor</p:attrName>
                                        </p:attrNameLst>
                                      </p:cBhvr>
                                      <p:to>
                                        <a:srgbClr val="FF0000"/>
                                      </p:to>
                                    </p:animClr>
                                    <p:set>
                                      <p:cBhvr>
                                        <p:cTn id="37" dur="2000" fill="hold"/>
                                        <p:tgtEl>
                                          <p:spTgt spid="15"/>
                                        </p:tgtEl>
                                        <p:attrNameLst>
                                          <p:attrName>fill.type</p:attrName>
                                        </p:attrNameLst>
                                      </p:cBhvr>
                                      <p:to>
                                        <p:strVal val="solid"/>
                                      </p:to>
                                    </p:set>
                                    <p:set>
                                      <p:cBhvr>
                                        <p:cTn id="38" dur="2000" fill="hold"/>
                                        <p:tgtEl>
                                          <p:spTgt spid="15"/>
                                        </p:tgtEl>
                                        <p:attrNameLst>
                                          <p:attrName>fill.on</p:attrName>
                                        </p:attrNameLst>
                                      </p:cBhvr>
                                      <p:to>
                                        <p:strVal val="true"/>
                                      </p:to>
                                    </p:set>
                                  </p:childTnLst>
                                </p:cTn>
                              </p:par>
                              <p:par>
                                <p:cTn id="39" presetID="1" presetClass="entr" presetSubtype="0" fill="hold" nodeType="withEffect">
                                  <p:stCondLst>
                                    <p:cond delay="0"/>
                                  </p:stCondLst>
                                  <p:childTnLst>
                                    <p:set>
                                      <p:cBhvr>
                                        <p:cTn id="40" dur="1" fill="hold">
                                          <p:stCondLst>
                                            <p:cond delay="0"/>
                                          </p:stCondLst>
                                        </p:cTn>
                                        <p:tgtEl>
                                          <p:spTgt spid="25"/>
                                        </p:tgtEl>
                                        <p:attrNameLst>
                                          <p:attrName>style.visibility</p:attrName>
                                        </p:attrNameLst>
                                      </p:cBhvr>
                                      <p:to>
                                        <p:strVal val="visible"/>
                                      </p:to>
                                    </p:set>
                                  </p:childTnLst>
                                </p:cTn>
                              </p:par>
                              <p:par>
                                <p:cTn id="41" presetID="1" presetClass="mediacall" presetSubtype="0" fill="hold" nodeType="withEffect">
                                  <p:stCondLst>
                                    <p:cond delay="0"/>
                                  </p:stCondLst>
                                  <p:childTnLst>
                                    <p:cmd type="call" cmd="playFrom(0.0)">
                                      <p:cBhvr>
                                        <p:cTn id="42" dur="2843" fill="hold"/>
                                        <p:tgtEl>
                                          <p:spTgt spid="9"/>
                                        </p:tgtEl>
                                      </p:cBhvr>
                                    </p:cmd>
                                  </p:childTnLst>
                                </p:cTn>
                              </p:par>
                              <p:par>
                                <p:cTn id="43" presetID="1" presetClass="entr" presetSubtype="0" fill="hold" grpId="0" nodeType="withEffect">
                                  <p:stCondLst>
                                    <p:cond delay="0"/>
                                  </p:stCondLst>
                                  <p:childTnLst>
                                    <p:set>
                                      <p:cBhvr>
                                        <p:cTn id="44" dur="1" fill="hold">
                                          <p:stCondLst>
                                            <p:cond delay="0"/>
                                          </p:stCondLst>
                                        </p:cTn>
                                        <p:tgtEl>
                                          <p:spTgt spid="24"/>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4099"/>
                                        </p:tgtEl>
                                        <p:attrNameLst>
                                          <p:attrName>style.visibility</p:attrName>
                                        </p:attrNameLst>
                                      </p:cBhvr>
                                      <p:to>
                                        <p:strVal val="visible"/>
                                      </p:to>
                                    </p:set>
                                  </p:childTnLst>
                                </p:cTn>
                              </p:par>
                              <p:par>
                                <p:cTn id="47" presetID="32" presetClass="emph" presetSubtype="0" repeatCount="indefinite" fill="hold" nodeType="withEffect">
                                  <p:stCondLst>
                                    <p:cond delay="0"/>
                                  </p:stCondLst>
                                  <p:childTnLst>
                                    <p:animRot by="120000">
                                      <p:cBhvr>
                                        <p:cTn id="48" dur="100" fill="hold">
                                          <p:stCondLst>
                                            <p:cond delay="0"/>
                                          </p:stCondLst>
                                        </p:cTn>
                                        <p:tgtEl>
                                          <p:spTgt spid="4099"/>
                                        </p:tgtEl>
                                        <p:attrNameLst>
                                          <p:attrName>r</p:attrName>
                                        </p:attrNameLst>
                                      </p:cBhvr>
                                    </p:animRot>
                                    <p:animRot by="-240000">
                                      <p:cBhvr>
                                        <p:cTn id="49" dur="200" fill="hold">
                                          <p:stCondLst>
                                            <p:cond delay="200"/>
                                          </p:stCondLst>
                                        </p:cTn>
                                        <p:tgtEl>
                                          <p:spTgt spid="4099"/>
                                        </p:tgtEl>
                                        <p:attrNameLst>
                                          <p:attrName>r</p:attrName>
                                        </p:attrNameLst>
                                      </p:cBhvr>
                                    </p:animRot>
                                    <p:animRot by="240000">
                                      <p:cBhvr>
                                        <p:cTn id="50" dur="200" fill="hold">
                                          <p:stCondLst>
                                            <p:cond delay="400"/>
                                          </p:stCondLst>
                                        </p:cTn>
                                        <p:tgtEl>
                                          <p:spTgt spid="4099"/>
                                        </p:tgtEl>
                                        <p:attrNameLst>
                                          <p:attrName>r</p:attrName>
                                        </p:attrNameLst>
                                      </p:cBhvr>
                                    </p:animRot>
                                    <p:animRot by="-240000">
                                      <p:cBhvr>
                                        <p:cTn id="51" dur="200" fill="hold">
                                          <p:stCondLst>
                                            <p:cond delay="600"/>
                                          </p:stCondLst>
                                        </p:cTn>
                                        <p:tgtEl>
                                          <p:spTgt spid="4099"/>
                                        </p:tgtEl>
                                        <p:attrNameLst>
                                          <p:attrName>r</p:attrName>
                                        </p:attrNameLst>
                                      </p:cBhvr>
                                    </p:animRot>
                                    <p:animRot by="120000">
                                      <p:cBhvr>
                                        <p:cTn id="52" dur="200" fill="hold">
                                          <p:stCondLst>
                                            <p:cond delay="800"/>
                                          </p:stCondLst>
                                        </p:cTn>
                                        <p:tgtEl>
                                          <p:spTgt spid="4099"/>
                                        </p:tgtEl>
                                        <p:attrNameLst>
                                          <p:attrName>r</p:attrName>
                                        </p:attrNameLst>
                                      </p:cBhvr>
                                    </p:animRot>
                                  </p:childTnLst>
                                </p:cTn>
                              </p:par>
                              <p:par>
                                <p:cTn id="53" presetID="32" presetClass="emph" presetSubtype="0" repeatCount="indefinite" fill="hold" grpId="1" nodeType="withEffect">
                                  <p:stCondLst>
                                    <p:cond delay="0"/>
                                  </p:stCondLst>
                                  <p:childTnLst>
                                    <p:animRot by="120000">
                                      <p:cBhvr>
                                        <p:cTn id="54" dur="200" fill="hold">
                                          <p:stCondLst>
                                            <p:cond delay="0"/>
                                          </p:stCondLst>
                                        </p:cTn>
                                        <p:tgtEl>
                                          <p:spTgt spid="24"/>
                                        </p:tgtEl>
                                        <p:attrNameLst>
                                          <p:attrName>r</p:attrName>
                                        </p:attrNameLst>
                                      </p:cBhvr>
                                    </p:animRot>
                                    <p:animRot by="-240000">
                                      <p:cBhvr>
                                        <p:cTn id="55" dur="400" fill="hold">
                                          <p:stCondLst>
                                            <p:cond delay="400"/>
                                          </p:stCondLst>
                                        </p:cTn>
                                        <p:tgtEl>
                                          <p:spTgt spid="24"/>
                                        </p:tgtEl>
                                        <p:attrNameLst>
                                          <p:attrName>r</p:attrName>
                                        </p:attrNameLst>
                                      </p:cBhvr>
                                    </p:animRot>
                                    <p:animRot by="240000">
                                      <p:cBhvr>
                                        <p:cTn id="56" dur="400" fill="hold">
                                          <p:stCondLst>
                                            <p:cond delay="800"/>
                                          </p:stCondLst>
                                        </p:cTn>
                                        <p:tgtEl>
                                          <p:spTgt spid="24"/>
                                        </p:tgtEl>
                                        <p:attrNameLst>
                                          <p:attrName>r</p:attrName>
                                        </p:attrNameLst>
                                      </p:cBhvr>
                                    </p:animRot>
                                    <p:animRot by="-240000">
                                      <p:cBhvr>
                                        <p:cTn id="57" dur="400" fill="hold">
                                          <p:stCondLst>
                                            <p:cond delay="1200"/>
                                          </p:stCondLst>
                                        </p:cTn>
                                        <p:tgtEl>
                                          <p:spTgt spid="24"/>
                                        </p:tgtEl>
                                        <p:attrNameLst>
                                          <p:attrName>r</p:attrName>
                                        </p:attrNameLst>
                                      </p:cBhvr>
                                    </p:animRot>
                                    <p:animRot by="120000">
                                      <p:cBhvr>
                                        <p:cTn id="58" dur="400" fill="hold">
                                          <p:stCondLst>
                                            <p:cond delay="1600"/>
                                          </p:stCondLst>
                                        </p:cTn>
                                        <p:tgtEl>
                                          <p:spTgt spid="24"/>
                                        </p:tgtEl>
                                        <p:attrNameLst>
                                          <p:attrName>r</p:attrName>
                                        </p:attrNameLst>
                                      </p:cBhvr>
                                    </p:animRot>
                                  </p:childTnLst>
                                </p:cTn>
                              </p:par>
                              <p:par>
                                <p:cTn id="59" presetID="32" presetClass="emph" presetSubtype="0" repeatCount="indefinite" fill="hold" nodeType="withEffect">
                                  <p:stCondLst>
                                    <p:cond delay="0"/>
                                  </p:stCondLst>
                                  <p:childTnLst>
                                    <p:animRot by="120000">
                                      <p:cBhvr>
                                        <p:cTn id="60" dur="200" fill="hold">
                                          <p:stCondLst>
                                            <p:cond delay="0"/>
                                          </p:stCondLst>
                                        </p:cTn>
                                        <p:tgtEl>
                                          <p:spTgt spid="25"/>
                                        </p:tgtEl>
                                        <p:attrNameLst>
                                          <p:attrName>r</p:attrName>
                                        </p:attrNameLst>
                                      </p:cBhvr>
                                    </p:animRot>
                                    <p:animRot by="-240000">
                                      <p:cBhvr>
                                        <p:cTn id="61" dur="400" fill="hold">
                                          <p:stCondLst>
                                            <p:cond delay="400"/>
                                          </p:stCondLst>
                                        </p:cTn>
                                        <p:tgtEl>
                                          <p:spTgt spid="25"/>
                                        </p:tgtEl>
                                        <p:attrNameLst>
                                          <p:attrName>r</p:attrName>
                                        </p:attrNameLst>
                                      </p:cBhvr>
                                    </p:animRot>
                                    <p:animRot by="240000">
                                      <p:cBhvr>
                                        <p:cTn id="62" dur="400" fill="hold">
                                          <p:stCondLst>
                                            <p:cond delay="800"/>
                                          </p:stCondLst>
                                        </p:cTn>
                                        <p:tgtEl>
                                          <p:spTgt spid="25"/>
                                        </p:tgtEl>
                                        <p:attrNameLst>
                                          <p:attrName>r</p:attrName>
                                        </p:attrNameLst>
                                      </p:cBhvr>
                                    </p:animRot>
                                    <p:animRot by="-240000">
                                      <p:cBhvr>
                                        <p:cTn id="63" dur="400" fill="hold">
                                          <p:stCondLst>
                                            <p:cond delay="1200"/>
                                          </p:stCondLst>
                                        </p:cTn>
                                        <p:tgtEl>
                                          <p:spTgt spid="25"/>
                                        </p:tgtEl>
                                        <p:attrNameLst>
                                          <p:attrName>r</p:attrName>
                                        </p:attrNameLst>
                                      </p:cBhvr>
                                    </p:animRot>
                                    <p:animRot by="120000">
                                      <p:cBhvr>
                                        <p:cTn id="64" dur="400" fill="hold">
                                          <p:stCondLst>
                                            <p:cond delay="1600"/>
                                          </p:stCondLst>
                                        </p:cTn>
                                        <p:tgtEl>
                                          <p:spTgt spid="25"/>
                                        </p:tgtEl>
                                        <p:attrNameLst>
                                          <p:attrName>r</p:attrName>
                                        </p:attrNameLst>
                                      </p:cBhvr>
                                    </p:animRot>
                                  </p:childTnLst>
                                </p:cTn>
                              </p:par>
                            </p:childTnLst>
                          </p:cTn>
                        </p:par>
                        <p:par>
                          <p:cTn id="65" fill="hold">
                            <p:stCondLst>
                              <p:cond delay="2843"/>
                            </p:stCondLst>
                            <p:childTnLst>
                              <p:par>
                                <p:cTn id="66" presetID="14" presetClass="exit" presetSubtype="10" fill="hold" nodeType="afterEffect">
                                  <p:stCondLst>
                                    <p:cond delay="0"/>
                                  </p:stCondLst>
                                  <p:childTnLst>
                                    <p:animEffect transition="out" filter="randombar(horizontal)">
                                      <p:cBhvr>
                                        <p:cTn id="67" dur="500"/>
                                        <p:tgtEl>
                                          <p:spTgt spid="25"/>
                                        </p:tgtEl>
                                      </p:cBhvr>
                                    </p:animEffect>
                                    <p:set>
                                      <p:cBhvr>
                                        <p:cTn id="68" dur="1" fill="hold">
                                          <p:stCondLst>
                                            <p:cond delay="499"/>
                                          </p:stCondLst>
                                        </p:cTn>
                                        <p:tgtEl>
                                          <p:spTgt spid="25"/>
                                        </p:tgtEl>
                                        <p:attrNameLst>
                                          <p:attrName>style.visibility</p:attrName>
                                        </p:attrNameLst>
                                      </p:cBhvr>
                                      <p:to>
                                        <p:strVal val="hidden"/>
                                      </p:to>
                                    </p:set>
                                  </p:childTnLst>
                                </p:cTn>
                              </p:par>
                              <p:par>
                                <p:cTn id="69" presetID="14" presetClass="exit" presetSubtype="10" fill="hold" grpId="2" nodeType="withEffect">
                                  <p:stCondLst>
                                    <p:cond delay="0"/>
                                  </p:stCondLst>
                                  <p:childTnLst>
                                    <p:animEffect transition="out" filter="randombar(horizontal)">
                                      <p:cBhvr>
                                        <p:cTn id="70" dur="500"/>
                                        <p:tgtEl>
                                          <p:spTgt spid="24"/>
                                        </p:tgtEl>
                                      </p:cBhvr>
                                    </p:animEffect>
                                    <p:set>
                                      <p:cBhvr>
                                        <p:cTn id="71" dur="1" fill="hold">
                                          <p:stCondLst>
                                            <p:cond delay="499"/>
                                          </p:stCondLst>
                                        </p:cTn>
                                        <p:tgtEl>
                                          <p:spTgt spid="24"/>
                                        </p:tgtEl>
                                        <p:attrNameLst>
                                          <p:attrName>style.visibility</p:attrName>
                                        </p:attrNameLst>
                                      </p:cBhvr>
                                      <p:to>
                                        <p:strVal val="hidden"/>
                                      </p:to>
                                    </p:set>
                                  </p:childTnLst>
                                </p:cTn>
                              </p:par>
                              <p:par>
                                <p:cTn id="72" presetID="14" presetClass="exit" presetSubtype="10" fill="hold" nodeType="withEffect">
                                  <p:stCondLst>
                                    <p:cond delay="0"/>
                                  </p:stCondLst>
                                  <p:childTnLst>
                                    <p:animEffect transition="out" filter="randombar(horizontal)">
                                      <p:cBhvr>
                                        <p:cTn id="73" dur="500"/>
                                        <p:tgtEl>
                                          <p:spTgt spid="4099"/>
                                        </p:tgtEl>
                                      </p:cBhvr>
                                    </p:animEffect>
                                    <p:set>
                                      <p:cBhvr>
                                        <p:cTn id="74" dur="1" fill="hold">
                                          <p:stCondLst>
                                            <p:cond delay="499"/>
                                          </p:stCondLst>
                                        </p:cTn>
                                        <p:tgtEl>
                                          <p:spTgt spid="4099"/>
                                        </p:tgtEl>
                                        <p:attrNameLst>
                                          <p:attrName>style.visibility</p:attrName>
                                        </p:attrNameLst>
                                      </p:cBhvr>
                                      <p:to>
                                        <p:strVal val="hidden"/>
                                      </p:to>
                                    </p:set>
                                  </p:childTnLst>
                                </p:cTn>
                              </p:par>
                            </p:childTnLst>
                          </p:cTn>
                        </p:par>
                      </p:childTnLst>
                    </p:cTn>
                  </p:par>
                </p:childTnLst>
              </p:cTn>
              <p:nextCondLst>
                <p:cond evt="onClick" delay="0">
                  <p:tgtEl>
                    <p:spTgt spid="15"/>
                  </p:tgtEl>
                </p:cond>
              </p:nextCondLst>
            </p:seq>
            <p:seq concurrent="1" nextAc="seek">
              <p:cTn id="75" restart="whenNotActive" fill="hold" evtFilter="cancelBubble" nodeType="interactiveSeq">
                <p:stCondLst>
                  <p:cond evt="onClick" delay="0">
                    <p:tgtEl>
                      <p:spTgt spid="12"/>
                    </p:tgtEl>
                  </p:cond>
                </p:stCondLst>
                <p:endSync evt="end" delay="0">
                  <p:rtn val="all"/>
                </p:endSync>
                <p:childTnLst>
                  <p:par>
                    <p:cTn id="76" fill="hold">
                      <p:stCondLst>
                        <p:cond delay="0"/>
                      </p:stCondLst>
                      <p:childTnLst>
                        <p:par>
                          <p:cTn id="77" fill="hold">
                            <p:stCondLst>
                              <p:cond delay="0"/>
                            </p:stCondLst>
                            <p:childTnLst>
                              <p:par>
                                <p:cTn id="78" presetID="1" presetClass="exit" presetSubtype="0" fill="hold" nodeType="withEffect">
                                  <p:stCondLst>
                                    <p:cond delay="0"/>
                                  </p:stCondLst>
                                  <p:childTnLst>
                                    <p:set>
                                      <p:cBhvr>
                                        <p:cTn id="79" dur="1" fill="hold">
                                          <p:stCondLst>
                                            <p:cond delay="0"/>
                                          </p:stCondLst>
                                        </p:cTn>
                                        <p:tgtEl>
                                          <p:spTgt spid="1029"/>
                                        </p:tgtEl>
                                        <p:attrNameLst>
                                          <p:attrName>style.visibility</p:attrName>
                                        </p:attrNameLst>
                                      </p:cBhvr>
                                      <p:to>
                                        <p:strVal val="hidden"/>
                                      </p:to>
                                    </p:set>
                                  </p:childTnLst>
                                </p:cTn>
                              </p:par>
                              <p:par>
                                <p:cTn id="80" presetID="1" presetClass="entr" presetSubtype="0" fill="hold" grpId="0" nodeType="withEffect">
                                  <p:stCondLst>
                                    <p:cond delay="0"/>
                                  </p:stCondLst>
                                  <p:childTnLst>
                                    <p:set>
                                      <p:cBhvr>
                                        <p:cTn id="81" dur="1" fill="hold">
                                          <p:stCondLst>
                                            <p:cond delay="0"/>
                                          </p:stCondLst>
                                        </p:cTn>
                                        <p:tgtEl>
                                          <p:spTgt spid="5"/>
                                        </p:tgtEl>
                                        <p:attrNameLst>
                                          <p:attrName>style.visibility</p:attrName>
                                        </p:attrNameLst>
                                      </p:cBhvr>
                                      <p:to>
                                        <p:strVal val="visible"/>
                                      </p:to>
                                    </p:set>
                                  </p:childTnLst>
                                </p:cTn>
                              </p:par>
                              <p:par>
                                <p:cTn id="82" presetID="1" presetClass="entr" presetSubtype="0" fill="hold" nodeType="withEffect">
                                  <p:stCondLst>
                                    <p:cond delay="0"/>
                                  </p:stCondLst>
                                  <p:childTnLst>
                                    <p:set>
                                      <p:cBhvr>
                                        <p:cTn id="83" dur="1" fill="hold">
                                          <p:stCondLst>
                                            <p:cond delay="0"/>
                                          </p:stCondLst>
                                        </p:cTn>
                                        <p:tgtEl>
                                          <p:spTgt spid="1028"/>
                                        </p:tgtEl>
                                        <p:attrNameLst>
                                          <p:attrName>style.visibility</p:attrName>
                                        </p:attrNameLst>
                                      </p:cBhvr>
                                      <p:to>
                                        <p:strVal val="visible"/>
                                      </p:to>
                                    </p:set>
                                  </p:childTnLst>
                                </p:cTn>
                              </p:par>
                              <p:par>
                                <p:cTn id="84" presetID="1" presetClass="entr" presetSubtype="0" fill="hold" nodeType="withEffect">
                                  <p:stCondLst>
                                    <p:cond delay="0"/>
                                  </p:stCondLst>
                                  <p:childTnLst>
                                    <p:set>
                                      <p:cBhvr>
                                        <p:cTn id="85" dur="1" fill="hold">
                                          <p:stCondLst>
                                            <p:cond delay="0"/>
                                          </p:stCondLst>
                                        </p:cTn>
                                        <p:tgtEl>
                                          <p:spTgt spid="4098"/>
                                        </p:tgtEl>
                                        <p:attrNameLst>
                                          <p:attrName>style.visibility</p:attrName>
                                        </p:attrNameLst>
                                      </p:cBhvr>
                                      <p:to>
                                        <p:strVal val="visible"/>
                                      </p:to>
                                    </p:set>
                                  </p:childTnLst>
                                </p:cTn>
                              </p:par>
                              <p:par>
                                <p:cTn id="86" presetID="1" presetClass="mediacall" presetSubtype="0" fill="hold" nodeType="withEffect">
                                  <p:stCondLst>
                                    <p:cond delay="0"/>
                                  </p:stCondLst>
                                  <p:childTnLst>
                                    <p:cmd type="call" cmd="playFrom(0.0)">
                                      <p:cBhvr>
                                        <p:cTn id="87" dur="5595" fill="hold"/>
                                        <p:tgtEl>
                                          <p:spTgt spid="50"/>
                                        </p:tgtEl>
                                      </p:cBhvr>
                                    </p:cmd>
                                  </p:childTnLst>
                                </p:cTn>
                              </p:par>
                              <p:par>
                                <p:cTn id="88" presetID="1" presetClass="emph" presetSubtype="2" repeatCount="indefinite" fill="hold" grpId="1" nodeType="withEffect">
                                  <p:stCondLst>
                                    <p:cond delay="0"/>
                                  </p:stCondLst>
                                  <p:childTnLst>
                                    <p:animClr clrSpc="rgb" dir="cw">
                                      <p:cBhvr>
                                        <p:cTn id="89" dur="2000" fill="hold"/>
                                        <p:tgtEl>
                                          <p:spTgt spid="12"/>
                                        </p:tgtEl>
                                        <p:attrNameLst>
                                          <p:attrName>fillcolor</p:attrName>
                                        </p:attrNameLst>
                                      </p:cBhvr>
                                      <p:to>
                                        <a:srgbClr val="69D737"/>
                                      </p:to>
                                    </p:animClr>
                                    <p:set>
                                      <p:cBhvr>
                                        <p:cTn id="90" dur="2000" fill="hold"/>
                                        <p:tgtEl>
                                          <p:spTgt spid="12"/>
                                        </p:tgtEl>
                                        <p:attrNameLst>
                                          <p:attrName>fill.type</p:attrName>
                                        </p:attrNameLst>
                                      </p:cBhvr>
                                      <p:to>
                                        <p:strVal val="solid"/>
                                      </p:to>
                                    </p:set>
                                    <p:set>
                                      <p:cBhvr>
                                        <p:cTn id="91" dur="2000" fill="hold"/>
                                        <p:tgtEl>
                                          <p:spTgt spid="12"/>
                                        </p:tgtEl>
                                        <p:attrNameLst>
                                          <p:attrName>fill.on</p:attrName>
                                        </p:attrNameLst>
                                      </p:cBhvr>
                                      <p:to>
                                        <p:strVal val="true"/>
                                      </p:to>
                                    </p:set>
                                  </p:childTnLst>
                                </p:cTn>
                              </p:par>
                              <p:par>
                                <p:cTn id="92" presetID="32" presetClass="emph" presetSubtype="0" repeatCount="indefinite" fill="hold" nodeType="withEffect">
                                  <p:stCondLst>
                                    <p:cond delay="0"/>
                                  </p:stCondLst>
                                  <p:childTnLst>
                                    <p:animRot by="120000">
                                      <p:cBhvr>
                                        <p:cTn id="93" dur="1" fill="hold">
                                          <p:stCondLst>
                                            <p:cond delay="0"/>
                                          </p:stCondLst>
                                        </p:cTn>
                                        <p:tgtEl>
                                          <p:spTgt spid="4098"/>
                                        </p:tgtEl>
                                        <p:attrNameLst>
                                          <p:attrName>r</p:attrName>
                                        </p:attrNameLst>
                                      </p:cBhvr>
                                    </p:animRot>
                                    <p:animRot by="-240000">
                                      <p:cBhvr>
                                        <p:cTn id="94" dur="2" fill="hold">
                                          <p:stCondLst>
                                            <p:cond delay="100"/>
                                          </p:stCondLst>
                                        </p:cTn>
                                        <p:tgtEl>
                                          <p:spTgt spid="4098"/>
                                        </p:tgtEl>
                                        <p:attrNameLst>
                                          <p:attrName>r</p:attrName>
                                        </p:attrNameLst>
                                      </p:cBhvr>
                                    </p:animRot>
                                    <p:animRot by="240000">
                                      <p:cBhvr>
                                        <p:cTn id="95" dur="2" fill="hold">
                                          <p:stCondLst>
                                            <p:cond delay="199"/>
                                          </p:stCondLst>
                                        </p:cTn>
                                        <p:tgtEl>
                                          <p:spTgt spid="4098"/>
                                        </p:tgtEl>
                                        <p:attrNameLst>
                                          <p:attrName>r</p:attrName>
                                        </p:attrNameLst>
                                      </p:cBhvr>
                                    </p:animRot>
                                    <p:animRot by="-240000">
                                      <p:cBhvr>
                                        <p:cTn id="96" dur="2" fill="hold">
                                          <p:stCondLst>
                                            <p:cond delay="299"/>
                                          </p:stCondLst>
                                        </p:cTn>
                                        <p:tgtEl>
                                          <p:spTgt spid="4098"/>
                                        </p:tgtEl>
                                        <p:attrNameLst>
                                          <p:attrName>r</p:attrName>
                                        </p:attrNameLst>
                                      </p:cBhvr>
                                    </p:animRot>
                                    <p:animRot by="120000">
                                      <p:cBhvr>
                                        <p:cTn id="97" dur="2" fill="hold">
                                          <p:stCondLst>
                                            <p:cond delay="499"/>
                                          </p:stCondLst>
                                        </p:cTn>
                                        <p:tgtEl>
                                          <p:spTgt spid="4098"/>
                                        </p:tgtEl>
                                        <p:attrNameLst>
                                          <p:attrName>r</p:attrName>
                                        </p:attrNameLst>
                                      </p:cBhvr>
                                    </p:animRot>
                                  </p:childTnLst>
                                </p:cTn>
                              </p:par>
                              <p:par>
                                <p:cTn id="98" presetID="32" presetClass="emph" presetSubtype="0" repeatCount="indefinite" fill="hold" grpId="1" nodeType="withEffect">
                                  <p:stCondLst>
                                    <p:cond delay="0"/>
                                  </p:stCondLst>
                                  <p:childTnLst>
                                    <p:animRot by="120000">
                                      <p:cBhvr>
                                        <p:cTn id="99" dur="50" fill="hold">
                                          <p:stCondLst>
                                            <p:cond delay="0"/>
                                          </p:stCondLst>
                                        </p:cTn>
                                        <p:tgtEl>
                                          <p:spTgt spid="5"/>
                                        </p:tgtEl>
                                        <p:attrNameLst>
                                          <p:attrName>r</p:attrName>
                                        </p:attrNameLst>
                                      </p:cBhvr>
                                    </p:animRot>
                                    <p:animRot by="-240000">
                                      <p:cBhvr>
                                        <p:cTn id="100" dur="100" fill="hold">
                                          <p:stCondLst>
                                            <p:cond delay="100"/>
                                          </p:stCondLst>
                                        </p:cTn>
                                        <p:tgtEl>
                                          <p:spTgt spid="5"/>
                                        </p:tgtEl>
                                        <p:attrNameLst>
                                          <p:attrName>r</p:attrName>
                                        </p:attrNameLst>
                                      </p:cBhvr>
                                    </p:animRot>
                                    <p:animRot by="240000">
                                      <p:cBhvr>
                                        <p:cTn id="101" dur="100" fill="hold">
                                          <p:stCondLst>
                                            <p:cond delay="200"/>
                                          </p:stCondLst>
                                        </p:cTn>
                                        <p:tgtEl>
                                          <p:spTgt spid="5"/>
                                        </p:tgtEl>
                                        <p:attrNameLst>
                                          <p:attrName>r</p:attrName>
                                        </p:attrNameLst>
                                      </p:cBhvr>
                                    </p:animRot>
                                    <p:animRot by="-240000">
                                      <p:cBhvr>
                                        <p:cTn id="102" dur="100" fill="hold">
                                          <p:stCondLst>
                                            <p:cond delay="300"/>
                                          </p:stCondLst>
                                        </p:cTn>
                                        <p:tgtEl>
                                          <p:spTgt spid="5"/>
                                        </p:tgtEl>
                                        <p:attrNameLst>
                                          <p:attrName>r</p:attrName>
                                        </p:attrNameLst>
                                      </p:cBhvr>
                                    </p:animRot>
                                    <p:animRot by="120000">
                                      <p:cBhvr>
                                        <p:cTn id="103" dur="100" fill="hold">
                                          <p:stCondLst>
                                            <p:cond delay="400"/>
                                          </p:stCondLst>
                                        </p:cTn>
                                        <p:tgtEl>
                                          <p:spTgt spid="5"/>
                                        </p:tgtEl>
                                        <p:attrNameLst>
                                          <p:attrName>r</p:attrName>
                                        </p:attrNameLst>
                                      </p:cBhvr>
                                    </p:animRot>
                                  </p:childTnLst>
                                </p:cTn>
                              </p:par>
                              <p:par>
                                <p:cTn id="104" presetID="32" presetClass="emph" presetSubtype="0" repeatCount="indefinite" fill="hold" nodeType="withEffect">
                                  <p:stCondLst>
                                    <p:cond delay="0"/>
                                  </p:stCondLst>
                                  <p:childTnLst>
                                    <p:animRot by="120000">
                                      <p:cBhvr>
                                        <p:cTn id="105" dur="1" fill="hold">
                                          <p:stCondLst>
                                            <p:cond delay="0"/>
                                          </p:stCondLst>
                                        </p:cTn>
                                        <p:tgtEl>
                                          <p:spTgt spid="1028"/>
                                        </p:tgtEl>
                                        <p:attrNameLst>
                                          <p:attrName>r</p:attrName>
                                        </p:attrNameLst>
                                      </p:cBhvr>
                                    </p:animRot>
                                    <p:animRot by="-240000">
                                      <p:cBhvr>
                                        <p:cTn id="106" dur="2" fill="hold">
                                          <p:stCondLst>
                                            <p:cond delay="100"/>
                                          </p:stCondLst>
                                        </p:cTn>
                                        <p:tgtEl>
                                          <p:spTgt spid="1028"/>
                                        </p:tgtEl>
                                        <p:attrNameLst>
                                          <p:attrName>r</p:attrName>
                                        </p:attrNameLst>
                                      </p:cBhvr>
                                    </p:animRot>
                                    <p:animRot by="240000">
                                      <p:cBhvr>
                                        <p:cTn id="107" dur="2" fill="hold">
                                          <p:stCondLst>
                                            <p:cond delay="199"/>
                                          </p:stCondLst>
                                        </p:cTn>
                                        <p:tgtEl>
                                          <p:spTgt spid="1028"/>
                                        </p:tgtEl>
                                        <p:attrNameLst>
                                          <p:attrName>r</p:attrName>
                                        </p:attrNameLst>
                                      </p:cBhvr>
                                    </p:animRot>
                                    <p:animRot by="-240000">
                                      <p:cBhvr>
                                        <p:cTn id="108" dur="2" fill="hold">
                                          <p:stCondLst>
                                            <p:cond delay="299"/>
                                          </p:stCondLst>
                                        </p:cTn>
                                        <p:tgtEl>
                                          <p:spTgt spid="1028"/>
                                        </p:tgtEl>
                                        <p:attrNameLst>
                                          <p:attrName>r</p:attrName>
                                        </p:attrNameLst>
                                      </p:cBhvr>
                                    </p:animRot>
                                    <p:animRot by="120000">
                                      <p:cBhvr>
                                        <p:cTn id="109" dur="2" fill="hold">
                                          <p:stCondLst>
                                            <p:cond delay="499"/>
                                          </p:stCondLst>
                                        </p:cTn>
                                        <p:tgtEl>
                                          <p:spTgt spid="1028"/>
                                        </p:tgtEl>
                                        <p:attrNameLst>
                                          <p:attrName>r</p:attrName>
                                        </p:attrNameLst>
                                      </p:cBhvr>
                                    </p:animRot>
                                  </p:childTnLst>
                                </p:cTn>
                              </p:par>
                            </p:childTnLst>
                          </p:cTn>
                        </p:par>
                      </p:childTnLst>
                    </p:cTn>
                  </p:par>
                </p:childTnLst>
              </p:cTn>
              <p:nextCondLst>
                <p:cond evt="onClick" delay="0">
                  <p:tgtEl>
                    <p:spTgt spid="12"/>
                  </p:tgtEl>
                </p:cond>
              </p:nextCondLst>
            </p:seq>
            <p:audio>
              <p:cMediaNode vol="80000">
                <p:cTn id="110" fill="hold" display="0">
                  <p:stCondLst>
                    <p:cond delay="indefinite"/>
                  </p:stCondLst>
                  <p:endCondLst>
                    <p:cond evt="onStopAudio" delay="0">
                      <p:tgtEl>
                        <p:sldTgt/>
                      </p:tgtEl>
                    </p:cond>
                  </p:endCondLst>
                </p:cTn>
                <p:tgtEl>
                  <p:spTgt spid="50"/>
                </p:tgtEl>
              </p:cMediaNode>
            </p:audio>
            <p:audio>
              <p:cMediaNode vol="80000">
                <p:cTn id="111" fill="hold" display="0">
                  <p:stCondLst>
                    <p:cond delay="indefinite"/>
                  </p:stCondLst>
                  <p:endCondLst>
                    <p:cond evt="onStopAudio" delay="0">
                      <p:tgtEl>
                        <p:sldTgt/>
                      </p:tgtEl>
                    </p:cond>
                  </p:endCondLst>
                </p:cTn>
                <p:tgtEl>
                  <p:spTgt spid="7"/>
                </p:tgtEl>
              </p:cMediaNode>
            </p:audio>
            <p:audio>
              <p:cMediaNode vol="80000">
                <p:cTn id="112" fill="hold" display="0">
                  <p:stCondLst>
                    <p:cond delay="indefinite"/>
                  </p:stCondLst>
                  <p:endCondLst>
                    <p:cond evt="onStopAudio" delay="0">
                      <p:tgtEl>
                        <p:sldTgt/>
                      </p:tgtEl>
                    </p:cond>
                  </p:endCondLst>
                </p:cTn>
                <p:tgtEl>
                  <p:spTgt spid="9"/>
                </p:tgtEl>
              </p:cMediaNode>
            </p:audio>
            <p:seq concurrent="1" nextAc="seek">
              <p:cTn id="113" restart="whenNotActive" fill="hold" evtFilter="cancelBubble" nodeType="interactiveSeq">
                <p:stCondLst>
                  <p:cond evt="onClick" delay="0">
                    <p:tgtEl>
                      <p:spTgt spid="8"/>
                    </p:tgtEl>
                  </p:cond>
                </p:stCondLst>
                <p:endSync evt="end" delay="0">
                  <p:rtn val="all"/>
                </p:endSync>
                <p:childTnLst>
                  <p:par>
                    <p:cTn id="114" fill="hold">
                      <p:stCondLst>
                        <p:cond delay="0"/>
                      </p:stCondLst>
                      <p:childTnLst>
                        <p:par>
                          <p:cTn id="115" fill="hold">
                            <p:stCondLst>
                              <p:cond delay="0"/>
                            </p:stCondLst>
                            <p:childTnLst>
                              <p:par>
                                <p:cTn id="116" presetID="8" presetClass="emph" presetSubtype="0" fill="hold" nodeType="clickEffect">
                                  <p:stCondLst>
                                    <p:cond delay="0"/>
                                  </p:stCondLst>
                                  <p:childTnLst>
                                    <p:animRot by="21600000">
                                      <p:cBhvr>
                                        <p:cTn id="117" dur="10000" fill="hold"/>
                                        <p:tgtEl>
                                          <p:spTgt spid="14"/>
                                        </p:tgtEl>
                                        <p:attrNameLst>
                                          <p:attrName>r</p:attrName>
                                        </p:attrNameLst>
                                      </p:cBhvr>
                                    </p:animRot>
                                  </p:childTnLst>
                                </p:cTn>
                              </p:par>
                            </p:childTnLst>
                          </p:cTn>
                        </p:par>
                        <p:par>
                          <p:cTn id="118" fill="hold">
                            <p:stCondLst>
                              <p:cond delay="10000"/>
                            </p:stCondLst>
                            <p:childTnLst>
                              <p:par>
                                <p:cTn id="119" presetID="1" presetClass="entr" presetSubtype="0" fill="hold" grpId="0" nodeType="afterEffect">
                                  <p:stCondLst>
                                    <p:cond delay="0"/>
                                  </p:stCondLst>
                                  <p:childTnLst>
                                    <p:set>
                                      <p:cBhvr>
                                        <p:cTn id="120" dur="1" fill="hold">
                                          <p:stCondLst>
                                            <p:cond delay="0"/>
                                          </p:stCondLst>
                                        </p:cTn>
                                        <p:tgtEl>
                                          <p:spTgt spid="4110"/>
                                        </p:tgtEl>
                                        <p:attrNameLst>
                                          <p:attrName>style.visibility</p:attrName>
                                        </p:attrNameLst>
                                      </p:cBhvr>
                                      <p:to>
                                        <p:strVal val="visible"/>
                                      </p:to>
                                    </p:set>
                                  </p:childTnLst>
                                </p:cTn>
                              </p:par>
                              <p:par>
                                <p:cTn id="121" presetID="1" presetClass="mediacall" presetSubtype="0" fill="hold" nodeType="withEffect">
                                  <p:stCondLst>
                                    <p:cond delay="0"/>
                                  </p:stCondLst>
                                  <p:childTnLst>
                                    <p:cmd type="call" cmd="playFrom(0.0)">
                                      <p:cBhvr>
                                        <p:cTn id="122" dur="5198" fill="hold"/>
                                        <p:tgtEl>
                                          <p:spTgt spid="7"/>
                                        </p:tgtEl>
                                      </p:cBhvr>
                                    </p:cmd>
                                  </p:childTnLst>
                                </p:cTn>
                              </p:par>
                              <p:par>
                                <p:cTn id="123" presetID="1" presetClass="exit" presetSubtype="0" fill="hold" grpId="1" nodeType="withEffect">
                                  <p:stCondLst>
                                    <p:cond delay="2000"/>
                                  </p:stCondLst>
                                  <p:childTnLst>
                                    <p:set>
                                      <p:cBhvr>
                                        <p:cTn id="124" dur="1" fill="hold">
                                          <p:stCondLst>
                                            <p:cond delay="0"/>
                                          </p:stCondLst>
                                        </p:cTn>
                                        <p:tgtEl>
                                          <p:spTgt spid="4110"/>
                                        </p:tgtEl>
                                        <p:attrNameLst>
                                          <p:attrName>style.visibility</p:attrName>
                                        </p:attrNameLst>
                                      </p:cBhvr>
                                      <p:to>
                                        <p:strVal val="hidden"/>
                                      </p:to>
                                    </p:set>
                                  </p:childTnLst>
                                </p:cTn>
                              </p:par>
                            </p:childTnLst>
                          </p:cTn>
                        </p:par>
                      </p:childTnLst>
                    </p:cTn>
                  </p:par>
                </p:childTnLst>
              </p:cTn>
              <p:nextCondLst>
                <p:cond evt="onClick" delay="0">
                  <p:tgtEl>
                    <p:spTgt spid="8"/>
                  </p:tgtEl>
                </p:cond>
              </p:nextCondLst>
            </p:seq>
          </p:childTnLst>
        </p:cTn>
      </p:par>
    </p:tnLst>
    <p:bldLst>
      <p:bldP spid="12" grpId="0" animBg="1"/>
      <p:bldP spid="12" grpId="1" animBg="1"/>
      <p:bldP spid="15" grpId="0" animBg="1"/>
      <p:bldP spid="15" grpId="1" animBg="1"/>
      <p:bldP spid="5" grpId="0" animBg="1"/>
      <p:bldP spid="5" grpId="1" animBg="1"/>
      <p:bldP spid="24" grpId="0" animBg="1"/>
      <p:bldP spid="24" grpId="1" animBg="1"/>
      <p:bldP spid="24" grpId="2" animBg="1"/>
      <p:bldP spid="3" grpId="0"/>
      <p:bldP spid="4110" grpId="0" animBg="1"/>
      <p:bldP spid="4110" grpId="1"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Desktop\Doremon cau ca ( trac nghiem )\a.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1600" y="-1930400"/>
            <a:ext cx="12598400" cy="114554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ADMIN\Desktop\Doremon cau ca ( trac nghiem )\Untitled2A.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rot="21274494">
            <a:off x="4303184" y="-49594"/>
            <a:ext cx="5080000" cy="3653033"/>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ADMIN\Desktop\Tai nguyen thiet ke tro choi\Doreamon cau ca\Dore 2.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rot="203557">
            <a:off x="5325837" y="1054779"/>
            <a:ext cx="2235200" cy="2235200"/>
          </a:xfrm>
          <a:prstGeom prst="rect">
            <a:avLst/>
          </a:prstGeom>
          <a:noFill/>
          <a:extLst>
            <a:ext uri="{909E8E84-426E-40DD-AFC4-6F175D3DCCD1}">
              <a14:hiddenFill xmlns:a14="http://schemas.microsoft.com/office/drawing/2010/main">
                <a:solidFill>
                  <a:srgbClr val="FFFFFF"/>
                </a:solidFill>
              </a14:hiddenFill>
            </a:ext>
          </a:extLst>
        </p:spPr>
      </p:pic>
      <p:sp>
        <p:nvSpPr>
          <p:cNvPr id="12" name="AutoShape 51"/>
          <p:cNvSpPr>
            <a:spLocks noChangeArrowheads="1"/>
          </p:cNvSpPr>
          <p:nvPr/>
        </p:nvSpPr>
        <p:spPr bwMode="auto">
          <a:xfrm>
            <a:off x="8475598" y="5994401"/>
            <a:ext cx="1550903" cy="889000"/>
          </a:xfrm>
          <a:prstGeom prst="roundRect">
            <a:avLst>
              <a:gd name="adj" fmla="val 16667"/>
            </a:avLst>
          </a:prstGeom>
          <a:solidFill>
            <a:srgbClr val="FFFF00"/>
          </a:solidFill>
          <a:ln cmpd="thinThick">
            <a:solidFill>
              <a:srgbClr val="008000"/>
            </a:solidFill>
            <a:prstDash val="solid"/>
          </a:ln>
        </p:spPr>
        <p:txBody>
          <a:bodyPr wrap="none" anchor="ct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ctr" defTabSz="1219170" rtl="0" eaLnBrk="1" fontAlgn="auto" latinLnBrk="0" hangingPunct="1">
              <a:lnSpc>
                <a:spcPct val="100000"/>
              </a:lnSpc>
              <a:spcBef>
                <a:spcPct val="0"/>
              </a:spcBef>
              <a:spcAft>
                <a:spcPts val="0"/>
              </a:spcAft>
              <a:buClrTx/>
              <a:buSzTx/>
              <a:buFont typeface="Arial" charset="0"/>
              <a:buNone/>
              <a:tabLst/>
              <a:defRPr/>
            </a:pPr>
            <a:r>
              <a:rPr kumimoji="0" lang="en-US" alt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rPr>
              <a:t>B. Sai</a:t>
            </a:r>
          </a:p>
        </p:txBody>
      </p:sp>
      <p:sp>
        <p:nvSpPr>
          <p:cNvPr id="15" name="AutoShape 51"/>
          <p:cNvSpPr>
            <a:spLocks noChangeArrowheads="1"/>
          </p:cNvSpPr>
          <p:nvPr/>
        </p:nvSpPr>
        <p:spPr bwMode="auto">
          <a:xfrm>
            <a:off x="3872840" y="5969000"/>
            <a:ext cx="1803274" cy="889000"/>
          </a:xfrm>
          <a:prstGeom prst="roundRect">
            <a:avLst>
              <a:gd name="adj" fmla="val 16667"/>
            </a:avLst>
          </a:prstGeom>
          <a:solidFill>
            <a:srgbClr val="FFFF00"/>
          </a:solidFill>
          <a:ln cmpd="thinThick">
            <a:solidFill>
              <a:srgbClr val="008000"/>
            </a:solidFill>
            <a:prstDash val="solid"/>
          </a:ln>
        </p:spPr>
        <p:txBody>
          <a:bodyPr wrap="none" anchor="ct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ctr" defTabSz="1219170" rtl="0" eaLnBrk="1" fontAlgn="auto" latinLnBrk="0" hangingPunct="1">
              <a:lnSpc>
                <a:spcPct val="100000"/>
              </a:lnSpc>
              <a:spcBef>
                <a:spcPct val="0"/>
              </a:spcBef>
              <a:spcAft>
                <a:spcPts val="0"/>
              </a:spcAft>
              <a:buClrTx/>
              <a:buSzTx/>
              <a:buFont typeface="Arial" charset="0"/>
              <a:buNone/>
              <a:tabLst/>
              <a:defRPr/>
            </a:pPr>
            <a:r>
              <a:rPr kumimoji="0" lang="en-US" alt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rPr>
              <a:t>A. </a:t>
            </a:r>
            <a:r>
              <a:rPr kumimoji="0" lang="en-US" alt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a:sym typeface="Arial"/>
              </a:rPr>
              <a:t>Đúng</a:t>
            </a:r>
            <a:endParaRPr kumimoji="0" lang="en-US" alt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endParaRPr>
          </a:p>
        </p:txBody>
      </p:sp>
      <p:sp>
        <p:nvSpPr>
          <p:cNvPr id="5" name="Explosion 2 4"/>
          <p:cNvSpPr/>
          <p:nvPr/>
        </p:nvSpPr>
        <p:spPr>
          <a:xfrm>
            <a:off x="9173028" y="178882"/>
            <a:ext cx="3352800" cy="2017565"/>
          </a:xfrm>
          <a:prstGeom prst="irregularSeal2">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 typeface="Arial"/>
              <a:buNone/>
              <a:tabLst/>
              <a:defRPr/>
            </a:pPr>
            <a:r>
              <a:rPr kumimoji="0" lang="en-US" sz="3467" b="1" i="0" u="none" strike="noStrike" kern="1200" cap="none" spc="0" normalizeH="0" baseline="0" noProof="0" dirty="0">
                <a:ln>
                  <a:noFill/>
                </a:ln>
                <a:solidFill>
                  <a:srgbClr val="0000FF"/>
                </a:solidFill>
                <a:effectLst/>
                <a:uLnTx/>
                <a:uFillTx/>
                <a:latin typeface="UTM Avo" panose="02040603050506020204" pitchFamily="18" charset="0"/>
                <a:ea typeface="+mn-ea"/>
                <a:cs typeface="+mn-cs"/>
                <a:sym typeface="Arial"/>
              </a:rPr>
              <a:t>GIỎI QUÁ</a:t>
            </a:r>
          </a:p>
        </p:txBody>
      </p:sp>
      <p:sp>
        <p:nvSpPr>
          <p:cNvPr id="6" name="Chevron 5">
            <a:hlinkClick r:id="rId12" action="ppaction://hlinksldjump"/>
          </p:cNvPr>
          <p:cNvSpPr/>
          <p:nvPr/>
        </p:nvSpPr>
        <p:spPr>
          <a:xfrm>
            <a:off x="11241618" y="3998463"/>
            <a:ext cx="848783" cy="850900"/>
          </a:xfrm>
          <a:prstGeom prst="chevron">
            <a:avLst/>
          </a:prstGeom>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 typeface="Arial"/>
              <a:buNone/>
              <a:tabLst/>
              <a:defRPr/>
            </a:pPr>
            <a:endParaRPr kumimoji="0" lang="en-US" sz="2400" b="0" i="0" u="none" strike="noStrike" kern="1200" cap="none" spc="0" normalizeH="0" baseline="0" noProof="0">
              <a:ln>
                <a:noFill/>
              </a:ln>
              <a:solidFill>
                <a:prstClr val="black"/>
              </a:solidFill>
              <a:effectLst/>
              <a:uLnTx/>
              <a:uFillTx/>
              <a:latin typeface="UTM Avo" panose="02040603050506020204" pitchFamily="18" charset="0"/>
              <a:ea typeface="+mn-ea"/>
              <a:cs typeface="+mn-cs"/>
              <a:sym typeface="Arial"/>
            </a:endParaRPr>
          </a:p>
        </p:txBody>
      </p:sp>
      <p:sp>
        <p:nvSpPr>
          <p:cNvPr id="24" name="Explosion 2 23"/>
          <p:cNvSpPr/>
          <p:nvPr/>
        </p:nvSpPr>
        <p:spPr>
          <a:xfrm>
            <a:off x="9347200" y="1411435"/>
            <a:ext cx="3352800" cy="2017565"/>
          </a:xfrm>
          <a:prstGeom prst="irregularSeal2">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 typeface="Arial"/>
              <a:buNone/>
              <a:tabLst/>
              <a:defRPr/>
            </a:pPr>
            <a:r>
              <a:rPr kumimoji="0" lang="en-US" sz="3467" b="1" i="0" u="none" strike="noStrike" kern="1200" cap="none" spc="0" normalizeH="0" baseline="0" noProof="0" dirty="0">
                <a:ln>
                  <a:noFill/>
                </a:ln>
                <a:solidFill>
                  <a:srgbClr val="0000FF"/>
                </a:solidFill>
                <a:effectLst/>
                <a:uLnTx/>
                <a:uFillTx/>
                <a:latin typeface="UTM Avo" panose="02040603050506020204" pitchFamily="18" charset="0"/>
                <a:ea typeface="+mn-ea"/>
                <a:cs typeface="+mn-cs"/>
                <a:sym typeface="Arial"/>
              </a:rPr>
              <a:t>TIẾC QUÁ</a:t>
            </a:r>
          </a:p>
        </p:txBody>
      </p:sp>
      <p:pic>
        <p:nvPicPr>
          <p:cNvPr id="25" name="Picture 3" descr="C:\Users\ADMIN\Desktop\Doremon cau ca ( trac nghiem )\Untitled2.pn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980819" y="29896"/>
            <a:ext cx="4622800" cy="3324261"/>
          </a:xfrm>
          <a:prstGeom prst="rect">
            <a:avLst/>
          </a:prstGeom>
          <a:noFill/>
          <a:extLst>
            <a:ext uri="{909E8E84-426E-40DD-AFC4-6F175D3DCCD1}">
              <a14:hiddenFill xmlns:a14="http://schemas.microsoft.com/office/drawing/2010/main">
                <a:solidFill>
                  <a:srgbClr val="FFFFFF"/>
                </a:solidFill>
              </a14:hiddenFill>
            </a:ext>
          </a:extLst>
        </p:spPr>
      </p:pic>
      <p:sp>
        <p:nvSpPr>
          <p:cNvPr id="16" name="Chevron 15">
            <a:hlinkClick r:id="" action="ppaction://hlinkshowjump?jump=previousslide"/>
          </p:cNvPr>
          <p:cNvSpPr/>
          <p:nvPr/>
        </p:nvSpPr>
        <p:spPr>
          <a:xfrm flipH="1">
            <a:off x="254001" y="4030253"/>
            <a:ext cx="863599" cy="850900"/>
          </a:xfrm>
          <a:prstGeom prst="chevron">
            <a:avLst/>
          </a:prstGeom>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 typeface="Arial"/>
              <a:buNone/>
              <a:tabLst/>
              <a:defRPr/>
            </a:pPr>
            <a:endParaRPr kumimoji="0" lang="en-US" sz="2400" b="0" i="0" u="none" strike="noStrike" kern="1200" cap="none" spc="0" normalizeH="0" baseline="0" noProof="0">
              <a:ln>
                <a:noFill/>
              </a:ln>
              <a:solidFill>
                <a:prstClr val="black"/>
              </a:solidFill>
              <a:effectLst/>
              <a:uLnTx/>
              <a:uFillTx/>
              <a:latin typeface="UTM Avo" panose="02040603050506020204" pitchFamily="18" charset="0"/>
              <a:ea typeface="+mn-ea"/>
              <a:cs typeface="+mn-cs"/>
              <a:sym typeface="Arial"/>
            </a:endParaRPr>
          </a:p>
        </p:txBody>
      </p:sp>
      <p:pic>
        <p:nvPicPr>
          <p:cNvPr id="3074" name="Picture 2" descr="C:\Users\ADMIN\Desktop\Doremon cau ca ( trac nghiem )\historieta-tropical-de-los-pescados-45745897 (2).jpg"/>
          <p:cNvPicPr>
            <a:picLocks noChangeAspect="1" noChangeArrowheads="1"/>
          </p:cNvPicPr>
          <p:nvPr/>
        </p:nvPicPr>
        <p:blipFill>
          <a:blip r:embed="rId14">
            <a:extLst>
              <a:ext uri="{BEBA8EAE-BF5A-486C-A8C5-ECC9F3942E4B}">
                <a14:imgProps xmlns:a14="http://schemas.microsoft.com/office/drawing/2010/main">
                  <a14:imgLayer r:embed="rId15">
                    <a14:imgEffect>
                      <a14:backgroundRemoval t="0" b="100000" l="0" r="100000"/>
                    </a14:imgEffect>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rot="19617423" flipH="1">
            <a:off x="3010573" y="-310049"/>
            <a:ext cx="2441289" cy="1699381"/>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C:\Users\ADMIN\Desktop\Doremon cau ca ( trac nghiem )\old-brown-boot-vector-art-illustration-very-old-shoes-clipart-612_403.jpg"/>
          <p:cNvPicPr>
            <a:picLocks noChangeAspect="1" noChangeArrowheads="1"/>
          </p:cNvPicPr>
          <p:nvPr/>
        </p:nvPicPr>
        <p:blipFill>
          <a:blip r:embed="rId16" cstate="print">
            <a:extLst>
              <a:ext uri="{BEBA8EAE-BF5A-486C-A8C5-ECC9F3942E4B}">
                <a14:imgProps xmlns:a14="http://schemas.microsoft.com/office/drawing/2010/main">
                  <a14:imgLayer r:embed="rId17">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4081841" y="22878"/>
            <a:ext cx="2021417" cy="1331097"/>
          </a:xfrm>
          <a:prstGeom prst="rect">
            <a:avLst/>
          </a:prstGeom>
          <a:noFill/>
          <a:extLst>
            <a:ext uri="{909E8E84-426E-40DD-AFC4-6F175D3DCCD1}">
              <a14:hiddenFill xmlns:a14="http://schemas.microsoft.com/office/drawing/2010/main">
                <a:solidFill>
                  <a:srgbClr val="FFFFFF"/>
                </a:solidFill>
              </a14:hiddenFill>
            </a:ext>
          </a:extLst>
        </p:spPr>
      </p:pic>
      <p:pic>
        <p:nvPicPr>
          <p:cNvPr id="50" name="Tieng vo tay (mp3cut.net).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8"/>
          <a:stretch>
            <a:fillRect/>
          </a:stretch>
        </p:blipFill>
        <p:spPr>
          <a:xfrm>
            <a:off x="12903200" y="6451600"/>
            <a:ext cx="812800" cy="812800"/>
          </a:xfrm>
          <a:prstGeom prst="rect">
            <a:avLst/>
          </a:prstGeom>
        </p:spPr>
      </p:pic>
      <p:pic>
        <p:nvPicPr>
          <p:cNvPr id="7" name="Picture 12" descr="Hình ảnh có liên quan">
            <a:extLst>
              <a:ext uri="{FF2B5EF4-FFF2-40B4-BE49-F238E27FC236}">
                <a16:creationId xmlns:a16="http://schemas.microsoft.com/office/drawing/2014/main" id="{B4FAB624-6ED9-6D9B-8B42-718685ABE02D}"/>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rot="5400000">
            <a:off x="5829607" y="1622298"/>
            <a:ext cx="1983789" cy="6409998"/>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FD43E4AE-85C5-5EC9-E1FF-A23243DA5F20}"/>
              </a:ext>
            </a:extLst>
          </p:cNvPr>
          <p:cNvSpPr txBox="1"/>
          <p:nvPr/>
        </p:nvSpPr>
        <p:spPr>
          <a:xfrm>
            <a:off x="4231217" y="4002977"/>
            <a:ext cx="5476309" cy="1692771"/>
          </a:xfrm>
          <a:prstGeom prst="rect">
            <a:avLst/>
          </a:prstGeom>
          <a:noFill/>
        </p:spPr>
        <p:txBody>
          <a:bodyPr wrap="square" rtlCol="0">
            <a:spAutoFit/>
          </a:bodyPr>
          <a:lstStyle/>
          <a:p>
            <a:pPr lvl="0" defTabSz="1219170"/>
            <a:r>
              <a:rPr lang="vi-VN" sz="2600" dirty="0">
                <a:solidFill>
                  <a:prstClr val="black"/>
                </a:solidFill>
                <a:latin typeface="UTM Avo" panose="02040603050506020204" pitchFamily="18" charset="0"/>
                <a:ea typeface="Tahoma" panose="020B0604030504040204" pitchFamily="34" charset="0"/>
                <a:cs typeface="Arial" panose="020B0604020202020204" pitchFamily="34" charset="0"/>
                <a:sym typeface="Arial"/>
              </a:rPr>
              <a:t>Câu 2: Khi làm sai, mắc lỗi nhưng chưa biết nhận lỗi và sửa lỗi thể hiện việc làm của sao thật thà. Đúng hay sai?</a:t>
            </a:r>
            <a:endParaRPr kumimoji="0" lang="en-US" sz="26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sym typeface="Arial"/>
            </a:endParaRPr>
          </a:p>
        </p:txBody>
      </p:sp>
      <p:pic>
        <p:nvPicPr>
          <p:cNvPr id="10" name="Tieng-chuong-het-gio-reng-www_tiengdong_com">
            <a:hlinkClick r:id="" action="ppaction://media"/>
            <a:extLst>
              <a:ext uri="{FF2B5EF4-FFF2-40B4-BE49-F238E27FC236}">
                <a16:creationId xmlns:a16="http://schemas.microsoft.com/office/drawing/2014/main" id="{FA267336-C245-D465-0CE1-E26E02541C7B}"/>
              </a:ext>
            </a:extLst>
          </p:cNvPr>
          <p:cNvPicPr>
            <a:picLocks noChangeAspect="1"/>
          </p:cNvPicPr>
          <p:nvPr>
            <a:audioFile r:link="rId4"/>
            <p:extLst>
              <p:ext uri="{DAA4B4D4-6D71-4841-9C94-3DE7FCFB9230}">
                <p14:media xmlns:p14="http://schemas.microsoft.com/office/powerpoint/2010/main" r:embed="rId3"/>
              </p:ext>
            </p:extLst>
          </p:nvPr>
        </p:nvPicPr>
        <p:blipFill>
          <a:blip r:embed="rId20"/>
          <a:stretch>
            <a:fillRect/>
          </a:stretch>
        </p:blipFill>
        <p:spPr>
          <a:xfrm>
            <a:off x="-1357085" y="4956799"/>
            <a:ext cx="812800" cy="812800"/>
          </a:xfrm>
          <a:prstGeom prst="rect">
            <a:avLst/>
          </a:prstGeom>
        </p:spPr>
      </p:pic>
      <p:pic>
        <p:nvPicPr>
          <p:cNvPr id="11" name="Tieng-bao-sai-www_tiengdong_com (mp3cut.net)">
            <a:hlinkClick r:id="" action="ppaction://media"/>
            <a:extLst>
              <a:ext uri="{FF2B5EF4-FFF2-40B4-BE49-F238E27FC236}">
                <a16:creationId xmlns:a16="http://schemas.microsoft.com/office/drawing/2014/main" id="{C5F8BDBF-BC2A-F1D6-4CA3-A70C3D78D0AE}"/>
              </a:ext>
            </a:extLst>
          </p:cNvPr>
          <p:cNvPicPr>
            <a:picLocks noChangeAspect="1"/>
          </p:cNvPicPr>
          <p:nvPr>
            <a:audioFile r:link="rId6"/>
            <p:extLst>
              <p:ext uri="{DAA4B4D4-6D71-4841-9C94-3DE7FCFB9230}">
                <p14:media xmlns:p14="http://schemas.microsoft.com/office/powerpoint/2010/main" r:embed="rId5"/>
              </p:ext>
            </p:extLst>
          </p:nvPr>
        </p:nvPicPr>
        <p:blipFill>
          <a:blip r:embed="rId20"/>
          <a:stretch>
            <a:fillRect/>
          </a:stretch>
        </p:blipFill>
        <p:spPr>
          <a:xfrm>
            <a:off x="-2713567" y="2341033"/>
            <a:ext cx="812800" cy="812800"/>
          </a:xfrm>
          <a:prstGeom prst="rect">
            <a:avLst/>
          </a:prstGeom>
        </p:spPr>
      </p:pic>
      <p:pic>
        <p:nvPicPr>
          <p:cNvPr id="13" name="Picture 12" descr="Logo, company name&#10;&#10;Description automatically generated">
            <a:extLst>
              <a:ext uri="{FF2B5EF4-FFF2-40B4-BE49-F238E27FC236}">
                <a16:creationId xmlns:a16="http://schemas.microsoft.com/office/drawing/2014/main" id="{94EE0A55-72DC-D2CD-6104-5FF9214D2319}"/>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101600" y="-1930400"/>
            <a:ext cx="1117600" cy="1247191"/>
          </a:xfrm>
          <a:prstGeom prst="rect">
            <a:avLst/>
          </a:prstGeom>
        </p:spPr>
      </p:pic>
      <p:pic>
        <p:nvPicPr>
          <p:cNvPr id="2" name="Picture 2" descr="C:\Users\ADMIN\Desktop\Doremon cau ca ( trac nghiem )\Picture1 (2).png">
            <a:extLst>
              <a:ext uri="{FF2B5EF4-FFF2-40B4-BE49-F238E27FC236}">
                <a16:creationId xmlns:a16="http://schemas.microsoft.com/office/drawing/2014/main" id="{997F9F79-07E2-A9E2-49BE-33D13E47AF91}"/>
              </a:ext>
            </a:extLst>
          </p:cNvPr>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456412" y="2406856"/>
            <a:ext cx="1625600" cy="1811161"/>
          </a:xfrm>
          <a:prstGeom prst="rect">
            <a:avLst/>
          </a:prstGeom>
          <a:noFill/>
          <a:extLst>
            <a:ext uri="{909E8E84-426E-40DD-AFC4-6F175D3DCCD1}">
              <a14:hiddenFill xmlns:a14="http://schemas.microsoft.com/office/drawing/2010/main">
                <a:solidFill>
                  <a:srgbClr val="FFFFFF"/>
                </a:solidFill>
              </a14:hiddenFill>
            </a:ext>
          </a:extLst>
        </p:spPr>
      </p:pic>
      <p:grpSp>
        <p:nvGrpSpPr>
          <p:cNvPr id="3" name="times up">
            <a:extLst>
              <a:ext uri="{FF2B5EF4-FFF2-40B4-BE49-F238E27FC236}">
                <a16:creationId xmlns:a16="http://schemas.microsoft.com/office/drawing/2014/main" id="{E8E38D3E-4B32-0987-DD07-55495E653850}"/>
              </a:ext>
            </a:extLst>
          </p:cNvPr>
          <p:cNvGrpSpPr/>
          <p:nvPr/>
        </p:nvGrpSpPr>
        <p:grpSpPr>
          <a:xfrm>
            <a:off x="240762" y="1295400"/>
            <a:ext cx="2096039" cy="911669"/>
            <a:chOff x="2989747" y="438150"/>
            <a:chExt cx="1572029" cy="683752"/>
          </a:xfrm>
        </p:grpSpPr>
        <p:sp>
          <p:nvSpPr>
            <p:cNvPr id="4" name="Rounded Rectangle 18">
              <a:extLst>
                <a:ext uri="{FF2B5EF4-FFF2-40B4-BE49-F238E27FC236}">
                  <a16:creationId xmlns:a16="http://schemas.microsoft.com/office/drawing/2014/main" id="{CCD391EF-7B4E-79A5-A202-ECAF241226CE}"/>
                </a:ext>
              </a:extLst>
            </p:cNvPr>
            <p:cNvSpPr/>
            <p:nvPr/>
          </p:nvSpPr>
          <p:spPr>
            <a:xfrm>
              <a:off x="2989747" y="540553"/>
              <a:ext cx="1572029" cy="581349"/>
            </a:xfrm>
            <a:prstGeom prst="round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 typeface="Arial"/>
                <a:buNone/>
                <a:tabLst/>
                <a:defRPr/>
              </a:pPr>
              <a:endParaRPr kumimoji="0" lang="en-GB" sz="3733"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sym typeface="Arial"/>
              </a:endParaRPr>
            </a:p>
          </p:txBody>
        </p:sp>
        <p:sp>
          <p:nvSpPr>
            <p:cNvPr id="8" name="Rounded Rectangle 19">
              <a:extLst>
                <a:ext uri="{FF2B5EF4-FFF2-40B4-BE49-F238E27FC236}">
                  <a16:creationId xmlns:a16="http://schemas.microsoft.com/office/drawing/2014/main" id="{AFCE5C7A-1D12-A3CE-D9A1-CD61DBD6C68F}"/>
                </a:ext>
              </a:extLst>
            </p:cNvPr>
            <p:cNvSpPr/>
            <p:nvPr/>
          </p:nvSpPr>
          <p:spPr>
            <a:xfrm>
              <a:off x="2989747" y="438150"/>
              <a:ext cx="1572029" cy="581349"/>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 typeface="Arial"/>
                <a:buNone/>
                <a:tabLst/>
                <a:defRPr/>
              </a:pPr>
              <a:r>
                <a:rPr kumimoji="0" lang="en-GB" sz="2667"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sym typeface="Arial"/>
                </a:rPr>
                <a:t>Bắt</a:t>
              </a:r>
              <a:r>
                <a:rPr kumimoji="0" lang="en-GB" sz="2667"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sym typeface="Arial"/>
                </a:rPr>
                <a:t> </a:t>
              </a:r>
              <a:r>
                <a:rPr kumimoji="0" lang="en-GB" sz="2667"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sym typeface="Arial"/>
                </a:rPr>
                <a:t>đầu</a:t>
              </a:r>
              <a:r>
                <a:rPr kumimoji="0" lang="en-GB" sz="2667"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sym typeface="Arial"/>
                </a:rPr>
                <a:t>!</a:t>
              </a:r>
            </a:p>
          </p:txBody>
        </p:sp>
      </p:grpSp>
      <p:pic>
        <p:nvPicPr>
          <p:cNvPr id="14" name="Picture 3" descr="C:\Users\ADMIN\Desktop\Picture2.png">
            <a:extLst>
              <a:ext uri="{FF2B5EF4-FFF2-40B4-BE49-F238E27FC236}">
                <a16:creationId xmlns:a16="http://schemas.microsoft.com/office/drawing/2014/main" id="{4EF35D96-086C-4B5A-F549-8DC674D7779E}"/>
              </a:ext>
            </a:extLst>
          </p:cNvPr>
          <p:cNvPicPr>
            <a:picLocks noChangeAspect="1" noChangeArrowheads="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609600" y="2717800"/>
            <a:ext cx="1320800" cy="1320800"/>
          </a:xfrm>
          <a:prstGeom prst="rect">
            <a:avLst/>
          </a:prstGeom>
          <a:noFill/>
          <a:extLst>
            <a:ext uri="{909E8E84-426E-40DD-AFC4-6F175D3DCCD1}">
              <a14:hiddenFill xmlns:a14="http://schemas.microsoft.com/office/drawing/2010/main">
                <a:solidFill>
                  <a:srgbClr val="FFFFFF"/>
                </a:solidFill>
              </a14:hiddenFill>
            </a:ext>
          </a:extLst>
        </p:spPr>
      </p:pic>
      <p:grpSp>
        <p:nvGrpSpPr>
          <p:cNvPr id="51" name="Group 50">
            <a:extLst>
              <a:ext uri="{FF2B5EF4-FFF2-40B4-BE49-F238E27FC236}">
                <a16:creationId xmlns:a16="http://schemas.microsoft.com/office/drawing/2014/main" id="{3CB30CAE-0145-F086-F4B6-C432678C8797}"/>
              </a:ext>
            </a:extLst>
          </p:cNvPr>
          <p:cNvGrpSpPr/>
          <p:nvPr/>
        </p:nvGrpSpPr>
        <p:grpSpPr>
          <a:xfrm>
            <a:off x="1177723" y="2717800"/>
            <a:ext cx="186535" cy="203293"/>
            <a:chOff x="2455863" y="2411803"/>
            <a:chExt cx="566738" cy="566738"/>
          </a:xfrm>
        </p:grpSpPr>
        <p:sp>
          <p:nvSpPr>
            <p:cNvPr id="52" name="Oval 32">
              <a:extLst>
                <a:ext uri="{FF2B5EF4-FFF2-40B4-BE49-F238E27FC236}">
                  <a16:creationId xmlns:a16="http://schemas.microsoft.com/office/drawing/2014/main" id="{72860A6E-CBA0-4AB6-7BDA-562B0394DF10}"/>
                </a:ext>
              </a:extLst>
            </p:cNvPr>
            <p:cNvSpPr>
              <a:spLocks noChangeArrowheads="1"/>
            </p:cNvSpPr>
            <p:nvPr/>
          </p:nvSpPr>
          <p:spPr bwMode="auto">
            <a:xfrm>
              <a:off x="2455863" y="2411803"/>
              <a:ext cx="566738" cy="566738"/>
            </a:xfrm>
            <a:prstGeom prst="ellipse">
              <a:avLst/>
            </a:prstGeom>
            <a:solidFill>
              <a:srgbClr val="F2A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 typeface="Arial"/>
                <a:buNone/>
                <a:tabLst/>
                <a:defRPr/>
              </a:pPr>
              <a:endParaRPr kumimoji="0" lang="en-GB" sz="24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53" name="Oval 33">
              <a:extLst>
                <a:ext uri="{FF2B5EF4-FFF2-40B4-BE49-F238E27FC236}">
                  <a16:creationId xmlns:a16="http://schemas.microsoft.com/office/drawing/2014/main" id="{3196E4B3-ADD2-E9D2-97CE-6227AA6B7AEC}"/>
                </a:ext>
              </a:extLst>
            </p:cNvPr>
            <p:cNvSpPr>
              <a:spLocks noChangeArrowheads="1"/>
            </p:cNvSpPr>
            <p:nvPr/>
          </p:nvSpPr>
          <p:spPr bwMode="auto">
            <a:xfrm>
              <a:off x="2511425" y="2465778"/>
              <a:ext cx="455613" cy="457200"/>
            </a:xfrm>
            <a:prstGeom prst="ellipse">
              <a:avLst/>
            </a:prstGeom>
            <a:solidFill>
              <a:srgbClr val="FFD5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 typeface="Arial"/>
                <a:buNone/>
                <a:tabLst/>
                <a:defRPr/>
              </a:pPr>
              <a:endParaRPr kumimoji="0" lang="en-GB" sz="24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54" name="Freeform 34">
              <a:extLst>
                <a:ext uri="{FF2B5EF4-FFF2-40B4-BE49-F238E27FC236}">
                  <a16:creationId xmlns:a16="http://schemas.microsoft.com/office/drawing/2014/main" id="{3366F476-B365-6721-0200-04D7A32D7545}"/>
                </a:ext>
              </a:extLst>
            </p:cNvPr>
            <p:cNvSpPr>
              <a:spLocks noEditPoints="1"/>
            </p:cNvSpPr>
            <p:nvPr/>
          </p:nvSpPr>
          <p:spPr bwMode="auto">
            <a:xfrm>
              <a:off x="2511425" y="2621353"/>
              <a:ext cx="9525" cy="111125"/>
            </a:xfrm>
            <a:custGeom>
              <a:avLst/>
              <a:gdLst>
                <a:gd name="T0" fmla="*/ 0 w 4"/>
                <a:gd name="T1" fmla="*/ 43 h 45"/>
                <a:gd name="T2" fmla="*/ 0 w 4"/>
                <a:gd name="T3" fmla="*/ 42 h 45"/>
                <a:gd name="T4" fmla="*/ 0 w 4"/>
                <a:gd name="T5" fmla="*/ 41 h 45"/>
                <a:gd name="T6" fmla="*/ 0 w 4"/>
                <a:gd name="T7" fmla="*/ 40 h 45"/>
                <a:gd name="T8" fmla="*/ 0 w 4"/>
                <a:gd name="T9" fmla="*/ 40 h 45"/>
                <a:gd name="T10" fmla="*/ 0 w 4"/>
                <a:gd name="T11" fmla="*/ 39 h 45"/>
                <a:gd name="T12" fmla="*/ 0 w 4"/>
                <a:gd name="T13" fmla="*/ 38 h 45"/>
                <a:gd name="T14" fmla="*/ 0 w 4"/>
                <a:gd name="T15" fmla="*/ 38 h 45"/>
                <a:gd name="T16" fmla="*/ 0 w 4"/>
                <a:gd name="T17" fmla="*/ 37 h 45"/>
                <a:gd name="T18" fmla="*/ 0 w 4"/>
                <a:gd name="T19" fmla="*/ 36 h 45"/>
                <a:gd name="T20" fmla="*/ 0 w 4"/>
                <a:gd name="T21" fmla="*/ 36 h 45"/>
                <a:gd name="T22" fmla="*/ 0 w 4"/>
                <a:gd name="T23" fmla="*/ 35 h 45"/>
                <a:gd name="T24" fmla="*/ 0 w 4"/>
                <a:gd name="T25" fmla="*/ 34 h 45"/>
                <a:gd name="T26" fmla="*/ 0 w 4"/>
                <a:gd name="T27" fmla="*/ 34 h 45"/>
                <a:gd name="T28" fmla="*/ 0 w 4"/>
                <a:gd name="T29" fmla="*/ 33 h 45"/>
                <a:gd name="T30" fmla="*/ 0 w 4"/>
                <a:gd name="T31" fmla="*/ 32 h 45"/>
                <a:gd name="T32" fmla="*/ 0 w 4"/>
                <a:gd name="T33" fmla="*/ 31 h 45"/>
                <a:gd name="T34" fmla="*/ 0 w 4"/>
                <a:gd name="T35" fmla="*/ 31 h 45"/>
                <a:gd name="T36" fmla="*/ 0 w 4"/>
                <a:gd name="T37" fmla="*/ 30 h 45"/>
                <a:gd name="T38" fmla="*/ 0 w 4"/>
                <a:gd name="T39" fmla="*/ 29 h 45"/>
                <a:gd name="T40" fmla="*/ 0 w 4"/>
                <a:gd name="T41" fmla="*/ 29 h 45"/>
                <a:gd name="T42" fmla="*/ 0 w 4"/>
                <a:gd name="T43" fmla="*/ 28 h 45"/>
                <a:gd name="T44" fmla="*/ 0 w 4"/>
                <a:gd name="T45" fmla="*/ 27 h 45"/>
                <a:gd name="T46" fmla="*/ 0 w 4"/>
                <a:gd name="T47" fmla="*/ 26 h 45"/>
                <a:gd name="T48" fmla="*/ 0 w 4"/>
                <a:gd name="T49" fmla="*/ 26 h 45"/>
                <a:gd name="T50" fmla="*/ 0 w 4"/>
                <a:gd name="T51" fmla="*/ 25 h 45"/>
                <a:gd name="T52" fmla="*/ 0 w 4"/>
                <a:gd name="T53" fmla="*/ 24 h 45"/>
                <a:gd name="T54" fmla="*/ 0 w 4"/>
                <a:gd name="T55" fmla="*/ 23 h 45"/>
                <a:gd name="T56" fmla="*/ 0 w 4"/>
                <a:gd name="T57" fmla="*/ 22 h 45"/>
                <a:gd name="T58" fmla="*/ 0 w 4"/>
                <a:gd name="T59" fmla="*/ 22 h 45"/>
                <a:gd name="T60" fmla="*/ 0 w 4"/>
                <a:gd name="T61" fmla="*/ 21 h 45"/>
                <a:gd name="T62" fmla="*/ 0 w 4"/>
                <a:gd name="T63" fmla="*/ 20 h 45"/>
                <a:gd name="T64" fmla="*/ 0 w 4"/>
                <a:gd name="T65" fmla="*/ 19 h 45"/>
                <a:gd name="T66" fmla="*/ 0 w 4"/>
                <a:gd name="T67" fmla="*/ 18 h 45"/>
                <a:gd name="T68" fmla="*/ 0 w 4"/>
                <a:gd name="T69" fmla="*/ 18 h 45"/>
                <a:gd name="T70" fmla="*/ 0 w 4"/>
                <a:gd name="T71" fmla="*/ 17 h 45"/>
                <a:gd name="T72" fmla="*/ 1 w 4"/>
                <a:gd name="T73" fmla="*/ 16 h 45"/>
                <a:gd name="T74" fmla="*/ 1 w 4"/>
                <a:gd name="T75" fmla="*/ 15 h 45"/>
                <a:gd name="T76" fmla="*/ 1 w 4"/>
                <a:gd name="T77" fmla="*/ 15 h 45"/>
                <a:gd name="T78" fmla="*/ 1 w 4"/>
                <a:gd name="T79" fmla="*/ 13 h 45"/>
                <a:gd name="T80" fmla="*/ 1 w 4"/>
                <a:gd name="T81" fmla="*/ 12 h 45"/>
                <a:gd name="T82" fmla="*/ 1 w 4"/>
                <a:gd name="T83" fmla="*/ 12 h 45"/>
                <a:gd name="T84" fmla="*/ 1 w 4"/>
                <a:gd name="T85" fmla="*/ 11 h 45"/>
                <a:gd name="T86" fmla="*/ 2 w 4"/>
                <a:gd name="T87" fmla="*/ 10 h 45"/>
                <a:gd name="T88" fmla="*/ 2 w 4"/>
                <a:gd name="T89" fmla="*/ 10 h 45"/>
                <a:gd name="T90" fmla="*/ 2 w 4"/>
                <a:gd name="T91" fmla="*/ 9 h 45"/>
                <a:gd name="T92" fmla="*/ 2 w 4"/>
                <a:gd name="T93" fmla="*/ 8 h 45"/>
                <a:gd name="T94" fmla="*/ 2 w 4"/>
                <a:gd name="T95" fmla="*/ 8 h 45"/>
                <a:gd name="T96" fmla="*/ 2 w 4"/>
                <a:gd name="T97" fmla="*/ 7 h 45"/>
                <a:gd name="T98" fmla="*/ 3 w 4"/>
                <a:gd name="T99" fmla="*/ 6 h 45"/>
                <a:gd name="T100" fmla="*/ 3 w 4"/>
                <a:gd name="T101" fmla="*/ 6 h 45"/>
                <a:gd name="T102" fmla="*/ 3 w 4"/>
                <a:gd name="T103" fmla="*/ 5 h 45"/>
                <a:gd name="T104" fmla="*/ 3 w 4"/>
                <a:gd name="T105" fmla="*/ 4 h 45"/>
                <a:gd name="T106" fmla="*/ 3 w 4"/>
                <a:gd name="T107" fmla="*/ 4 h 45"/>
                <a:gd name="T108" fmla="*/ 3 w 4"/>
                <a:gd name="T109" fmla="*/ 3 h 45"/>
                <a:gd name="T110" fmla="*/ 4 w 4"/>
                <a:gd name="T111" fmla="*/ 2 h 45"/>
                <a:gd name="T112" fmla="*/ 4 w 4"/>
                <a:gd name="T113" fmla="*/ 1 h 45"/>
                <a:gd name="T114" fmla="*/ 4 w 4"/>
                <a:gd name="T115"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 h="45">
                  <a:moveTo>
                    <a:pt x="1" y="45"/>
                  </a:moveTo>
                  <a:cubicBezTo>
                    <a:pt x="1" y="45"/>
                    <a:pt x="1" y="45"/>
                    <a:pt x="1" y="45"/>
                  </a:cubicBezTo>
                  <a:cubicBezTo>
                    <a:pt x="1" y="45"/>
                    <a:pt x="1" y="45"/>
                    <a:pt x="1" y="45"/>
                  </a:cubicBezTo>
                  <a:moveTo>
                    <a:pt x="0" y="43"/>
                  </a:moveTo>
                  <a:cubicBezTo>
                    <a:pt x="0" y="43"/>
                    <a:pt x="0" y="43"/>
                    <a:pt x="0" y="43"/>
                  </a:cubicBezTo>
                  <a:cubicBezTo>
                    <a:pt x="0" y="43"/>
                    <a:pt x="0" y="43"/>
                    <a:pt x="0" y="43"/>
                  </a:cubicBezTo>
                  <a:moveTo>
                    <a:pt x="0" y="43"/>
                  </a:moveTo>
                  <a:cubicBezTo>
                    <a:pt x="0" y="43"/>
                    <a:pt x="0" y="43"/>
                    <a:pt x="0" y="43"/>
                  </a:cubicBezTo>
                  <a:cubicBezTo>
                    <a:pt x="0" y="43"/>
                    <a:pt x="0" y="43"/>
                    <a:pt x="0" y="43"/>
                  </a:cubicBezTo>
                  <a:moveTo>
                    <a:pt x="0" y="42"/>
                  </a:moveTo>
                  <a:cubicBezTo>
                    <a:pt x="0" y="42"/>
                    <a:pt x="0" y="42"/>
                    <a:pt x="0" y="42"/>
                  </a:cubicBezTo>
                  <a:cubicBezTo>
                    <a:pt x="0" y="42"/>
                    <a:pt x="0" y="42"/>
                    <a:pt x="0" y="42"/>
                  </a:cubicBezTo>
                  <a:moveTo>
                    <a:pt x="0" y="42"/>
                  </a:moveTo>
                  <a:cubicBezTo>
                    <a:pt x="0" y="42"/>
                    <a:pt x="0" y="42"/>
                    <a:pt x="0" y="42"/>
                  </a:cubicBezTo>
                  <a:cubicBezTo>
                    <a:pt x="0" y="42"/>
                    <a:pt x="0" y="42"/>
                    <a:pt x="0" y="42"/>
                  </a:cubicBezTo>
                  <a:moveTo>
                    <a:pt x="0" y="42"/>
                  </a:moveTo>
                  <a:cubicBezTo>
                    <a:pt x="0" y="42"/>
                    <a:pt x="0" y="42"/>
                    <a:pt x="0" y="42"/>
                  </a:cubicBezTo>
                  <a:cubicBezTo>
                    <a:pt x="0" y="42"/>
                    <a:pt x="0" y="42"/>
                    <a:pt x="0" y="42"/>
                  </a:cubicBezTo>
                  <a:moveTo>
                    <a:pt x="0" y="41"/>
                  </a:moveTo>
                  <a:cubicBezTo>
                    <a:pt x="0" y="41"/>
                    <a:pt x="0" y="41"/>
                    <a:pt x="0" y="41"/>
                  </a:cubicBezTo>
                  <a:cubicBezTo>
                    <a:pt x="0" y="41"/>
                    <a:pt x="0" y="41"/>
                    <a:pt x="0" y="41"/>
                  </a:cubicBezTo>
                  <a:moveTo>
                    <a:pt x="0" y="41"/>
                  </a:moveTo>
                  <a:cubicBezTo>
                    <a:pt x="0" y="41"/>
                    <a:pt x="0" y="41"/>
                    <a:pt x="0" y="41"/>
                  </a:cubicBezTo>
                  <a:cubicBezTo>
                    <a:pt x="0" y="41"/>
                    <a:pt x="0" y="41"/>
                    <a:pt x="0" y="41"/>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39"/>
                  </a:moveTo>
                  <a:cubicBezTo>
                    <a:pt x="0" y="39"/>
                    <a:pt x="0" y="39"/>
                    <a:pt x="0" y="39"/>
                  </a:cubicBezTo>
                  <a:cubicBezTo>
                    <a:pt x="0" y="39"/>
                    <a:pt x="0" y="39"/>
                    <a:pt x="0" y="39"/>
                  </a:cubicBezTo>
                  <a:moveTo>
                    <a:pt x="0" y="39"/>
                  </a:moveTo>
                  <a:cubicBezTo>
                    <a:pt x="0" y="39"/>
                    <a:pt x="0" y="39"/>
                    <a:pt x="0" y="39"/>
                  </a:cubicBezTo>
                  <a:cubicBezTo>
                    <a:pt x="0" y="39"/>
                    <a:pt x="0" y="39"/>
                    <a:pt x="0" y="39"/>
                  </a:cubicBezTo>
                  <a:moveTo>
                    <a:pt x="0" y="39"/>
                  </a:moveTo>
                  <a:cubicBezTo>
                    <a:pt x="0" y="39"/>
                    <a:pt x="0" y="39"/>
                    <a:pt x="0" y="39"/>
                  </a:cubicBezTo>
                  <a:cubicBezTo>
                    <a:pt x="0" y="39"/>
                    <a:pt x="0" y="39"/>
                    <a:pt x="0" y="39"/>
                  </a:cubicBezTo>
                  <a:moveTo>
                    <a:pt x="0" y="38"/>
                  </a:moveTo>
                  <a:cubicBezTo>
                    <a:pt x="0" y="38"/>
                    <a:pt x="0" y="39"/>
                    <a:pt x="0" y="39"/>
                  </a:cubicBezTo>
                  <a:cubicBezTo>
                    <a:pt x="0" y="39"/>
                    <a:pt x="0" y="39"/>
                    <a:pt x="0" y="38"/>
                  </a:cubicBezTo>
                  <a:moveTo>
                    <a:pt x="0" y="38"/>
                  </a:moveTo>
                  <a:cubicBezTo>
                    <a:pt x="0" y="38"/>
                    <a:pt x="0" y="38"/>
                    <a:pt x="0" y="38"/>
                  </a:cubicBezTo>
                  <a:cubicBezTo>
                    <a:pt x="0" y="38"/>
                    <a:pt x="0" y="38"/>
                    <a:pt x="0" y="38"/>
                  </a:cubicBezTo>
                  <a:moveTo>
                    <a:pt x="0" y="38"/>
                  </a:moveTo>
                  <a:cubicBezTo>
                    <a:pt x="0" y="38"/>
                    <a:pt x="0" y="38"/>
                    <a:pt x="0" y="38"/>
                  </a:cubicBezTo>
                  <a:cubicBezTo>
                    <a:pt x="0" y="38"/>
                    <a:pt x="0" y="38"/>
                    <a:pt x="0" y="38"/>
                  </a:cubicBezTo>
                  <a:moveTo>
                    <a:pt x="0" y="37"/>
                  </a:moveTo>
                  <a:cubicBezTo>
                    <a:pt x="0" y="38"/>
                    <a:pt x="0" y="38"/>
                    <a:pt x="0" y="38"/>
                  </a:cubicBezTo>
                  <a:cubicBezTo>
                    <a:pt x="0" y="38"/>
                    <a:pt x="0" y="38"/>
                    <a:pt x="0" y="37"/>
                  </a:cubicBezTo>
                  <a:moveTo>
                    <a:pt x="0" y="37"/>
                  </a:moveTo>
                  <a:cubicBezTo>
                    <a:pt x="0" y="37"/>
                    <a:pt x="0" y="37"/>
                    <a:pt x="0" y="37"/>
                  </a:cubicBezTo>
                  <a:cubicBezTo>
                    <a:pt x="0" y="37"/>
                    <a:pt x="0" y="37"/>
                    <a:pt x="0" y="37"/>
                  </a:cubicBezTo>
                  <a:moveTo>
                    <a:pt x="0" y="37"/>
                  </a:moveTo>
                  <a:cubicBezTo>
                    <a:pt x="0" y="37"/>
                    <a:pt x="0" y="37"/>
                    <a:pt x="0" y="37"/>
                  </a:cubicBezTo>
                  <a:cubicBezTo>
                    <a:pt x="0" y="37"/>
                    <a:pt x="0" y="37"/>
                    <a:pt x="0" y="37"/>
                  </a:cubicBezTo>
                  <a:moveTo>
                    <a:pt x="0" y="37"/>
                  </a:moveTo>
                  <a:cubicBezTo>
                    <a:pt x="0" y="37"/>
                    <a:pt x="0" y="37"/>
                    <a:pt x="0" y="37"/>
                  </a:cubicBezTo>
                  <a:cubicBezTo>
                    <a:pt x="0" y="37"/>
                    <a:pt x="0" y="37"/>
                    <a:pt x="0" y="37"/>
                  </a:cubicBezTo>
                  <a:moveTo>
                    <a:pt x="0" y="36"/>
                  </a:moveTo>
                  <a:cubicBezTo>
                    <a:pt x="0" y="36"/>
                    <a:pt x="0" y="36"/>
                    <a:pt x="0" y="36"/>
                  </a:cubicBezTo>
                  <a:cubicBezTo>
                    <a:pt x="0" y="36"/>
                    <a:pt x="0" y="36"/>
                    <a:pt x="0" y="36"/>
                  </a:cubicBezTo>
                  <a:moveTo>
                    <a:pt x="0" y="36"/>
                  </a:moveTo>
                  <a:cubicBezTo>
                    <a:pt x="0" y="36"/>
                    <a:pt x="0" y="36"/>
                    <a:pt x="0" y="36"/>
                  </a:cubicBezTo>
                  <a:cubicBezTo>
                    <a:pt x="0" y="36"/>
                    <a:pt x="0" y="36"/>
                    <a:pt x="0" y="36"/>
                  </a:cubicBezTo>
                  <a:moveTo>
                    <a:pt x="0" y="36"/>
                  </a:moveTo>
                  <a:cubicBezTo>
                    <a:pt x="0" y="36"/>
                    <a:pt x="0" y="36"/>
                    <a:pt x="0" y="36"/>
                  </a:cubicBezTo>
                  <a:cubicBezTo>
                    <a:pt x="0" y="36"/>
                    <a:pt x="0" y="36"/>
                    <a:pt x="0" y="36"/>
                  </a:cubicBezTo>
                  <a:moveTo>
                    <a:pt x="0" y="35"/>
                  </a:moveTo>
                  <a:cubicBezTo>
                    <a:pt x="0" y="35"/>
                    <a:pt x="0" y="36"/>
                    <a:pt x="0" y="36"/>
                  </a:cubicBezTo>
                  <a:cubicBezTo>
                    <a:pt x="0" y="36"/>
                    <a:pt x="0" y="35"/>
                    <a:pt x="0" y="35"/>
                  </a:cubicBezTo>
                  <a:moveTo>
                    <a:pt x="0" y="35"/>
                  </a:moveTo>
                  <a:cubicBezTo>
                    <a:pt x="0" y="35"/>
                    <a:pt x="0" y="35"/>
                    <a:pt x="0" y="35"/>
                  </a:cubicBezTo>
                  <a:cubicBezTo>
                    <a:pt x="0" y="35"/>
                    <a:pt x="0" y="35"/>
                    <a:pt x="0" y="35"/>
                  </a:cubicBezTo>
                  <a:moveTo>
                    <a:pt x="0" y="35"/>
                  </a:moveTo>
                  <a:cubicBezTo>
                    <a:pt x="0" y="35"/>
                    <a:pt x="0" y="35"/>
                    <a:pt x="0" y="35"/>
                  </a:cubicBezTo>
                  <a:cubicBezTo>
                    <a:pt x="0" y="35"/>
                    <a:pt x="0" y="35"/>
                    <a:pt x="0" y="35"/>
                  </a:cubicBezTo>
                  <a:moveTo>
                    <a:pt x="0" y="35"/>
                  </a:moveTo>
                  <a:cubicBezTo>
                    <a:pt x="0" y="35"/>
                    <a:pt x="0" y="35"/>
                    <a:pt x="0" y="35"/>
                  </a:cubicBezTo>
                  <a:cubicBezTo>
                    <a:pt x="0" y="35"/>
                    <a:pt x="0" y="35"/>
                    <a:pt x="0" y="35"/>
                  </a:cubicBezTo>
                  <a:moveTo>
                    <a:pt x="0" y="34"/>
                  </a:moveTo>
                  <a:cubicBezTo>
                    <a:pt x="0" y="34"/>
                    <a:pt x="0" y="34"/>
                    <a:pt x="0" y="34"/>
                  </a:cubicBezTo>
                  <a:cubicBezTo>
                    <a:pt x="0" y="34"/>
                    <a:pt x="0" y="34"/>
                    <a:pt x="0" y="34"/>
                  </a:cubicBezTo>
                  <a:moveTo>
                    <a:pt x="0" y="34"/>
                  </a:moveTo>
                  <a:cubicBezTo>
                    <a:pt x="0" y="34"/>
                    <a:pt x="0" y="34"/>
                    <a:pt x="0" y="34"/>
                  </a:cubicBezTo>
                  <a:cubicBezTo>
                    <a:pt x="0" y="34"/>
                    <a:pt x="0" y="34"/>
                    <a:pt x="0" y="34"/>
                  </a:cubicBezTo>
                  <a:moveTo>
                    <a:pt x="0" y="34"/>
                  </a:moveTo>
                  <a:cubicBezTo>
                    <a:pt x="0" y="34"/>
                    <a:pt x="0" y="34"/>
                    <a:pt x="0" y="34"/>
                  </a:cubicBezTo>
                  <a:cubicBezTo>
                    <a:pt x="0" y="34"/>
                    <a:pt x="0" y="34"/>
                    <a:pt x="0" y="34"/>
                  </a:cubicBezTo>
                  <a:moveTo>
                    <a:pt x="0" y="33"/>
                  </a:moveTo>
                  <a:cubicBezTo>
                    <a:pt x="0" y="33"/>
                    <a:pt x="0" y="33"/>
                    <a:pt x="0" y="34"/>
                  </a:cubicBezTo>
                  <a:cubicBezTo>
                    <a:pt x="0" y="33"/>
                    <a:pt x="0" y="33"/>
                    <a:pt x="0" y="33"/>
                  </a:cubicBezTo>
                  <a:moveTo>
                    <a:pt x="0" y="33"/>
                  </a:moveTo>
                  <a:cubicBezTo>
                    <a:pt x="0" y="33"/>
                    <a:pt x="0" y="33"/>
                    <a:pt x="0" y="33"/>
                  </a:cubicBezTo>
                  <a:cubicBezTo>
                    <a:pt x="0" y="33"/>
                    <a:pt x="0" y="33"/>
                    <a:pt x="0" y="33"/>
                  </a:cubicBezTo>
                  <a:moveTo>
                    <a:pt x="0" y="33"/>
                  </a:moveTo>
                  <a:cubicBezTo>
                    <a:pt x="0" y="33"/>
                    <a:pt x="0" y="33"/>
                    <a:pt x="0" y="33"/>
                  </a:cubicBezTo>
                  <a:cubicBezTo>
                    <a:pt x="0" y="33"/>
                    <a:pt x="0" y="33"/>
                    <a:pt x="0" y="33"/>
                  </a:cubicBezTo>
                  <a:moveTo>
                    <a:pt x="0" y="32"/>
                  </a:moveTo>
                  <a:cubicBezTo>
                    <a:pt x="0" y="32"/>
                    <a:pt x="0" y="33"/>
                    <a:pt x="0" y="33"/>
                  </a:cubicBezTo>
                  <a:cubicBezTo>
                    <a:pt x="0" y="33"/>
                    <a:pt x="0" y="32"/>
                    <a:pt x="0" y="32"/>
                  </a:cubicBezTo>
                  <a:moveTo>
                    <a:pt x="0" y="32"/>
                  </a:moveTo>
                  <a:cubicBezTo>
                    <a:pt x="0" y="32"/>
                    <a:pt x="0" y="32"/>
                    <a:pt x="0" y="32"/>
                  </a:cubicBezTo>
                  <a:cubicBezTo>
                    <a:pt x="0" y="32"/>
                    <a:pt x="0" y="32"/>
                    <a:pt x="0" y="32"/>
                  </a:cubicBezTo>
                  <a:moveTo>
                    <a:pt x="0" y="32"/>
                  </a:moveTo>
                  <a:cubicBezTo>
                    <a:pt x="0" y="32"/>
                    <a:pt x="0" y="32"/>
                    <a:pt x="0" y="32"/>
                  </a:cubicBezTo>
                  <a:cubicBezTo>
                    <a:pt x="0" y="32"/>
                    <a:pt x="0" y="32"/>
                    <a:pt x="0" y="32"/>
                  </a:cubicBezTo>
                  <a:moveTo>
                    <a:pt x="0" y="32"/>
                  </a:moveTo>
                  <a:cubicBezTo>
                    <a:pt x="0" y="32"/>
                    <a:pt x="0" y="32"/>
                    <a:pt x="0" y="32"/>
                  </a:cubicBezTo>
                  <a:cubicBezTo>
                    <a:pt x="0" y="32"/>
                    <a:pt x="0" y="32"/>
                    <a:pt x="0" y="32"/>
                  </a:cubicBezTo>
                  <a:moveTo>
                    <a:pt x="0" y="31"/>
                  </a:moveTo>
                  <a:cubicBezTo>
                    <a:pt x="0" y="31"/>
                    <a:pt x="0" y="31"/>
                    <a:pt x="0" y="31"/>
                  </a:cubicBezTo>
                  <a:cubicBezTo>
                    <a:pt x="0" y="31"/>
                    <a:pt x="0" y="31"/>
                    <a:pt x="0" y="31"/>
                  </a:cubicBezTo>
                  <a:moveTo>
                    <a:pt x="0" y="31"/>
                  </a:moveTo>
                  <a:cubicBezTo>
                    <a:pt x="0" y="31"/>
                    <a:pt x="0" y="31"/>
                    <a:pt x="0" y="31"/>
                  </a:cubicBezTo>
                  <a:cubicBezTo>
                    <a:pt x="0" y="31"/>
                    <a:pt x="0" y="31"/>
                    <a:pt x="0" y="31"/>
                  </a:cubicBezTo>
                  <a:moveTo>
                    <a:pt x="0" y="31"/>
                  </a:moveTo>
                  <a:cubicBezTo>
                    <a:pt x="0" y="31"/>
                    <a:pt x="0" y="31"/>
                    <a:pt x="0" y="31"/>
                  </a:cubicBezTo>
                  <a:cubicBezTo>
                    <a:pt x="0" y="31"/>
                    <a:pt x="0" y="31"/>
                    <a:pt x="0" y="31"/>
                  </a:cubicBezTo>
                  <a:moveTo>
                    <a:pt x="0" y="30"/>
                  </a:moveTo>
                  <a:cubicBezTo>
                    <a:pt x="0" y="30"/>
                    <a:pt x="0" y="30"/>
                    <a:pt x="0" y="31"/>
                  </a:cubicBezTo>
                  <a:cubicBezTo>
                    <a:pt x="0" y="30"/>
                    <a:pt x="0" y="30"/>
                    <a:pt x="0" y="30"/>
                  </a:cubicBezTo>
                  <a:moveTo>
                    <a:pt x="0" y="30"/>
                  </a:moveTo>
                  <a:cubicBezTo>
                    <a:pt x="0" y="30"/>
                    <a:pt x="0" y="30"/>
                    <a:pt x="0" y="30"/>
                  </a:cubicBezTo>
                  <a:cubicBezTo>
                    <a:pt x="0" y="30"/>
                    <a:pt x="0" y="30"/>
                    <a:pt x="0" y="30"/>
                  </a:cubicBezTo>
                  <a:moveTo>
                    <a:pt x="0" y="30"/>
                  </a:moveTo>
                  <a:cubicBezTo>
                    <a:pt x="0" y="30"/>
                    <a:pt x="0" y="30"/>
                    <a:pt x="0" y="30"/>
                  </a:cubicBezTo>
                  <a:cubicBezTo>
                    <a:pt x="0" y="30"/>
                    <a:pt x="0" y="30"/>
                    <a:pt x="0" y="30"/>
                  </a:cubicBezTo>
                  <a:cubicBezTo>
                    <a:pt x="0" y="30"/>
                    <a:pt x="0" y="30"/>
                    <a:pt x="0" y="30"/>
                  </a:cubicBezTo>
                  <a:moveTo>
                    <a:pt x="0" y="29"/>
                  </a:moveTo>
                  <a:cubicBezTo>
                    <a:pt x="0" y="29"/>
                    <a:pt x="0" y="30"/>
                    <a:pt x="0" y="30"/>
                  </a:cubicBezTo>
                  <a:cubicBezTo>
                    <a:pt x="0" y="30"/>
                    <a:pt x="0" y="29"/>
                    <a:pt x="0" y="29"/>
                  </a:cubicBezTo>
                  <a:moveTo>
                    <a:pt x="0" y="29"/>
                  </a:moveTo>
                  <a:cubicBezTo>
                    <a:pt x="0" y="29"/>
                    <a:pt x="0" y="29"/>
                    <a:pt x="0" y="29"/>
                  </a:cubicBezTo>
                  <a:cubicBezTo>
                    <a:pt x="0" y="29"/>
                    <a:pt x="0" y="29"/>
                    <a:pt x="0" y="29"/>
                  </a:cubicBezTo>
                  <a:moveTo>
                    <a:pt x="0" y="29"/>
                  </a:moveTo>
                  <a:cubicBezTo>
                    <a:pt x="0" y="29"/>
                    <a:pt x="0" y="29"/>
                    <a:pt x="0" y="29"/>
                  </a:cubicBezTo>
                  <a:cubicBezTo>
                    <a:pt x="0" y="29"/>
                    <a:pt x="0" y="29"/>
                    <a:pt x="0" y="29"/>
                  </a:cubicBezTo>
                  <a:moveTo>
                    <a:pt x="0" y="28"/>
                  </a:moveTo>
                  <a:cubicBezTo>
                    <a:pt x="0" y="29"/>
                    <a:pt x="0" y="29"/>
                    <a:pt x="0" y="29"/>
                  </a:cubicBezTo>
                  <a:cubicBezTo>
                    <a:pt x="0" y="29"/>
                    <a:pt x="0" y="29"/>
                    <a:pt x="0" y="28"/>
                  </a:cubicBezTo>
                  <a:moveTo>
                    <a:pt x="0" y="28"/>
                  </a:moveTo>
                  <a:cubicBezTo>
                    <a:pt x="0" y="28"/>
                    <a:pt x="0" y="28"/>
                    <a:pt x="0" y="28"/>
                  </a:cubicBezTo>
                  <a:cubicBezTo>
                    <a:pt x="0" y="28"/>
                    <a:pt x="0" y="28"/>
                    <a:pt x="0" y="28"/>
                  </a:cubicBezTo>
                  <a:moveTo>
                    <a:pt x="0" y="28"/>
                  </a:moveTo>
                  <a:cubicBezTo>
                    <a:pt x="0" y="28"/>
                    <a:pt x="0" y="28"/>
                    <a:pt x="0" y="28"/>
                  </a:cubicBezTo>
                  <a:cubicBezTo>
                    <a:pt x="0" y="28"/>
                    <a:pt x="0" y="28"/>
                    <a:pt x="0" y="28"/>
                  </a:cubicBezTo>
                  <a:moveTo>
                    <a:pt x="0" y="28"/>
                  </a:moveTo>
                  <a:cubicBezTo>
                    <a:pt x="0" y="28"/>
                    <a:pt x="0" y="28"/>
                    <a:pt x="0" y="28"/>
                  </a:cubicBezTo>
                  <a:cubicBezTo>
                    <a:pt x="0" y="28"/>
                    <a:pt x="0" y="28"/>
                    <a:pt x="0" y="28"/>
                  </a:cubicBezTo>
                  <a:moveTo>
                    <a:pt x="0" y="27"/>
                  </a:moveTo>
                  <a:cubicBezTo>
                    <a:pt x="0" y="27"/>
                    <a:pt x="0" y="27"/>
                    <a:pt x="0" y="28"/>
                  </a:cubicBezTo>
                  <a:cubicBezTo>
                    <a:pt x="0" y="27"/>
                    <a:pt x="0" y="27"/>
                    <a:pt x="0" y="27"/>
                  </a:cubicBezTo>
                  <a:moveTo>
                    <a:pt x="0" y="27"/>
                  </a:moveTo>
                  <a:cubicBezTo>
                    <a:pt x="0" y="27"/>
                    <a:pt x="0" y="27"/>
                    <a:pt x="0" y="27"/>
                  </a:cubicBezTo>
                  <a:cubicBezTo>
                    <a:pt x="0" y="27"/>
                    <a:pt x="0" y="27"/>
                    <a:pt x="0" y="27"/>
                  </a:cubicBezTo>
                  <a:moveTo>
                    <a:pt x="0" y="26"/>
                  </a:moveTo>
                  <a:cubicBezTo>
                    <a:pt x="0" y="27"/>
                    <a:pt x="0" y="27"/>
                    <a:pt x="0" y="27"/>
                  </a:cubicBezTo>
                  <a:cubicBezTo>
                    <a:pt x="0" y="27"/>
                    <a:pt x="0" y="27"/>
                    <a:pt x="0" y="26"/>
                  </a:cubicBezTo>
                  <a:moveTo>
                    <a:pt x="0" y="26"/>
                  </a:moveTo>
                  <a:cubicBezTo>
                    <a:pt x="0" y="26"/>
                    <a:pt x="0" y="26"/>
                    <a:pt x="0" y="26"/>
                  </a:cubicBezTo>
                  <a:cubicBezTo>
                    <a:pt x="0" y="26"/>
                    <a:pt x="0" y="26"/>
                    <a:pt x="0" y="26"/>
                  </a:cubicBezTo>
                  <a:moveTo>
                    <a:pt x="0" y="26"/>
                  </a:moveTo>
                  <a:cubicBezTo>
                    <a:pt x="0" y="26"/>
                    <a:pt x="0" y="26"/>
                    <a:pt x="0" y="26"/>
                  </a:cubicBezTo>
                  <a:cubicBezTo>
                    <a:pt x="0" y="26"/>
                    <a:pt x="0" y="26"/>
                    <a:pt x="0" y="26"/>
                  </a:cubicBezTo>
                  <a:moveTo>
                    <a:pt x="0" y="26"/>
                  </a:moveTo>
                  <a:cubicBezTo>
                    <a:pt x="0" y="26"/>
                    <a:pt x="0" y="26"/>
                    <a:pt x="0" y="26"/>
                  </a:cubicBezTo>
                  <a:cubicBezTo>
                    <a:pt x="0" y="26"/>
                    <a:pt x="0" y="26"/>
                    <a:pt x="0" y="26"/>
                  </a:cubicBezTo>
                  <a:moveTo>
                    <a:pt x="0" y="25"/>
                  </a:moveTo>
                  <a:cubicBezTo>
                    <a:pt x="0" y="25"/>
                    <a:pt x="0" y="25"/>
                    <a:pt x="0" y="25"/>
                  </a:cubicBezTo>
                  <a:cubicBezTo>
                    <a:pt x="0" y="25"/>
                    <a:pt x="0" y="25"/>
                    <a:pt x="0" y="25"/>
                  </a:cubicBezTo>
                  <a:moveTo>
                    <a:pt x="0" y="25"/>
                  </a:moveTo>
                  <a:cubicBezTo>
                    <a:pt x="0" y="25"/>
                    <a:pt x="0" y="25"/>
                    <a:pt x="0" y="25"/>
                  </a:cubicBezTo>
                  <a:cubicBezTo>
                    <a:pt x="0" y="25"/>
                    <a:pt x="0" y="25"/>
                    <a:pt x="0" y="25"/>
                  </a:cubicBezTo>
                  <a:moveTo>
                    <a:pt x="0" y="25"/>
                  </a:moveTo>
                  <a:cubicBezTo>
                    <a:pt x="0" y="25"/>
                    <a:pt x="0" y="25"/>
                    <a:pt x="0" y="25"/>
                  </a:cubicBezTo>
                  <a:cubicBezTo>
                    <a:pt x="0" y="25"/>
                    <a:pt x="0" y="25"/>
                    <a:pt x="0" y="25"/>
                  </a:cubicBezTo>
                  <a:moveTo>
                    <a:pt x="0" y="24"/>
                  </a:moveTo>
                  <a:cubicBezTo>
                    <a:pt x="0" y="24"/>
                    <a:pt x="0" y="24"/>
                    <a:pt x="0" y="25"/>
                  </a:cubicBezTo>
                  <a:cubicBezTo>
                    <a:pt x="0" y="24"/>
                    <a:pt x="0" y="24"/>
                    <a:pt x="0" y="24"/>
                  </a:cubicBezTo>
                  <a:moveTo>
                    <a:pt x="0" y="24"/>
                  </a:moveTo>
                  <a:cubicBezTo>
                    <a:pt x="0" y="24"/>
                    <a:pt x="0" y="24"/>
                    <a:pt x="0" y="24"/>
                  </a:cubicBezTo>
                  <a:cubicBezTo>
                    <a:pt x="0" y="24"/>
                    <a:pt x="0" y="24"/>
                    <a:pt x="0" y="24"/>
                  </a:cubicBezTo>
                  <a:moveTo>
                    <a:pt x="0" y="24"/>
                  </a:moveTo>
                  <a:cubicBezTo>
                    <a:pt x="0" y="24"/>
                    <a:pt x="0" y="24"/>
                    <a:pt x="0" y="24"/>
                  </a:cubicBezTo>
                  <a:cubicBezTo>
                    <a:pt x="0" y="24"/>
                    <a:pt x="0" y="24"/>
                    <a:pt x="0" y="24"/>
                  </a:cubicBezTo>
                  <a:moveTo>
                    <a:pt x="0" y="23"/>
                  </a:moveTo>
                  <a:cubicBezTo>
                    <a:pt x="0" y="23"/>
                    <a:pt x="0" y="23"/>
                    <a:pt x="0" y="24"/>
                  </a:cubicBezTo>
                  <a:cubicBezTo>
                    <a:pt x="0" y="23"/>
                    <a:pt x="0" y="23"/>
                    <a:pt x="0" y="23"/>
                  </a:cubicBezTo>
                  <a:moveTo>
                    <a:pt x="0" y="23"/>
                  </a:moveTo>
                  <a:cubicBezTo>
                    <a:pt x="0" y="23"/>
                    <a:pt x="0" y="23"/>
                    <a:pt x="0" y="23"/>
                  </a:cubicBezTo>
                  <a:cubicBezTo>
                    <a:pt x="0" y="23"/>
                    <a:pt x="0" y="23"/>
                    <a:pt x="0" y="23"/>
                  </a:cubicBezTo>
                  <a:moveTo>
                    <a:pt x="0" y="23"/>
                  </a:moveTo>
                  <a:cubicBezTo>
                    <a:pt x="0" y="23"/>
                    <a:pt x="0" y="23"/>
                    <a:pt x="0" y="23"/>
                  </a:cubicBezTo>
                  <a:cubicBezTo>
                    <a:pt x="0" y="23"/>
                    <a:pt x="0" y="23"/>
                    <a:pt x="0" y="23"/>
                  </a:cubicBezTo>
                  <a:moveTo>
                    <a:pt x="0" y="22"/>
                  </a:moveTo>
                  <a:cubicBezTo>
                    <a:pt x="0" y="22"/>
                    <a:pt x="0" y="22"/>
                    <a:pt x="0" y="22"/>
                  </a:cubicBezTo>
                  <a:cubicBezTo>
                    <a:pt x="0" y="22"/>
                    <a:pt x="0" y="22"/>
                    <a:pt x="0" y="22"/>
                  </a:cubicBezTo>
                  <a:moveTo>
                    <a:pt x="0" y="22"/>
                  </a:moveTo>
                  <a:cubicBezTo>
                    <a:pt x="0" y="22"/>
                    <a:pt x="0" y="22"/>
                    <a:pt x="0" y="22"/>
                  </a:cubicBezTo>
                  <a:cubicBezTo>
                    <a:pt x="0" y="22"/>
                    <a:pt x="0" y="22"/>
                    <a:pt x="0" y="22"/>
                  </a:cubicBezTo>
                  <a:moveTo>
                    <a:pt x="0" y="22"/>
                  </a:moveTo>
                  <a:cubicBezTo>
                    <a:pt x="0" y="22"/>
                    <a:pt x="0" y="22"/>
                    <a:pt x="0" y="22"/>
                  </a:cubicBezTo>
                  <a:cubicBezTo>
                    <a:pt x="0" y="22"/>
                    <a:pt x="0" y="22"/>
                    <a:pt x="0" y="22"/>
                  </a:cubicBezTo>
                  <a:moveTo>
                    <a:pt x="0" y="21"/>
                  </a:moveTo>
                  <a:cubicBezTo>
                    <a:pt x="0" y="21"/>
                    <a:pt x="0" y="22"/>
                    <a:pt x="0" y="22"/>
                  </a:cubicBezTo>
                  <a:cubicBezTo>
                    <a:pt x="0" y="22"/>
                    <a:pt x="0" y="21"/>
                    <a:pt x="0" y="21"/>
                  </a:cubicBezTo>
                  <a:moveTo>
                    <a:pt x="0" y="21"/>
                  </a:moveTo>
                  <a:cubicBezTo>
                    <a:pt x="0" y="21"/>
                    <a:pt x="0" y="21"/>
                    <a:pt x="0" y="21"/>
                  </a:cubicBezTo>
                  <a:cubicBezTo>
                    <a:pt x="0" y="21"/>
                    <a:pt x="0" y="21"/>
                    <a:pt x="0" y="21"/>
                  </a:cubicBezTo>
                  <a:moveTo>
                    <a:pt x="0" y="21"/>
                  </a:moveTo>
                  <a:cubicBezTo>
                    <a:pt x="0" y="21"/>
                    <a:pt x="0" y="21"/>
                    <a:pt x="0" y="21"/>
                  </a:cubicBezTo>
                  <a:cubicBezTo>
                    <a:pt x="0" y="21"/>
                    <a:pt x="0" y="21"/>
                    <a:pt x="0" y="21"/>
                  </a:cubicBezTo>
                  <a:moveTo>
                    <a:pt x="0" y="20"/>
                  </a:moveTo>
                  <a:cubicBezTo>
                    <a:pt x="0" y="21"/>
                    <a:pt x="0" y="21"/>
                    <a:pt x="0" y="21"/>
                  </a:cubicBezTo>
                  <a:cubicBezTo>
                    <a:pt x="0" y="21"/>
                    <a:pt x="0" y="21"/>
                    <a:pt x="0" y="20"/>
                  </a:cubicBezTo>
                  <a:moveTo>
                    <a:pt x="0" y="20"/>
                  </a:moveTo>
                  <a:cubicBezTo>
                    <a:pt x="0" y="20"/>
                    <a:pt x="0" y="20"/>
                    <a:pt x="0" y="20"/>
                  </a:cubicBezTo>
                  <a:cubicBezTo>
                    <a:pt x="0" y="20"/>
                    <a:pt x="0" y="20"/>
                    <a:pt x="0" y="20"/>
                  </a:cubicBezTo>
                  <a:moveTo>
                    <a:pt x="0" y="19"/>
                  </a:moveTo>
                  <a:cubicBezTo>
                    <a:pt x="0" y="19"/>
                    <a:pt x="0" y="20"/>
                    <a:pt x="0" y="20"/>
                  </a:cubicBezTo>
                  <a:cubicBezTo>
                    <a:pt x="0" y="20"/>
                    <a:pt x="0" y="19"/>
                    <a:pt x="0" y="19"/>
                  </a:cubicBezTo>
                  <a:moveTo>
                    <a:pt x="0" y="19"/>
                  </a:moveTo>
                  <a:cubicBezTo>
                    <a:pt x="0" y="19"/>
                    <a:pt x="0" y="19"/>
                    <a:pt x="0" y="19"/>
                  </a:cubicBezTo>
                  <a:cubicBezTo>
                    <a:pt x="0" y="19"/>
                    <a:pt x="0" y="19"/>
                    <a:pt x="0" y="19"/>
                  </a:cubicBezTo>
                  <a:moveTo>
                    <a:pt x="0" y="19"/>
                  </a:moveTo>
                  <a:cubicBezTo>
                    <a:pt x="0" y="19"/>
                    <a:pt x="0" y="19"/>
                    <a:pt x="0" y="19"/>
                  </a:cubicBezTo>
                  <a:cubicBezTo>
                    <a:pt x="0" y="19"/>
                    <a:pt x="0" y="19"/>
                    <a:pt x="0" y="19"/>
                  </a:cubicBezTo>
                  <a:moveTo>
                    <a:pt x="0" y="18"/>
                  </a:moveTo>
                  <a:cubicBezTo>
                    <a:pt x="0" y="18"/>
                    <a:pt x="0" y="19"/>
                    <a:pt x="0" y="19"/>
                  </a:cubicBezTo>
                  <a:cubicBezTo>
                    <a:pt x="0" y="19"/>
                    <a:pt x="0" y="18"/>
                    <a:pt x="0" y="18"/>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7"/>
                  </a:moveTo>
                  <a:cubicBezTo>
                    <a:pt x="0" y="17"/>
                    <a:pt x="0" y="17"/>
                    <a:pt x="0" y="18"/>
                  </a:cubicBezTo>
                  <a:cubicBezTo>
                    <a:pt x="0" y="17"/>
                    <a:pt x="0" y="17"/>
                    <a:pt x="0" y="17"/>
                  </a:cubicBezTo>
                  <a:moveTo>
                    <a:pt x="0" y="17"/>
                  </a:moveTo>
                  <a:cubicBezTo>
                    <a:pt x="0" y="17"/>
                    <a:pt x="0" y="17"/>
                    <a:pt x="0" y="17"/>
                  </a:cubicBezTo>
                  <a:cubicBezTo>
                    <a:pt x="0" y="17"/>
                    <a:pt x="0" y="17"/>
                    <a:pt x="0" y="17"/>
                  </a:cubicBezTo>
                  <a:moveTo>
                    <a:pt x="1" y="16"/>
                  </a:moveTo>
                  <a:cubicBezTo>
                    <a:pt x="1" y="16"/>
                    <a:pt x="0" y="16"/>
                    <a:pt x="0" y="17"/>
                  </a:cubicBezTo>
                  <a:cubicBezTo>
                    <a:pt x="0" y="16"/>
                    <a:pt x="1" y="16"/>
                    <a:pt x="1" y="16"/>
                  </a:cubicBezTo>
                  <a:moveTo>
                    <a:pt x="1" y="16"/>
                  </a:moveTo>
                  <a:cubicBezTo>
                    <a:pt x="1" y="16"/>
                    <a:pt x="1" y="16"/>
                    <a:pt x="1" y="16"/>
                  </a:cubicBezTo>
                  <a:cubicBezTo>
                    <a:pt x="1" y="16"/>
                    <a:pt x="1" y="16"/>
                    <a:pt x="1" y="16"/>
                  </a:cubicBezTo>
                  <a:moveTo>
                    <a:pt x="1" y="15"/>
                  </a:moveTo>
                  <a:cubicBezTo>
                    <a:pt x="1" y="16"/>
                    <a:pt x="1" y="16"/>
                    <a:pt x="1" y="16"/>
                  </a:cubicBezTo>
                  <a:cubicBezTo>
                    <a:pt x="1" y="16"/>
                    <a:pt x="1" y="16"/>
                    <a:pt x="1" y="15"/>
                  </a:cubicBezTo>
                  <a:moveTo>
                    <a:pt x="1" y="15"/>
                  </a:moveTo>
                  <a:cubicBezTo>
                    <a:pt x="1" y="15"/>
                    <a:pt x="1" y="15"/>
                    <a:pt x="1" y="15"/>
                  </a:cubicBezTo>
                  <a:cubicBezTo>
                    <a:pt x="1" y="15"/>
                    <a:pt x="1" y="15"/>
                    <a:pt x="1" y="15"/>
                  </a:cubicBezTo>
                  <a:moveTo>
                    <a:pt x="1" y="15"/>
                  </a:moveTo>
                  <a:cubicBezTo>
                    <a:pt x="1" y="15"/>
                    <a:pt x="1" y="15"/>
                    <a:pt x="1" y="15"/>
                  </a:cubicBezTo>
                  <a:cubicBezTo>
                    <a:pt x="1" y="15"/>
                    <a:pt x="1" y="15"/>
                    <a:pt x="1" y="15"/>
                  </a:cubicBezTo>
                  <a:moveTo>
                    <a:pt x="1" y="15"/>
                  </a:moveTo>
                  <a:cubicBezTo>
                    <a:pt x="1" y="15"/>
                    <a:pt x="1" y="15"/>
                    <a:pt x="1" y="15"/>
                  </a:cubicBezTo>
                  <a:cubicBezTo>
                    <a:pt x="1" y="15"/>
                    <a:pt x="1" y="15"/>
                    <a:pt x="1" y="15"/>
                  </a:cubicBezTo>
                  <a:moveTo>
                    <a:pt x="1" y="14"/>
                  </a:moveTo>
                  <a:cubicBezTo>
                    <a:pt x="1" y="14"/>
                    <a:pt x="1" y="15"/>
                    <a:pt x="1" y="15"/>
                  </a:cubicBezTo>
                  <a:cubicBezTo>
                    <a:pt x="1" y="15"/>
                    <a:pt x="1" y="14"/>
                    <a:pt x="1" y="14"/>
                  </a:cubicBezTo>
                  <a:moveTo>
                    <a:pt x="1" y="14"/>
                  </a:moveTo>
                  <a:cubicBezTo>
                    <a:pt x="1" y="14"/>
                    <a:pt x="1" y="14"/>
                    <a:pt x="1" y="14"/>
                  </a:cubicBezTo>
                  <a:cubicBezTo>
                    <a:pt x="1" y="14"/>
                    <a:pt x="1" y="14"/>
                    <a:pt x="1" y="14"/>
                  </a:cubicBezTo>
                  <a:moveTo>
                    <a:pt x="1" y="13"/>
                  </a:moveTo>
                  <a:cubicBezTo>
                    <a:pt x="1" y="14"/>
                    <a:pt x="1" y="14"/>
                    <a:pt x="1" y="14"/>
                  </a:cubicBezTo>
                  <a:cubicBezTo>
                    <a:pt x="1" y="14"/>
                    <a:pt x="1" y="14"/>
                    <a:pt x="1" y="13"/>
                  </a:cubicBezTo>
                  <a:moveTo>
                    <a:pt x="1" y="13"/>
                  </a:moveTo>
                  <a:cubicBezTo>
                    <a:pt x="1" y="13"/>
                    <a:pt x="1" y="13"/>
                    <a:pt x="1" y="13"/>
                  </a:cubicBezTo>
                  <a:cubicBezTo>
                    <a:pt x="1" y="13"/>
                    <a:pt x="1" y="13"/>
                    <a:pt x="1" y="13"/>
                  </a:cubicBezTo>
                  <a:moveTo>
                    <a:pt x="1" y="12"/>
                  </a:moveTo>
                  <a:cubicBezTo>
                    <a:pt x="1" y="13"/>
                    <a:pt x="1" y="13"/>
                    <a:pt x="1" y="13"/>
                  </a:cubicBezTo>
                  <a:cubicBezTo>
                    <a:pt x="1" y="13"/>
                    <a:pt x="1" y="13"/>
                    <a:pt x="1" y="12"/>
                  </a:cubicBezTo>
                  <a:moveTo>
                    <a:pt x="1" y="12"/>
                  </a:moveTo>
                  <a:cubicBezTo>
                    <a:pt x="1" y="12"/>
                    <a:pt x="1" y="12"/>
                    <a:pt x="1" y="12"/>
                  </a:cubicBezTo>
                  <a:cubicBezTo>
                    <a:pt x="1" y="12"/>
                    <a:pt x="1" y="12"/>
                    <a:pt x="1" y="12"/>
                  </a:cubicBezTo>
                  <a:moveTo>
                    <a:pt x="1" y="12"/>
                  </a:moveTo>
                  <a:cubicBezTo>
                    <a:pt x="1" y="12"/>
                    <a:pt x="1" y="12"/>
                    <a:pt x="1" y="12"/>
                  </a:cubicBezTo>
                  <a:cubicBezTo>
                    <a:pt x="1" y="12"/>
                    <a:pt x="1" y="12"/>
                    <a:pt x="1" y="12"/>
                  </a:cubicBezTo>
                  <a:moveTo>
                    <a:pt x="1" y="11"/>
                  </a:moveTo>
                  <a:cubicBezTo>
                    <a:pt x="1" y="12"/>
                    <a:pt x="1" y="12"/>
                    <a:pt x="1" y="12"/>
                  </a:cubicBezTo>
                  <a:cubicBezTo>
                    <a:pt x="1" y="12"/>
                    <a:pt x="1" y="12"/>
                    <a:pt x="1" y="11"/>
                  </a:cubicBezTo>
                  <a:moveTo>
                    <a:pt x="1" y="11"/>
                  </a:moveTo>
                  <a:cubicBezTo>
                    <a:pt x="1" y="11"/>
                    <a:pt x="1" y="11"/>
                    <a:pt x="1" y="11"/>
                  </a:cubicBezTo>
                  <a:cubicBezTo>
                    <a:pt x="1" y="11"/>
                    <a:pt x="1" y="11"/>
                    <a:pt x="1" y="11"/>
                  </a:cubicBezTo>
                  <a:moveTo>
                    <a:pt x="1" y="11"/>
                  </a:moveTo>
                  <a:cubicBezTo>
                    <a:pt x="1" y="11"/>
                    <a:pt x="1" y="11"/>
                    <a:pt x="1" y="11"/>
                  </a:cubicBezTo>
                  <a:cubicBezTo>
                    <a:pt x="1" y="11"/>
                    <a:pt x="1" y="11"/>
                    <a:pt x="1" y="11"/>
                  </a:cubicBezTo>
                  <a:moveTo>
                    <a:pt x="2" y="11"/>
                  </a:moveTo>
                  <a:cubicBezTo>
                    <a:pt x="2" y="11"/>
                    <a:pt x="1" y="11"/>
                    <a:pt x="1" y="11"/>
                  </a:cubicBezTo>
                  <a:cubicBezTo>
                    <a:pt x="1" y="11"/>
                    <a:pt x="2" y="11"/>
                    <a:pt x="2" y="11"/>
                  </a:cubicBezTo>
                  <a:moveTo>
                    <a:pt x="2" y="10"/>
                  </a:moveTo>
                  <a:cubicBezTo>
                    <a:pt x="2" y="10"/>
                    <a:pt x="2" y="11"/>
                    <a:pt x="2" y="11"/>
                  </a:cubicBezTo>
                  <a:cubicBezTo>
                    <a:pt x="2" y="11"/>
                    <a:pt x="2" y="10"/>
                    <a:pt x="2" y="10"/>
                  </a:cubicBezTo>
                  <a:moveTo>
                    <a:pt x="2" y="10"/>
                  </a:moveTo>
                  <a:cubicBezTo>
                    <a:pt x="2" y="10"/>
                    <a:pt x="2" y="10"/>
                    <a:pt x="2" y="10"/>
                  </a:cubicBezTo>
                  <a:cubicBezTo>
                    <a:pt x="2" y="10"/>
                    <a:pt x="2" y="10"/>
                    <a:pt x="2" y="10"/>
                  </a:cubicBezTo>
                  <a:moveTo>
                    <a:pt x="2" y="10"/>
                  </a:moveTo>
                  <a:cubicBezTo>
                    <a:pt x="2" y="10"/>
                    <a:pt x="2" y="10"/>
                    <a:pt x="2" y="10"/>
                  </a:cubicBezTo>
                  <a:cubicBezTo>
                    <a:pt x="2" y="10"/>
                    <a:pt x="2" y="10"/>
                    <a:pt x="2" y="10"/>
                  </a:cubicBezTo>
                  <a:moveTo>
                    <a:pt x="2" y="9"/>
                  </a:moveTo>
                  <a:cubicBezTo>
                    <a:pt x="2" y="10"/>
                    <a:pt x="2" y="10"/>
                    <a:pt x="2" y="10"/>
                  </a:cubicBezTo>
                  <a:cubicBezTo>
                    <a:pt x="2" y="10"/>
                    <a:pt x="2" y="10"/>
                    <a:pt x="2" y="9"/>
                  </a:cubicBezTo>
                  <a:moveTo>
                    <a:pt x="2" y="9"/>
                  </a:moveTo>
                  <a:cubicBezTo>
                    <a:pt x="2" y="9"/>
                    <a:pt x="2" y="9"/>
                    <a:pt x="2" y="9"/>
                  </a:cubicBezTo>
                  <a:cubicBezTo>
                    <a:pt x="2" y="9"/>
                    <a:pt x="2" y="9"/>
                    <a:pt x="2" y="9"/>
                  </a:cubicBezTo>
                  <a:moveTo>
                    <a:pt x="2" y="9"/>
                  </a:moveTo>
                  <a:cubicBezTo>
                    <a:pt x="2" y="9"/>
                    <a:pt x="2" y="9"/>
                    <a:pt x="2" y="9"/>
                  </a:cubicBezTo>
                  <a:cubicBezTo>
                    <a:pt x="2" y="9"/>
                    <a:pt x="2" y="9"/>
                    <a:pt x="2" y="9"/>
                  </a:cubicBezTo>
                  <a:moveTo>
                    <a:pt x="2" y="9"/>
                  </a:moveTo>
                  <a:cubicBezTo>
                    <a:pt x="2" y="9"/>
                    <a:pt x="2" y="9"/>
                    <a:pt x="2" y="9"/>
                  </a:cubicBezTo>
                  <a:cubicBezTo>
                    <a:pt x="2" y="9"/>
                    <a:pt x="2" y="9"/>
                    <a:pt x="2" y="9"/>
                  </a:cubicBezTo>
                  <a:moveTo>
                    <a:pt x="2" y="8"/>
                  </a:moveTo>
                  <a:cubicBezTo>
                    <a:pt x="2" y="8"/>
                    <a:pt x="2" y="9"/>
                    <a:pt x="2" y="9"/>
                  </a:cubicBezTo>
                  <a:cubicBezTo>
                    <a:pt x="2" y="9"/>
                    <a:pt x="2" y="8"/>
                    <a:pt x="2" y="8"/>
                  </a:cubicBezTo>
                  <a:moveTo>
                    <a:pt x="2" y="8"/>
                  </a:moveTo>
                  <a:cubicBezTo>
                    <a:pt x="2" y="8"/>
                    <a:pt x="2" y="8"/>
                    <a:pt x="2" y="8"/>
                  </a:cubicBezTo>
                  <a:cubicBezTo>
                    <a:pt x="2" y="8"/>
                    <a:pt x="2" y="8"/>
                    <a:pt x="2" y="8"/>
                  </a:cubicBezTo>
                  <a:moveTo>
                    <a:pt x="2" y="8"/>
                  </a:moveTo>
                  <a:cubicBezTo>
                    <a:pt x="2" y="8"/>
                    <a:pt x="2" y="8"/>
                    <a:pt x="2" y="8"/>
                  </a:cubicBezTo>
                  <a:cubicBezTo>
                    <a:pt x="2" y="8"/>
                    <a:pt x="2" y="8"/>
                    <a:pt x="2" y="8"/>
                  </a:cubicBezTo>
                  <a:moveTo>
                    <a:pt x="2" y="8"/>
                  </a:moveTo>
                  <a:cubicBezTo>
                    <a:pt x="2" y="8"/>
                    <a:pt x="2" y="8"/>
                    <a:pt x="2" y="8"/>
                  </a:cubicBezTo>
                  <a:cubicBezTo>
                    <a:pt x="2" y="8"/>
                    <a:pt x="2" y="8"/>
                    <a:pt x="2" y="8"/>
                  </a:cubicBezTo>
                  <a:moveTo>
                    <a:pt x="2" y="7"/>
                  </a:moveTo>
                  <a:cubicBezTo>
                    <a:pt x="2" y="7"/>
                    <a:pt x="2" y="7"/>
                    <a:pt x="2" y="7"/>
                  </a:cubicBezTo>
                  <a:cubicBezTo>
                    <a:pt x="2" y="7"/>
                    <a:pt x="2" y="7"/>
                    <a:pt x="2" y="7"/>
                  </a:cubicBezTo>
                  <a:moveTo>
                    <a:pt x="2" y="7"/>
                  </a:moveTo>
                  <a:cubicBezTo>
                    <a:pt x="2" y="7"/>
                    <a:pt x="2" y="7"/>
                    <a:pt x="2" y="7"/>
                  </a:cubicBezTo>
                  <a:cubicBezTo>
                    <a:pt x="2" y="7"/>
                    <a:pt x="2" y="7"/>
                    <a:pt x="2" y="7"/>
                  </a:cubicBezTo>
                  <a:moveTo>
                    <a:pt x="2" y="7"/>
                  </a:moveTo>
                  <a:cubicBezTo>
                    <a:pt x="2" y="7"/>
                    <a:pt x="2" y="7"/>
                    <a:pt x="2" y="7"/>
                  </a:cubicBezTo>
                  <a:cubicBezTo>
                    <a:pt x="2" y="7"/>
                    <a:pt x="2" y="7"/>
                    <a:pt x="2" y="7"/>
                  </a:cubicBezTo>
                  <a:moveTo>
                    <a:pt x="3" y="6"/>
                  </a:moveTo>
                  <a:cubicBezTo>
                    <a:pt x="3" y="6"/>
                    <a:pt x="2" y="7"/>
                    <a:pt x="2" y="7"/>
                  </a:cubicBezTo>
                  <a:cubicBezTo>
                    <a:pt x="2" y="7"/>
                    <a:pt x="3" y="6"/>
                    <a:pt x="3" y="6"/>
                  </a:cubicBezTo>
                  <a:moveTo>
                    <a:pt x="3" y="6"/>
                  </a:moveTo>
                  <a:cubicBezTo>
                    <a:pt x="3" y="6"/>
                    <a:pt x="3" y="6"/>
                    <a:pt x="3" y="6"/>
                  </a:cubicBezTo>
                  <a:cubicBezTo>
                    <a:pt x="3" y="6"/>
                    <a:pt x="3" y="6"/>
                    <a:pt x="3" y="6"/>
                  </a:cubicBezTo>
                  <a:moveTo>
                    <a:pt x="3" y="6"/>
                  </a:moveTo>
                  <a:cubicBezTo>
                    <a:pt x="3" y="6"/>
                    <a:pt x="3" y="6"/>
                    <a:pt x="3" y="6"/>
                  </a:cubicBezTo>
                  <a:cubicBezTo>
                    <a:pt x="3" y="6"/>
                    <a:pt x="3" y="6"/>
                    <a:pt x="3" y="6"/>
                  </a:cubicBezTo>
                  <a:moveTo>
                    <a:pt x="3" y="6"/>
                  </a:moveTo>
                  <a:cubicBezTo>
                    <a:pt x="3" y="6"/>
                    <a:pt x="3" y="6"/>
                    <a:pt x="3" y="6"/>
                  </a:cubicBezTo>
                  <a:cubicBezTo>
                    <a:pt x="3" y="6"/>
                    <a:pt x="3" y="6"/>
                    <a:pt x="3" y="6"/>
                  </a:cubicBezTo>
                  <a:moveTo>
                    <a:pt x="3" y="5"/>
                  </a:moveTo>
                  <a:cubicBezTo>
                    <a:pt x="3" y="5"/>
                    <a:pt x="3" y="5"/>
                    <a:pt x="3" y="5"/>
                  </a:cubicBezTo>
                  <a:cubicBezTo>
                    <a:pt x="3" y="5"/>
                    <a:pt x="3" y="5"/>
                    <a:pt x="3" y="5"/>
                  </a:cubicBezTo>
                  <a:moveTo>
                    <a:pt x="3" y="5"/>
                  </a:moveTo>
                  <a:cubicBezTo>
                    <a:pt x="3" y="5"/>
                    <a:pt x="3" y="5"/>
                    <a:pt x="3" y="5"/>
                  </a:cubicBezTo>
                  <a:cubicBezTo>
                    <a:pt x="3" y="5"/>
                    <a:pt x="3" y="5"/>
                    <a:pt x="3" y="5"/>
                  </a:cubicBezTo>
                  <a:moveTo>
                    <a:pt x="3" y="5"/>
                  </a:moveTo>
                  <a:cubicBezTo>
                    <a:pt x="3" y="5"/>
                    <a:pt x="3" y="5"/>
                    <a:pt x="3" y="5"/>
                  </a:cubicBezTo>
                  <a:cubicBezTo>
                    <a:pt x="3" y="5"/>
                    <a:pt x="3" y="5"/>
                    <a:pt x="3" y="5"/>
                  </a:cubicBezTo>
                  <a:moveTo>
                    <a:pt x="3" y="4"/>
                  </a:moveTo>
                  <a:cubicBezTo>
                    <a:pt x="3" y="5"/>
                    <a:pt x="3" y="5"/>
                    <a:pt x="3" y="5"/>
                  </a:cubicBezTo>
                  <a:cubicBezTo>
                    <a:pt x="3" y="5"/>
                    <a:pt x="3" y="5"/>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3"/>
                  </a:moveTo>
                  <a:cubicBezTo>
                    <a:pt x="3" y="3"/>
                    <a:pt x="3" y="3"/>
                    <a:pt x="3" y="4"/>
                  </a:cubicBezTo>
                  <a:cubicBezTo>
                    <a:pt x="3" y="3"/>
                    <a:pt x="3" y="3"/>
                    <a:pt x="3" y="3"/>
                  </a:cubicBezTo>
                  <a:moveTo>
                    <a:pt x="3" y="3"/>
                  </a:moveTo>
                  <a:cubicBezTo>
                    <a:pt x="3" y="3"/>
                    <a:pt x="3" y="3"/>
                    <a:pt x="3" y="3"/>
                  </a:cubicBezTo>
                  <a:cubicBezTo>
                    <a:pt x="3" y="3"/>
                    <a:pt x="3" y="3"/>
                    <a:pt x="3" y="3"/>
                  </a:cubicBezTo>
                  <a:moveTo>
                    <a:pt x="4" y="3"/>
                  </a:moveTo>
                  <a:cubicBezTo>
                    <a:pt x="4" y="3"/>
                    <a:pt x="4" y="3"/>
                    <a:pt x="3" y="3"/>
                  </a:cubicBezTo>
                  <a:cubicBezTo>
                    <a:pt x="4" y="3"/>
                    <a:pt x="4" y="3"/>
                    <a:pt x="4" y="3"/>
                  </a:cubicBezTo>
                  <a:moveTo>
                    <a:pt x="4" y="3"/>
                  </a:moveTo>
                  <a:cubicBezTo>
                    <a:pt x="4" y="3"/>
                    <a:pt x="4" y="3"/>
                    <a:pt x="4" y="3"/>
                  </a:cubicBezTo>
                  <a:cubicBezTo>
                    <a:pt x="4" y="3"/>
                    <a:pt x="4" y="3"/>
                    <a:pt x="4" y="3"/>
                  </a:cubicBezTo>
                  <a:moveTo>
                    <a:pt x="4" y="2"/>
                  </a:moveTo>
                  <a:cubicBezTo>
                    <a:pt x="4" y="2"/>
                    <a:pt x="4" y="2"/>
                    <a:pt x="4" y="2"/>
                  </a:cubicBezTo>
                  <a:cubicBezTo>
                    <a:pt x="4" y="2"/>
                    <a:pt x="4" y="2"/>
                    <a:pt x="4" y="2"/>
                  </a:cubicBezTo>
                  <a:moveTo>
                    <a:pt x="4" y="2"/>
                  </a:moveTo>
                  <a:cubicBezTo>
                    <a:pt x="4" y="2"/>
                    <a:pt x="4" y="2"/>
                    <a:pt x="4" y="2"/>
                  </a:cubicBezTo>
                  <a:cubicBezTo>
                    <a:pt x="4" y="2"/>
                    <a:pt x="4" y="2"/>
                    <a:pt x="4" y="2"/>
                  </a:cubicBezTo>
                  <a:moveTo>
                    <a:pt x="4" y="1"/>
                  </a:moveTo>
                  <a:cubicBezTo>
                    <a:pt x="4" y="1"/>
                    <a:pt x="4" y="1"/>
                    <a:pt x="4" y="1"/>
                  </a:cubicBezTo>
                  <a:cubicBezTo>
                    <a:pt x="4" y="1"/>
                    <a:pt x="4" y="1"/>
                    <a:pt x="4" y="1"/>
                  </a:cubicBezTo>
                  <a:moveTo>
                    <a:pt x="4" y="1"/>
                  </a:moveTo>
                  <a:cubicBezTo>
                    <a:pt x="4" y="1"/>
                    <a:pt x="4" y="1"/>
                    <a:pt x="4" y="1"/>
                  </a:cubicBezTo>
                  <a:cubicBezTo>
                    <a:pt x="4" y="1"/>
                    <a:pt x="4" y="1"/>
                    <a:pt x="4" y="1"/>
                  </a:cubicBezTo>
                  <a:moveTo>
                    <a:pt x="4" y="0"/>
                  </a:moveTo>
                  <a:cubicBezTo>
                    <a:pt x="4" y="0"/>
                    <a:pt x="4" y="0"/>
                    <a:pt x="4" y="0"/>
                  </a:cubicBezTo>
                  <a:cubicBezTo>
                    <a:pt x="4" y="0"/>
                    <a:pt x="4" y="0"/>
                    <a:pt x="4" y="0"/>
                  </a:cubicBezTo>
                </a:path>
              </a:pathLst>
            </a:custGeom>
            <a:solidFill>
              <a:srgbClr val="E56A0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 typeface="Arial"/>
                <a:buNone/>
                <a:tabLst/>
                <a:defRPr/>
              </a:pPr>
              <a:endParaRPr kumimoji="0" lang="en-GB" sz="24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55" name="Freeform 35">
              <a:extLst>
                <a:ext uri="{FF2B5EF4-FFF2-40B4-BE49-F238E27FC236}">
                  <a16:creationId xmlns:a16="http://schemas.microsoft.com/office/drawing/2014/main" id="{11D0C975-1722-04E4-88B6-7243E7F0E6BF}"/>
                </a:ext>
              </a:extLst>
            </p:cNvPr>
            <p:cNvSpPr>
              <a:spLocks/>
            </p:cNvSpPr>
            <p:nvPr/>
          </p:nvSpPr>
          <p:spPr bwMode="auto">
            <a:xfrm>
              <a:off x="2511425" y="2494353"/>
              <a:ext cx="190500" cy="425450"/>
            </a:xfrm>
            <a:custGeom>
              <a:avLst/>
              <a:gdLst>
                <a:gd name="T0" fmla="*/ 4 w 78"/>
                <a:gd name="T1" fmla="*/ 53 h 174"/>
                <a:gd name="T2" fmla="*/ 4 w 78"/>
                <a:gd name="T3" fmla="*/ 54 h 174"/>
                <a:gd name="T4" fmla="*/ 3 w 78"/>
                <a:gd name="T5" fmla="*/ 55 h 174"/>
                <a:gd name="T6" fmla="*/ 3 w 78"/>
                <a:gd name="T7" fmla="*/ 56 h 174"/>
                <a:gd name="T8" fmla="*/ 3 w 78"/>
                <a:gd name="T9" fmla="*/ 56 h 174"/>
                <a:gd name="T10" fmla="*/ 3 w 78"/>
                <a:gd name="T11" fmla="*/ 57 h 174"/>
                <a:gd name="T12" fmla="*/ 3 w 78"/>
                <a:gd name="T13" fmla="*/ 58 h 174"/>
                <a:gd name="T14" fmla="*/ 3 w 78"/>
                <a:gd name="T15" fmla="*/ 58 h 174"/>
                <a:gd name="T16" fmla="*/ 2 w 78"/>
                <a:gd name="T17" fmla="*/ 59 h 174"/>
                <a:gd name="T18" fmla="*/ 2 w 78"/>
                <a:gd name="T19" fmla="*/ 60 h 174"/>
                <a:gd name="T20" fmla="*/ 2 w 78"/>
                <a:gd name="T21" fmla="*/ 61 h 174"/>
                <a:gd name="T22" fmla="*/ 2 w 78"/>
                <a:gd name="T23" fmla="*/ 61 h 174"/>
                <a:gd name="T24" fmla="*/ 2 w 78"/>
                <a:gd name="T25" fmla="*/ 62 h 174"/>
                <a:gd name="T26" fmla="*/ 2 w 78"/>
                <a:gd name="T27" fmla="*/ 63 h 174"/>
                <a:gd name="T28" fmla="*/ 1 w 78"/>
                <a:gd name="T29" fmla="*/ 63 h 174"/>
                <a:gd name="T30" fmla="*/ 1 w 78"/>
                <a:gd name="T31" fmla="*/ 64 h 174"/>
                <a:gd name="T32" fmla="*/ 1 w 78"/>
                <a:gd name="T33" fmla="*/ 65 h 174"/>
                <a:gd name="T34" fmla="*/ 1 w 78"/>
                <a:gd name="T35" fmla="*/ 66 h 174"/>
                <a:gd name="T36" fmla="*/ 1 w 78"/>
                <a:gd name="T37" fmla="*/ 67 h 174"/>
                <a:gd name="T38" fmla="*/ 1 w 78"/>
                <a:gd name="T39" fmla="*/ 68 h 174"/>
                <a:gd name="T40" fmla="*/ 0 w 78"/>
                <a:gd name="T41" fmla="*/ 69 h 174"/>
                <a:gd name="T42" fmla="*/ 0 w 78"/>
                <a:gd name="T43" fmla="*/ 70 h 174"/>
                <a:gd name="T44" fmla="*/ 0 w 78"/>
                <a:gd name="T45" fmla="*/ 71 h 174"/>
                <a:gd name="T46" fmla="*/ 0 w 78"/>
                <a:gd name="T47" fmla="*/ 71 h 174"/>
                <a:gd name="T48" fmla="*/ 0 w 78"/>
                <a:gd name="T49" fmla="*/ 73 h 174"/>
                <a:gd name="T50" fmla="*/ 0 w 78"/>
                <a:gd name="T51" fmla="*/ 73 h 174"/>
                <a:gd name="T52" fmla="*/ 0 w 78"/>
                <a:gd name="T53" fmla="*/ 74 h 174"/>
                <a:gd name="T54" fmla="*/ 0 w 78"/>
                <a:gd name="T55" fmla="*/ 75 h 174"/>
                <a:gd name="T56" fmla="*/ 0 w 78"/>
                <a:gd name="T57" fmla="*/ 76 h 174"/>
                <a:gd name="T58" fmla="*/ 0 w 78"/>
                <a:gd name="T59" fmla="*/ 77 h 174"/>
                <a:gd name="T60" fmla="*/ 0 w 78"/>
                <a:gd name="T61" fmla="*/ 77 h 174"/>
                <a:gd name="T62" fmla="*/ 0 w 78"/>
                <a:gd name="T63" fmla="*/ 78 h 174"/>
                <a:gd name="T64" fmla="*/ 0 w 78"/>
                <a:gd name="T65" fmla="*/ 79 h 174"/>
                <a:gd name="T66" fmla="*/ 0 w 78"/>
                <a:gd name="T67" fmla="*/ 80 h 174"/>
                <a:gd name="T68" fmla="*/ 0 w 78"/>
                <a:gd name="T69" fmla="*/ 81 h 174"/>
                <a:gd name="T70" fmla="*/ 0 w 78"/>
                <a:gd name="T71" fmla="*/ 81 h 174"/>
                <a:gd name="T72" fmla="*/ 0 w 78"/>
                <a:gd name="T73" fmla="*/ 82 h 174"/>
                <a:gd name="T74" fmla="*/ 0 w 78"/>
                <a:gd name="T75" fmla="*/ 83 h 174"/>
                <a:gd name="T76" fmla="*/ 0 w 78"/>
                <a:gd name="T77" fmla="*/ 84 h 174"/>
                <a:gd name="T78" fmla="*/ 0 w 78"/>
                <a:gd name="T79" fmla="*/ 84 h 174"/>
                <a:gd name="T80" fmla="*/ 0 w 78"/>
                <a:gd name="T81" fmla="*/ 85 h 174"/>
                <a:gd name="T82" fmla="*/ 0 w 78"/>
                <a:gd name="T83" fmla="*/ 86 h 174"/>
                <a:gd name="T84" fmla="*/ 0 w 78"/>
                <a:gd name="T85" fmla="*/ 87 h 174"/>
                <a:gd name="T86" fmla="*/ 0 w 78"/>
                <a:gd name="T87" fmla="*/ 87 h 174"/>
                <a:gd name="T88" fmla="*/ 0 w 78"/>
                <a:gd name="T89" fmla="*/ 88 h 174"/>
                <a:gd name="T90" fmla="*/ 0 w 78"/>
                <a:gd name="T91" fmla="*/ 89 h 174"/>
                <a:gd name="T92" fmla="*/ 0 w 78"/>
                <a:gd name="T93" fmla="*/ 90 h 174"/>
                <a:gd name="T94" fmla="*/ 0 w 78"/>
                <a:gd name="T95" fmla="*/ 90 h 174"/>
                <a:gd name="T96" fmla="*/ 0 w 78"/>
                <a:gd name="T97" fmla="*/ 91 h 174"/>
                <a:gd name="T98" fmla="*/ 0 w 78"/>
                <a:gd name="T99" fmla="*/ 92 h 174"/>
                <a:gd name="T100" fmla="*/ 0 w 78"/>
                <a:gd name="T101" fmla="*/ 92 h 174"/>
                <a:gd name="T102" fmla="*/ 0 w 78"/>
                <a:gd name="T103" fmla="*/ 94 h 174"/>
                <a:gd name="T104" fmla="*/ 0 w 78"/>
                <a:gd name="T105" fmla="*/ 94 h 174"/>
                <a:gd name="T106" fmla="*/ 1 w 78"/>
                <a:gd name="T107" fmla="*/ 97 h 174"/>
                <a:gd name="T108" fmla="*/ 15 w 78"/>
                <a:gd name="T109" fmla="*/ 7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 h="174">
                  <a:moveTo>
                    <a:pt x="48" y="0"/>
                  </a:moveTo>
                  <a:cubicBezTo>
                    <a:pt x="28" y="11"/>
                    <a:pt x="12" y="30"/>
                    <a:pt x="4" y="52"/>
                  </a:cubicBezTo>
                  <a:cubicBezTo>
                    <a:pt x="4" y="52"/>
                    <a:pt x="4" y="52"/>
                    <a:pt x="4" y="52"/>
                  </a:cubicBezTo>
                  <a:cubicBezTo>
                    <a:pt x="4" y="52"/>
                    <a:pt x="4" y="52"/>
                    <a:pt x="4" y="53"/>
                  </a:cubicBezTo>
                  <a:cubicBezTo>
                    <a:pt x="4" y="53"/>
                    <a:pt x="4" y="53"/>
                    <a:pt x="4" y="53"/>
                  </a:cubicBezTo>
                  <a:cubicBezTo>
                    <a:pt x="4" y="53"/>
                    <a:pt x="4" y="53"/>
                    <a:pt x="4" y="53"/>
                  </a:cubicBezTo>
                  <a:cubicBezTo>
                    <a:pt x="4" y="53"/>
                    <a:pt x="4" y="53"/>
                    <a:pt x="4" y="53"/>
                  </a:cubicBezTo>
                  <a:cubicBezTo>
                    <a:pt x="4" y="53"/>
                    <a:pt x="4" y="54"/>
                    <a:pt x="4" y="54"/>
                  </a:cubicBezTo>
                  <a:cubicBezTo>
                    <a:pt x="4" y="54"/>
                    <a:pt x="4" y="54"/>
                    <a:pt x="4" y="54"/>
                  </a:cubicBezTo>
                  <a:cubicBezTo>
                    <a:pt x="4" y="54"/>
                    <a:pt x="4" y="54"/>
                    <a:pt x="4" y="54"/>
                  </a:cubicBezTo>
                  <a:cubicBezTo>
                    <a:pt x="4" y="54"/>
                    <a:pt x="4" y="54"/>
                    <a:pt x="4" y="54"/>
                  </a:cubicBezTo>
                  <a:cubicBezTo>
                    <a:pt x="4" y="54"/>
                    <a:pt x="4" y="54"/>
                    <a:pt x="4" y="55"/>
                  </a:cubicBezTo>
                  <a:cubicBezTo>
                    <a:pt x="4" y="55"/>
                    <a:pt x="4" y="55"/>
                    <a:pt x="4" y="55"/>
                  </a:cubicBezTo>
                  <a:cubicBezTo>
                    <a:pt x="4" y="55"/>
                    <a:pt x="4" y="55"/>
                    <a:pt x="4" y="55"/>
                  </a:cubicBezTo>
                  <a:cubicBezTo>
                    <a:pt x="4" y="55"/>
                    <a:pt x="4" y="55"/>
                    <a:pt x="3" y="55"/>
                  </a:cubicBezTo>
                  <a:cubicBezTo>
                    <a:pt x="3" y="55"/>
                    <a:pt x="3" y="55"/>
                    <a:pt x="3" y="55"/>
                  </a:cubicBezTo>
                  <a:cubicBezTo>
                    <a:pt x="3" y="55"/>
                    <a:pt x="3" y="55"/>
                    <a:pt x="3" y="55"/>
                  </a:cubicBezTo>
                  <a:cubicBezTo>
                    <a:pt x="3" y="55"/>
                    <a:pt x="3" y="55"/>
                    <a:pt x="3" y="55"/>
                  </a:cubicBezTo>
                  <a:cubicBezTo>
                    <a:pt x="3" y="55"/>
                    <a:pt x="3" y="55"/>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2"/>
                    <a:pt x="2" y="62"/>
                    <a:pt x="2" y="62"/>
                  </a:cubicBezTo>
                  <a:cubicBezTo>
                    <a:pt x="2" y="62"/>
                    <a:pt x="2" y="62"/>
                    <a:pt x="2" y="62"/>
                  </a:cubicBezTo>
                  <a:cubicBezTo>
                    <a:pt x="2" y="62"/>
                    <a:pt x="2" y="62"/>
                    <a:pt x="2" y="62"/>
                  </a:cubicBezTo>
                  <a:cubicBezTo>
                    <a:pt x="2" y="62"/>
                    <a:pt x="2" y="62"/>
                    <a:pt x="2" y="62"/>
                  </a:cubicBezTo>
                  <a:cubicBezTo>
                    <a:pt x="2" y="62"/>
                    <a:pt x="2" y="62"/>
                    <a:pt x="2" y="62"/>
                  </a:cubicBezTo>
                  <a:cubicBezTo>
                    <a:pt x="2" y="62"/>
                    <a:pt x="2" y="62"/>
                    <a:pt x="2" y="62"/>
                  </a:cubicBezTo>
                  <a:cubicBezTo>
                    <a:pt x="2" y="62"/>
                    <a:pt x="2" y="63"/>
                    <a:pt x="2" y="63"/>
                  </a:cubicBezTo>
                  <a:cubicBezTo>
                    <a:pt x="2" y="63"/>
                    <a:pt x="2" y="63"/>
                    <a:pt x="2" y="63"/>
                  </a:cubicBezTo>
                  <a:cubicBezTo>
                    <a:pt x="2" y="63"/>
                    <a:pt x="1" y="63"/>
                    <a:pt x="1" y="63"/>
                  </a:cubicBezTo>
                  <a:cubicBezTo>
                    <a:pt x="1" y="63"/>
                    <a:pt x="1" y="63"/>
                    <a:pt x="1" y="63"/>
                  </a:cubicBezTo>
                  <a:cubicBezTo>
                    <a:pt x="1" y="63"/>
                    <a:pt x="1" y="63"/>
                    <a:pt x="1" y="63"/>
                  </a:cubicBezTo>
                  <a:cubicBezTo>
                    <a:pt x="1" y="63"/>
                    <a:pt x="1" y="63"/>
                    <a:pt x="1" y="63"/>
                  </a:cubicBezTo>
                  <a:cubicBezTo>
                    <a:pt x="1" y="63"/>
                    <a:pt x="1" y="63"/>
                    <a:pt x="1" y="63"/>
                  </a:cubicBezTo>
                  <a:cubicBezTo>
                    <a:pt x="1" y="63"/>
                    <a:pt x="1" y="63"/>
                    <a:pt x="1" y="63"/>
                  </a:cubicBezTo>
                  <a:cubicBezTo>
                    <a:pt x="1" y="64"/>
                    <a:pt x="1" y="64"/>
                    <a:pt x="1" y="64"/>
                  </a:cubicBezTo>
                  <a:cubicBezTo>
                    <a:pt x="1" y="64"/>
                    <a:pt x="1" y="64"/>
                    <a:pt x="1" y="64"/>
                  </a:cubicBezTo>
                  <a:cubicBezTo>
                    <a:pt x="1" y="64"/>
                    <a:pt x="1" y="64"/>
                    <a:pt x="1" y="64"/>
                  </a:cubicBezTo>
                  <a:cubicBezTo>
                    <a:pt x="1" y="64"/>
                    <a:pt x="1" y="64"/>
                    <a:pt x="1" y="64"/>
                  </a:cubicBezTo>
                  <a:cubicBezTo>
                    <a:pt x="1" y="64"/>
                    <a:pt x="1" y="64"/>
                    <a:pt x="1" y="64"/>
                  </a:cubicBezTo>
                  <a:cubicBezTo>
                    <a:pt x="1" y="64"/>
                    <a:pt x="1" y="64"/>
                    <a:pt x="1" y="64"/>
                  </a:cubicBezTo>
                  <a:cubicBezTo>
                    <a:pt x="1" y="65"/>
                    <a:pt x="1" y="65"/>
                    <a:pt x="1" y="65"/>
                  </a:cubicBezTo>
                  <a:cubicBezTo>
                    <a:pt x="1" y="65"/>
                    <a:pt x="1" y="65"/>
                    <a:pt x="1" y="65"/>
                  </a:cubicBezTo>
                  <a:cubicBezTo>
                    <a:pt x="1" y="65"/>
                    <a:pt x="1" y="65"/>
                    <a:pt x="1" y="65"/>
                  </a:cubicBezTo>
                  <a:cubicBezTo>
                    <a:pt x="1" y="65"/>
                    <a:pt x="1" y="65"/>
                    <a:pt x="1" y="65"/>
                  </a:cubicBezTo>
                  <a:cubicBezTo>
                    <a:pt x="1" y="66"/>
                    <a:pt x="1" y="66"/>
                    <a:pt x="1" y="66"/>
                  </a:cubicBezTo>
                  <a:cubicBezTo>
                    <a:pt x="1" y="66"/>
                    <a:pt x="1" y="66"/>
                    <a:pt x="1" y="66"/>
                  </a:cubicBezTo>
                  <a:cubicBezTo>
                    <a:pt x="1" y="66"/>
                    <a:pt x="1" y="66"/>
                    <a:pt x="1" y="66"/>
                  </a:cubicBezTo>
                  <a:cubicBezTo>
                    <a:pt x="1" y="66"/>
                    <a:pt x="1" y="66"/>
                    <a:pt x="1" y="66"/>
                  </a:cubicBezTo>
                  <a:cubicBezTo>
                    <a:pt x="1" y="66"/>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8"/>
                    <a:pt x="1" y="68"/>
                    <a:pt x="1" y="68"/>
                  </a:cubicBezTo>
                  <a:cubicBezTo>
                    <a:pt x="1" y="68"/>
                    <a:pt x="1" y="68"/>
                    <a:pt x="1" y="68"/>
                  </a:cubicBezTo>
                  <a:cubicBezTo>
                    <a:pt x="1" y="68"/>
                    <a:pt x="1" y="68"/>
                    <a:pt x="1" y="68"/>
                  </a:cubicBezTo>
                  <a:cubicBezTo>
                    <a:pt x="1" y="68"/>
                    <a:pt x="1" y="68"/>
                    <a:pt x="1" y="68"/>
                  </a:cubicBezTo>
                  <a:cubicBezTo>
                    <a:pt x="1" y="68"/>
                    <a:pt x="0" y="68"/>
                    <a:pt x="0" y="69"/>
                  </a:cubicBezTo>
                  <a:cubicBezTo>
                    <a:pt x="0" y="69"/>
                    <a:pt x="0" y="69"/>
                    <a:pt x="0" y="69"/>
                  </a:cubicBezTo>
                  <a:cubicBezTo>
                    <a:pt x="0" y="69"/>
                    <a:pt x="0" y="69"/>
                    <a:pt x="0" y="69"/>
                  </a:cubicBezTo>
                  <a:cubicBezTo>
                    <a:pt x="0" y="69"/>
                    <a:pt x="0" y="69"/>
                    <a:pt x="0" y="69"/>
                  </a:cubicBezTo>
                  <a:cubicBezTo>
                    <a:pt x="0" y="69"/>
                    <a:pt x="0" y="69"/>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1"/>
                    <a:pt x="0" y="71"/>
                  </a:cubicBezTo>
                  <a:cubicBezTo>
                    <a:pt x="0" y="71"/>
                    <a:pt x="0" y="71"/>
                    <a:pt x="0" y="71"/>
                  </a:cubicBezTo>
                  <a:cubicBezTo>
                    <a:pt x="0" y="71"/>
                    <a:pt x="0" y="71"/>
                    <a:pt x="0" y="71"/>
                  </a:cubicBezTo>
                  <a:cubicBezTo>
                    <a:pt x="0" y="71"/>
                    <a:pt x="0" y="71"/>
                    <a:pt x="0" y="71"/>
                  </a:cubicBezTo>
                  <a:cubicBezTo>
                    <a:pt x="0" y="71"/>
                    <a:pt x="0" y="71"/>
                    <a:pt x="0" y="71"/>
                  </a:cubicBezTo>
                  <a:cubicBezTo>
                    <a:pt x="0" y="71"/>
                    <a:pt x="0" y="71"/>
                    <a:pt x="0" y="71"/>
                  </a:cubicBezTo>
                  <a:cubicBezTo>
                    <a:pt x="0" y="71"/>
                    <a:pt x="0" y="72"/>
                    <a:pt x="0" y="72"/>
                  </a:cubicBezTo>
                  <a:cubicBezTo>
                    <a:pt x="0" y="72"/>
                    <a:pt x="0" y="72"/>
                    <a:pt x="0" y="72"/>
                  </a:cubicBezTo>
                  <a:cubicBezTo>
                    <a:pt x="0" y="72"/>
                    <a:pt x="0" y="72"/>
                    <a:pt x="0" y="72"/>
                  </a:cubicBezTo>
                  <a:cubicBezTo>
                    <a:pt x="0" y="72"/>
                    <a:pt x="0" y="72"/>
                    <a:pt x="0" y="72"/>
                  </a:cubicBezTo>
                  <a:cubicBezTo>
                    <a:pt x="0" y="73"/>
                    <a:pt x="0" y="73"/>
                    <a:pt x="0" y="73"/>
                  </a:cubicBezTo>
                  <a:cubicBezTo>
                    <a:pt x="0" y="73"/>
                    <a:pt x="0" y="73"/>
                    <a:pt x="0" y="73"/>
                  </a:cubicBezTo>
                  <a:cubicBezTo>
                    <a:pt x="0" y="73"/>
                    <a:pt x="0" y="73"/>
                    <a:pt x="0" y="73"/>
                  </a:cubicBezTo>
                  <a:cubicBezTo>
                    <a:pt x="0" y="73"/>
                    <a:pt x="0" y="73"/>
                    <a:pt x="0" y="73"/>
                  </a:cubicBezTo>
                  <a:cubicBezTo>
                    <a:pt x="0" y="73"/>
                    <a:pt x="0" y="73"/>
                    <a:pt x="0" y="73"/>
                  </a:cubicBezTo>
                  <a:cubicBezTo>
                    <a:pt x="0" y="73"/>
                    <a:pt x="0" y="73"/>
                    <a:pt x="0" y="73"/>
                  </a:cubicBezTo>
                  <a:cubicBezTo>
                    <a:pt x="0" y="73"/>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5"/>
                    <a:pt x="0" y="75"/>
                  </a:cubicBezTo>
                  <a:cubicBezTo>
                    <a:pt x="0" y="75"/>
                    <a:pt x="0" y="75"/>
                    <a:pt x="0" y="75"/>
                  </a:cubicBezTo>
                  <a:cubicBezTo>
                    <a:pt x="0" y="75"/>
                    <a:pt x="0" y="75"/>
                    <a:pt x="0" y="75"/>
                  </a:cubicBezTo>
                  <a:cubicBezTo>
                    <a:pt x="0" y="75"/>
                    <a:pt x="0" y="75"/>
                    <a:pt x="0" y="75"/>
                  </a:cubicBezTo>
                  <a:cubicBezTo>
                    <a:pt x="0" y="75"/>
                    <a:pt x="0" y="75"/>
                    <a:pt x="0" y="75"/>
                  </a:cubicBezTo>
                  <a:cubicBezTo>
                    <a:pt x="0" y="75"/>
                    <a:pt x="0" y="75"/>
                    <a:pt x="0" y="76"/>
                  </a:cubicBezTo>
                  <a:cubicBezTo>
                    <a:pt x="0" y="76"/>
                    <a:pt x="0" y="76"/>
                    <a:pt x="0" y="76"/>
                  </a:cubicBezTo>
                  <a:cubicBezTo>
                    <a:pt x="0" y="76"/>
                    <a:pt x="0" y="76"/>
                    <a:pt x="0" y="76"/>
                  </a:cubicBezTo>
                  <a:cubicBezTo>
                    <a:pt x="0" y="76"/>
                    <a:pt x="0" y="76"/>
                    <a:pt x="0" y="76"/>
                  </a:cubicBezTo>
                  <a:cubicBezTo>
                    <a:pt x="0" y="76"/>
                    <a:pt x="0" y="76"/>
                    <a:pt x="0" y="76"/>
                  </a:cubicBezTo>
                  <a:cubicBezTo>
                    <a:pt x="0" y="76"/>
                    <a:pt x="0" y="76"/>
                    <a:pt x="0" y="76"/>
                  </a:cubicBezTo>
                  <a:cubicBezTo>
                    <a:pt x="0" y="76"/>
                    <a:pt x="0" y="76"/>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8"/>
                  </a:cubicBezTo>
                  <a:cubicBezTo>
                    <a:pt x="0" y="78"/>
                    <a:pt x="0" y="78"/>
                    <a:pt x="0" y="78"/>
                  </a:cubicBezTo>
                  <a:cubicBezTo>
                    <a:pt x="0" y="78"/>
                    <a:pt x="0" y="78"/>
                    <a:pt x="0" y="78"/>
                  </a:cubicBezTo>
                  <a:cubicBezTo>
                    <a:pt x="0" y="78"/>
                    <a:pt x="0" y="78"/>
                    <a:pt x="0" y="78"/>
                  </a:cubicBezTo>
                  <a:cubicBezTo>
                    <a:pt x="0" y="78"/>
                    <a:pt x="0" y="78"/>
                    <a:pt x="0" y="78"/>
                  </a:cubicBezTo>
                  <a:cubicBezTo>
                    <a:pt x="0" y="78"/>
                    <a:pt x="0" y="78"/>
                    <a:pt x="0" y="78"/>
                  </a:cubicBezTo>
                  <a:cubicBezTo>
                    <a:pt x="0" y="78"/>
                    <a:pt x="0" y="78"/>
                    <a:pt x="0" y="78"/>
                  </a:cubicBezTo>
                  <a:cubicBezTo>
                    <a:pt x="0" y="79"/>
                    <a:pt x="0" y="79"/>
                    <a:pt x="0" y="79"/>
                  </a:cubicBezTo>
                  <a:cubicBezTo>
                    <a:pt x="0" y="79"/>
                    <a:pt x="0" y="79"/>
                    <a:pt x="0" y="79"/>
                  </a:cubicBezTo>
                  <a:cubicBezTo>
                    <a:pt x="0" y="79"/>
                    <a:pt x="0" y="79"/>
                    <a:pt x="0" y="79"/>
                  </a:cubicBezTo>
                  <a:cubicBezTo>
                    <a:pt x="0" y="79"/>
                    <a:pt x="0" y="79"/>
                    <a:pt x="0" y="79"/>
                  </a:cubicBezTo>
                  <a:cubicBezTo>
                    <a:pt x="0" y="79"/>
                    <a:pt x="0" y="79"/>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1"/>
                    <a:pt x="0" y="81"/>
                    <a:pt x="0" y="81"/>
                  </a:cubicBezTo>
                  <a:cubicBezTo>
                    <a:pt x="0" y="81"/>
                    <a:pt x="0" y="81"/>
                    <a:pt x="0" y="81"/>
                  </a:cubicBezTo>
                  <a:cubicBezTo>
                    <a:pt x="0" y="81"/>
                    <a:pt x="0" y="81"/>
                    <a:pt x="0" y="81"/>
                  </a:cubicBezTo>
                  <a:cubicBezTo>
                    <a:pt x="0" y="81"/>
                    <a:pt x="0" y="81"/>
                    <a:pt x="0" y="81"/>
                  </a:cubicBezTo>
                  <a:cubicBezTo>
                    <a:pt x="0" y="81"/>
                    <a:pt x="0" y="81"/>
                    <a:pt x="0" y="81"/>
                  </a:cubicBezTo>
                  <a:cubicBezTo>
                    <a:pt x="0" y="81"/>
                    <a:pt x="0" y="81"/>
                    <a:pt x="0" y="81"/>
                  </a:cubicBezTo>
                  <a:cubicBezTo>
                    <a:pt x="0" y="81"/>
                    <a:pt x="0" y="82"/>
                    <a:pt x="0" y="82"/>
                  </a:cubicBezTo>
                  <a:cubicBezTo>
                    <a:pt x="0" y="82"/>
                    <a:pt x="0" y="82"/>
                    <a:pt x="0" y="82"/>
                  </a:cubicBezTo>
                  <a:cubicBezTo>
                    <a:pt x="0" y="82"/>
                    <a:pt x="0" y="82"/>
                    <a:pt x="0" y="82"/>
                  </a:cubicBezTo>
                  <a:cubicBezTo>
                    <a:pt x="0" y="82"/>
                    <a:pt x="0" y="82"/>
                    <a:pt x="0" y="82"/>
                  </a:cubicBezTo>
                  <a:cubicBezTo>
                    <a:pt x="0" y="82"/>
                    <a:pt x="0" y="82"/>
                    <a:pt x="0" y="82"/>
                  </a:cubicBezTo>
                  <a:cubicBezTo>
                    <a:pt x="0" y="82"/>
                    <a:pt x="0" y="82"/>
                    <a:pt x="0" y="82"/>
                  </a:cubicBezTo>
                  <a:cubicBezTo>
                    <a:pt x="0" y="82"/>
                    <a:pt x="0" y="82"/>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5"/>
                    <a:pt x="0" y="85"/>
                  </a:cubicBezTo>
                  <a:cubicBezTo>
                    <a:pt x="0" y="85"/>
                    <a:pt x="0" y="85"/>
                    <a:pt x="0" y="85"/>
                  </a:cubicBezTo>
                  <a:cubicBezTo>
                    <a:pt x="0" y="85"/>
                    <a:pt x="0" y="85"/>
                    <a:pt x="0" y="85"/>
                  </a:cubicBezTo>
                  <a:cubicBezTo>
                    <a:pt x="0" y="85"/>
                    <a:pt x="0" y="85"/>
                    <a:pt x="0" y="85"/>
                  </a:cubicBezTo>
                  <a:cubicBezTo>
                    <a:pt x="0" y="85"/>
                    <a:pt x="0" y="85"/>
                    <a:pt x="0" y="85"/>
                  </a:cubicBezTo>
                  <a:cubicBezTo>
                    <a:pt x="0" y="85"/>
                    <a:pt x="0" y="85"/>
                    <a:pt x="0" y="85"/>
                  </a:cubicBezTo>
                  <a:cubicBezTo>
                    <a:pt x="0" y="85"/>
                    <a:pt x="0" y="85"/>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90"/>
                    <a:pt x="0" y="90"/>
                    <a:pt x="0" y="90"/>
                  </a:cubicBezTo>
                  <a:cubicBezTo>
                    <a:pt x="0" y="90"/>
                    <a:pt x="0" y="90"/>
                    <a:pt x="0" y="90"/>
                  </a:cubicBezTo>
                  <a:cubicBezTo>
                    <a:pt x="0" y="90"/>
                    <a:pt x="0" y="90"/>
                    <a:pt x="0" y="90"/>
                  </a:cubicBezTo>
                  <a:cubicBezTo>
                    <a:pt x="0" y="90"/>
                    <a:pt x="0" y="90"/>
                    <a:pt x="0" y="90"/>
                  </a:cubicBezTo>
                  <a:cubicBezTo>
                    <a:pt x="0" y="90"/>
                    <a:pt x="0" y="90"/>
                    <a:pt x="0" y="90"/>
                  </a:cubicBezTo>
                  <a:cubicBezTo>
                    <a:pt x="0" y="90"/>
                    <a:pt x="0" y="90"/>
                    <a:pt x="0" y="90"/>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3"/>
                    <a:pt x="0" y="93"/>
                    <a:pt x="0" y="93"/>
                  </a:cubicBezTo>
                  <a:cubicBezTo>
                    <a:pt x="0" y="93"/>
                    <a:pt x="0" y="93"/>
                    <a:pt x="0" y="93"/>
                  </a:cubicBezTo>
                  <a:cubicBezTo>
                    <a:pt x="0" y="93"/>
                    <a:pt x="0" y="93"/>
                    <a:pt x="0" y="93"/>
                  </a:cubicBezTo>
                  <a:cubicBezTo>
                    <a:pt x="0" y="93"/>
                    <a:pt x="0" y="93"/>
                    <a:pt x="0" y="93"/>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5"/>
                  </a:cubicBezTo>
                  <a:cubicBezTo>
                    <a:pt x="0" y="95"/>
                    <a:pt x="0" y="95"/>
                    <a:pt x="0" y="95"/>
                  </a:cubicBezTo>
                  <a:cubicBezTo>
                    <a:pt x="0" y="95"/>
                    <a:pt x="0" y="95"/>
                    <a:pt x="0" y="95"/>
                  </a:cubicBezTo>
                  <a:cubicBezTo>
                    <a:pt x="0" y="95"/>
                    <a:pt x="0" y="95"/>
                    <a:pt x="0" y="95"/>
                  </a:cubicBezTo>
                  <a:cubicBezTo>
                    <a:pt x="0" y="96"/>
                    <a:pt x="1" y="96"/>
                    <a:pt x="1" y="97"/>
                  </a:cubicBezTo>
                  <a:cubicBezTo>
                    <a:pt x="1" y="97"/>
                    <a:pt x="1" y="97"/>
                    <a:pt x="1" y="97"/>
                  </a:cubicBezTo>
                  <a:cubicBezTo>
                    <a:pt x="7" y="136"/>
                    <a:pt x="38" y="168"/>
                    <a:pt x="78" y="174"/>
                  </a:cubicBezTo>
                  <a:cubicBezTo>
                    <a:pt x="66" y="169"/>
                    <a:pt x="55" y="162"/>
                    <a:pt x="46" y="152"/>
                  </a:cubicBezTo>
                  <a:cubicBezTo>
                    <a:pt x="33" y="139"/>
                    <a:pt x="24" y="124"/>
                    <a:pt x="19" y="106"/>
                  </a:cubicBezTo>
                  <a:cubicBezTo>
                    <a:pt x="18" y="97"/>
                    <a:pt x="16" y="87"/>
                    <a:pt x="15" y="78"/>
                  </a:cubicBezTo>
                  <a:cubicBezTo>
                    <a:pt x="15" y="77"/>
                    <a:pt x="15" y="77"/>
                    <a:pt x="15" y="77"/>
                  </a:cubicBezTo>
                  <a:cubicBezTo>
                    <a:pt x="15" y="58"/>
                    <a:pt x="20" y="40"/>
                    <a:pt x="30" y="23"/>
                  </a:cubicBezTo>
                  <a:cubicBezTo>
                    <a:pt x="35" y="16"/>
                    <a:pt x="41" y="9"/>
                    <a:pt x="46" y="2"/>
                  </a:cubicBezTo>
                  <a:cubicBezTo>
                    <a:pt x="47" y="1"/>
                    <a:pt x="48" y="1"/>
                    <a:pt x="48" y="0"/>
                  </a:cubicBezTo>
                </a:path>
              </a:pathLst>
            </a:custGeom>
            <a:solidFill>
              <a:srgbClr val="FFB5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 typeface="Arial"/>
                <a:buNone/>
                <a:tabLst/>
                <a:defRPr/>
              </a:pPr>
              <a:endParaRPr kumimoji="0" lang="en-GB" sz="24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56" name="Rectangle 36">
              <a:extLst>
                <a:ext uri="{FF2B5EF4-FFF2-40B4-BE49-F238E27FC236}">
                  <a16:creationId xmlns:a16="http://schemas.microsoft.com/office/drawing/2014/main" id="{54F34C64-AC8F-D7AB-E35A-3622EE7421B6}"/>
                </a:ext>
              </a:extLst>
            </p:cNvPr>
            <p:cNvSpPr>
              <a:spLocks noChangeArrowheads="1"/>
            </p:cNvSpPr>
            <p:nvPr/>
          </p:nvSpPr>
          <p:spPr bwMode="auto">
            <a:xfrm>
              <a:off x="2605088" y="2592778"/>
              <a:ext cx="268288" cy="153988"/>
            </a:xfrm>
            <a:prstGeom prst="rect">
              <a:avLst/>
            </a:prstGeom>
            <a:solidFill>
              <a:srgbClr val="FFD57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 typeface="Arial"/>
                <a:buNone/>
                <a:tabLst/>
                <a:defRPr/>
              </a:pPr>
              <a:endParaRPr kumimoji="0" lang="en-GB" sz="24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grpSp>
      <p:grpSp>
        <p:nvGrpSpPr>
          <p:cNvPr id="57" name="Group 56">
            <a:extLst>
              <a:ext uri="{FF2B5EF4-FFF2-40B4-BE49-F238E27FC236}">
                <a16:creationId xmlns:a16="http://schemas.microsoft.com/office/drawing/2014/main" id="{424B5A94-7C74-4451-699B-02E1F391CA3D}"/>
              </a:ext>
            </a:extLst>
          </p:cNvPr>
          <p:cNvGrpSpPr/>
          <p:nvPr/>
        </p:nvGrpSpPr>
        <p:grpSpPr>
          <a:xfrm>
            <a:off x="1177723" y="3798578"/>
            <a:ext cx="186535" cy="203293"/>
            <a:chOff x="2455863" y="2411803"/>
            <a:chExt cx="566738" cy="566738"/>
          </a:xfrm>
        </p:grpSpPr>
        <p:sp>
          <p:nvSpPr>
            <p:cNvPr id="58" name="Oval 32">
              <a:extLst>
                <a:ext uri="{FF2B5EF4-FFF2-40B4-BE49-F238E27FC236}">
                  <a16:creationId xmlns:a16="http://schemas.microsoft.com/office/drawing/2014/main" id="{AFC6CD45-B4D2-3EE5-1EBC-3F548F108CED}"/>
                </a:ext>
              </a:extLst>
            </p:cNvPr>
            <p:cNvSpPr>
              <a:spLocks noChangeArrowheads="1"/>
            </p:cNvSpPr>
            <p:nvPr/>
          </p:nvSpPr>
          <p:spPr bwMode="auto">
            <a:xfrm>
              <a:off x="2455863" y="2411803"/>
              <a:ext cx="566738" cy="566738"/>
            </a:xfrm>
            <a:prstGeom prst="ellipse">
              <a:avLst/>
            </a:prstGeom>
            <a:solidFill>
              <a:srgbClr val="F2A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 typeface="Arial"/>
                <a:buNone/>
                <a:tabLst/>
                <a:defRPr/>
              </a:pPr>
              <a:endParaRPr kumimoji="0" lang="en-GB" sz="24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59" name="Oval 33">
              <a:extLst>
                <a:ext uri="{FF2B5EF4-FFF2-40B4-BE49-F238E27FC236}">
                  <a16:creationId xmlns:a16="http://schemas.microsoft.com/office/drawing/2014/main" id="{DB797C8F-7F3B-029D-6FD5-4CDB68A6F755}"/>
                </a:ext>
              </a:extLst>
            </p:cNvPr>
            <p:cNvSpPr>
              <a:spLocks noChangeArrowheads="1"/>
            </p:cNvSpPr>
            <p:nvPr/>
          </p:nvSpPr>
          <p:spPr bwMode="auto">
            <a:xfrm>
              <a:off x="2511425" y="2465778"/>
              <a:ext cx="455613" cy="457200"/>
            </a:xfrm>
            <a:prstGeom prst="ellipse">
              <a:avLst/>
            </a:prstGeom>
            <a:solidFill>
              <a:srgbClr val="FFD5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 typeface="Arial"/>
                <a:buNone/>
                <a:tabLst/>
                <a:defRPr/>
              </a:pPr>
              <a:endParaRPr kumimoji="0" lang="en-GB" sz="24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60" name="Freeform 34">
              <a:extLst>
                <a:ext uri="{FF2B5EF4-FFF2-40B4-BE49-F238E27FC236}">
                  <a16:creationId xmlns:a16="http://schemas.microsoft.com/office/drawing/2014/main" id="{026837EB-8DA8-F2D4-73E2-533D7EAB51AF}"/>
                </a:ext>
              </a:extLst>
            </p:cNvPr>
            <p:cNvSpPr>
              <a:spLocks noEditPoints="1"/>
            </p:cNvSpPr>
            <p:nvPr/>
          </p:nvSpPr>
          <p:spPr bwMode="auto">
            <a:xfrm>
              <a:off x="2511425" y="2621353"/>
              <a:ext cx="9525" cy="111125"/>
            </a:xfrm>
            <a:custGeom>
              <a:avLst/>
              <a:gdLst>
                <a:gd name="T0" fmla="*/ 0 w 4"/>
                <a:gd name="T1" fmla="*/ 43 h 45"/>
                <a:gd name="T2" fmla="*/ 0 w 4"/>
                <a:gd name="T3" fmla="*/ 42 h 45"/>
                <a:gd name="T4" fmla="*/ 0 w 4"/>
                <a:gd name="T5" fmla="*/ 41 h 45"/>
                <a:gd name="T6" fmla="*/ 0 w 4"/>
                <a:gd name="T7" fmla="*/ 40 h 45"/>
                <a:gd name="T8" fmla="*/ 0 w 4"/>
                <a:gd name="T9" fmla="*/ 40 h 45"/>
                <a:gd name="T10" fmla="*/ 0 w 4"/>
                <a:gd name="T11" fmla="*/ 39 h 45"/>
                <a:gd name="T12" fmla="*/ 0 w 4"/>
                <a:gd name="T13" fmla="*/ 38 h 45"/>
                <a:gd name="T14" fmla="*/ 0 w 4"/>
                <a:gd name="T15" fmla="*/ 38 h 45"/>
                <a:gd name="T16" fmla="*/ 0 w 4"/>
                <a:gd name="T17" fmla="*/ 37 h 45"/>
                <a:gd name="T18" fmla="*/ 0 w 4"/>
                <a:gd name="T19" fmla="*/ 36 h 45"/>
                <a:gd name="T20" fmla="*/ 0 w 4"/>
                <a:gd name="T21" fmla="*/ 36 h 45"/>
                <a:gd name="T22" fmla="*/ 0 w 4"/>
                <a:gd name="T23" fmla="*/ 35 h 45"/>
                <a:gd name="T24" fmla="*/ 0 w 4"/>
                <a:gd name="T25" fmla="*/ 34 h 45"/>
                <a:gd name="T26" fmla="*/ 0 w 4"/>
                <a:gd name="T27" fmla="*/ 34 h 45"/>
                <a:gd name="T28" fmla="*/ 0 w 4"/>
                <a:gd name="T29" fmla="*/ 33 h 45"/>
                <a:gd name="T30" fmla="*/ 0 w 4"/>
                <a:gd name="T31" fmla="*/ 32 h 45"/>
                <a:gd name="T32" fmla="*/ 0 w 4"/>
                <a:gd name="T33" fmla="*/ 31 h 45"/>
                <a:gd name="T34" fmla="*/ 0 w 4"/>
                <a:gd name="T35" fmla="*/ 31 h 45"/>
                <a:gd name="T36" fmla="*/ 0 w 4"/>
                <a:gd name="T37" fmla="*/ 30 h 45"/>
                <a:gd name="T38" fmla="*/ 0 w 4"/>
                <a:gd name="T39" fmla="*/ 29 h 45"/>
                <a:gd name="T40" fmla="*/ 0 w 4"/>
                <a:gd name="T41" fmla="*/ 29 h 45"/>
                <a:gd name="T42" fmla="*/ 0 w 4"/>
                <a:gd name="T43" fmla="*/ 28 h 45"/>
                <a:gd name="T44" fmla="*/ 0 w 4"/>
                <a:gd name="T45" fmla="*/ 27 h 45"/>
                <a:gd name="T46" fmla="*/ 0 w 4"/>
                <a:gd name="T47" fmla="*/ 26 h 45"/>
                <a:gd name="T48" fmla="*/ 0 w 4"/>
                <a:gd name="T49" fmla="*/ 26 h 45"/>
                <a:gd name="T50" fmla="*/ 0 w 4"/>
                <a:gd name="T51" fmla="*/ 25 h 45"/>
                <a:gd name="T52" fmla="*/ 0 w 4"/>
                <a:gd name="T53" fmla="*/ 24 h 45"/>
                <a:gd name="T54" fmla="*/ 0 w 4"/>
                <a:gd name="T55" fmla="*/ 23 h 45"/>
                <a:gd name="T56" fmla="*/ 0 w 4"/>
                <a:gd name="T57" fmla="*/ 22 h 45"/>
                <a:gd name="T58" fmla="*/ 0 w 4"/>
                <a:gd name="T59" fmla="*/ 22 h 45"/>
                <a:gd name="T60" fmla="*/ 0 w 4"/>
                <a:gd name="T61" fmla="*/ 21 h 45"/>
                <a:gd name="T62" fmla="*/ 0 w 4"/>
                <a:gd name="T63" fmla="*/ 20 h 45"/>
                <a:gd name="T64" fmla="*/ 0 w 4"/>
                <a:gd name="T65" fmla="*/ 19 h 45"/>
                <a:gd name="T66" fmla="*/ 0 w 4"/>
                <a:gd name="T67" fmla="*/ 18 h 45"/>
                <a:gd name="T68" fmla="*/ 0 w 4"/>
                <a:gd name="T69" fmla="*/ 18 h 45"/>
                <a:gd name="T70" fmla="*/ 0 w 4"/>
                <a:gd name="T71" fmla="*/ 17 h 45"/>
                <a:gd name="T72" fmla="*/ 1 w 4"/>
                <a:gd name="T73" fmla="*/ 16 h 45"/>
                <a:gd name="T74" fmla="*/ 1 w 4"/>
                <a:gd name="T75" fmla="*/ 15 h 45"/>
                <a:gd name="T76" fmla="*/ 1 w 4"/>
                <a:gd name="T77" fmla="*/ 15 h 45"/>
                <a:gd name="T78" fmla="*/ 1 w 4"/>
                <a:gd name="T79" fmla="*/ 13 h 45"/>
                <a:gd name="T80" fmla="*/ 1 w 4"/>
                <a:gd name="T81" fmla="*/ 12 h 45"/>
                <a:gd name="T82" fmla="*/ 1 w 4"/>
                <a:gd name="T83" fmla="*/ 12 h 45"/>
                <a:gd name="T84" fmla="*/ 1 w 4"/>
                <a:gd name="T85" fmla="*/ 11 h 45"/>
                <a:gd name="T86" fmla="*/ 2 w 4"/>
                <a:gd name="T87" fmla="*/ 10 h 45"/>
                <a:gd name="T88" fmla="*/ 2 w 4"/>
                <a:gd name="T89" fmla="*/ 10 h 45"/>
                <a:gd name="T90" fmla="*/ 2 w 4"/>
                <a:gd name="T91" fmla="*/ 9 h 45"/>
                <a:gd name="T92" fmla="*/ 2 w 4"/>
                <a:gd name="T93" fmla="*/ 8 h 45"/>
                <a:gd name="T94" fmla="*/ 2 w 4"/>
                <a:gd name="T95" fmla="*/ 8 h 45"/>
                <a:gd name="T96" fmla="*/ 2 w 4"/>
                <a:gd name="T97" fmla="*/ 7 h 45"/>
                <a:gd name="T98" fmla="*/ 3 w 4"/>
                <a:gd name="T99" fmla="*/ 6 h 45"/>
                <a:gd name="T100" fmla="*/ 3 w 4"/>
                <a:gd name="T101" fmla="*/ 6 h 45"/>
                <a:gd name="T102" fmla="*/ 3 w 4"/>
                <a:gd name="T103" fmla="*/ 5 h 45"/>
                <a:gd name="T104" fmla="*/ 3 w 4"/>
                <a:gd name="T105" fmla="*/ 4 h 45"/>
                <a:gd name="T106" fmla="*/ 3 w 4"/>
                <a:gd name="T107" fmla="*/ 4 h 45"/>
                <a:gd name="T108" fmla="*/ 3 w 4"/>
                <a:gd name="T109" fmla="*/ 3 h 45"/>
                <a:gd name="T110" fmla="*/ 4 w 4"/>
                <a:gd name="T111" fmla="*/ 2 h 45"/>
                <a:gd name="T112" fmla="*/ 4 w 4"/>
                <a:gd name="T113" fmla="*/ 1 h 45"/>
                <a:gd name="T114" fmla="*/ 4 w 4"/>
                <a:gd name="T115"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 h="45">
                  <a:moveTo>
                    <a:pt x="1" y="45"/>
                  </a:moveTo>
                  <a:cubicBezTo>
                    <a:pt x="1" y="45"/>
                    <a:pt x="1" y="45"/>
                    <a:pt x="1" y="45"/>
                  </a:cubicBezTo>
                  <a:cubicBezTo>
                    <a:pt x="1" y="45"/>
                    <a:pt x="1" y="45"/>
                    <a:pt x="1" y="45"/>
                  </a:cubicBezTo>
                  <a:moveTo>
                    <a:pt x="0" y="43"/>
                  </a:moveTo>
                  <a:cubicBezTo>
                    <a:pt x="0" y="43"/>
                    <a:pt x="0" y="43"/>
                    <a:pt x="0" y="43"/>
                  </a:cubicBezTo>
                  <a:cubicBezTo>
                    <a:pt x="0" y="43"/>
                    <a:pt x="0" y="43"/>
                    <a:pt x="0" y="43"/>
                  </a:cubicBezTo>
                  <a:moveTo>
                    <a:pt x="0" y="43"/>
                  </a:moveTo>
                  <a:cubicBezTo>
                    <a:pt x="0" y="43"/>
                    <a:pt x="0" y="43"/>
                    <a:pt x="0" y="43"/>
                  </a:cubicBezTo>
                  <a:cubicBezTo>
                    <a:pt x="0" y="43"/>
                    <a:pt x="0" y="43"/>
                    <a:pt x="0" y="43"/>
                  </a:cubicBezTo>
                  <a:moveTo>
                    <a:pt x="0" y="42"/>
                  </a:moveTo>
                  <a:cubicBezTo>
                    <a:pt x="0" y="42"/>
                    <a:pt x="0" y="42"/>
                    <a:pt x="0" y="42"/>
                  </a:cubicBezTo>
                  <a:cubicBezTo>
                    <a:pt x="0" y="42"/>
                    <a:pt x="0" y="42"/>
                    <a:pt x="0" y="42"/>
                  </a:cubicBezTo>
                  <a:moveTo>
                    <a:pt x="0" y="42"/>
                  </a:moveTo>
                  <a:cubicBezTo>
                    <a:pt x="0" y="42"/>
                    <a:pt x="0" y="42"/>
                    <a:pt x="0" y="42"/>
                  </a:cubicBezTo>
                  <a:cubicBezTo>
                    <a:pt x="0" y="42"/>
                    <a:pt x="0" y="42"/>
                    <a:pt x="0" y="42"/>
                  </a:cubicBezTo>
                  <a:moveTo>
                    <a:pt x="0" y="42"/>
                  </a:moveTo>
                  <a:cubicBezTo>
                    <a:pt x="0" y="42"/>
                    <a:pt x="0" y="42"/>
                    <a:pt x="0" y="42"/>
                  </a:cubicBezTo>
                  <a:cubicBezTo>
                    <a:pt x="0" y="42"/>
                    <a:pt x="0" y="42"/>
                    <a:pt x="0" y="42"/>
                  </a:cubicBezTo>
                  <a:moveTo>
                    <a:pt x="0" y="41"/>
                  </a:moveTo>
                  <a:cubicBezTo>
                    <a:pt x="0" y="41"/>
                    <a:pt x="0" y="41"/>
                    <a:pt x="0" y="41"/>
                  </a:cubicBezTo>
                  <a:cubicBezTo>
                    <a:pt x="0" y="41"/>
                    <a:pt x="0" y="41"/>
                    <a:pt x="0" y="41"/>
                  </a:cubicBezTo>
                  <a:moveTo>
                    <a:pt x="0" y="41"/>
                  </a:moveTo>
                  <a:cubicBezTo>
                    <a:pt x="0" y="41"/>
                    <a:pt x="0" y="41"/>
                    <a:pt x="0" y="41"/>
                  </a:cubicBezTo>
                  <a:cubicBezTo>
                    <a:pt x="0" y="41"/>
                    <a:pt x="0" y="41"/>
                    <a:pt x="0" y="41"/>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39"/>
                  </a:moveTo>
                  <a:cubicBezTo>
                    <a:pt x="0" y="39"/>
                    <a:pt x="0" y="39"/>
                    <a:pt x="0" y="39"/>
                  </a:cubicBezTo>
                  <a:cubicBezTo>
                    <a:pt x="0" y="39"/>
                    <a:pt x="0" y="39"/>
                    <a:pt x="0" y="39"/>
                  </a:cubicBezTo>
                  <a:moveTo>
                    <a:pt x="0" y="39"/>
                  </a:moveTo>
                  <a:cubicBezTo>
                    <a:pt x="0" y="39"/>
                    <a:pt x="0" y="39"/>
                    <a:pt x="0" y="39"/>
                  </a:cubicBezTo>
                  <a:cubicBezTo>
                    <a:pt x="0" y="39"/>
                    <a:pt x="0" y="39"/>
                    <a:pt x="0" y="39"/>
                  </a:cubicBezTo>
                  <a:moveTo>
                    <a:pt x="0" y="39"/>
                  </a:moveTo>
                  <a:cubicBezTo>
                    <a:pt x="0" y="39"/>
                    <a:pt x="0" y="39"/>
                    <a:pt x="0" y="39"/>
                  </a:cubicBezTo>
                  <a:cubicBezTo>
                    <a:pt x="0" y="39"/>
                    <a:pt x="0" y="39"/>
                    <a:pt x="0" y="39"/>
                  </a:cubicBezTo>
                  <a:moveTo>
                    <a:pt x="0" y="38"/>
                  </a:moveTo>
                  <a:cubicBezTo>
                    <a:pt x="0" y="38"/>
                    <a:pt x="0" y="39"/>
                    <a:pt x="0" y="39"/>
                  </a:cubicBezTo>
                  <a:cubicBezTo>
                    <a:pt x="0" y="39"/>
                    <a:pt x="0" y="39"/>
                    <a:pt x="0" y="38"/>
                  </a:cubicBezTo>
                  <a:moveTo>
                    <a:pt x="0" y="38"/>
                  </a:moveTo>
                  <a:cubicBezTo>
                    <a:pt x="0" y="38"/>
                    <a:pt x="0" y="38"/>
                    <a:pt x="0" y="38"/>
                  </a:cubicBezTo>
                  <a:cubicBezTo>
                    <a:pt x="0" y="38"/>
                    <a:pt x="0" y="38"/>
                    <a:pt x="0" y="38"/>
                  </a:cubicBezTo>
                  <a:moveTo>
                    <a:pt x="0" y="38"/>
                  </a:moveTo>
                  <a:cubicBezTo>
                    <a:pt x="0" y="38"/>
                    <a:pt x="0" y="38"/>
                    <a:pt x="0" y="38"/>
                  </a:cubicBezTo>
                  <a:cubicBezTo>
                    <a:pt x="0" y="38"/>
                    <a:pt x="0" y="38"/>
                    <a:pt x="0" y="38"/>
                  </a:cubicBezTo>
                  <a:moveTo>
                    <a:pt x="0" y="37"/>
                  </a:moveTo>
                  <a:cubicBezTo>
                    <a:pt x="0" y="38"/>
                    <a:pt x="0" y="38"/>
                    <a:pt x="0" y="38"/>
                  </a:cubicBezTo>
                  <a:cubicBezTo>
                    <a:pt x="0" y="38"/>
                    <a:pt x="0" y="38"/>
                    <a:pt x="0" y="37"/>
                  </a:cubicBezTo>
                  <a:moveTo>
                    <a:pt x="0" y="37"/>
                  </a:moveTo>
                  <a:cubicBezTo>
                    <a:pt x="0" y="37"/>
                    <a:pt x="0" y="37"/>
                    <a:pt x="0" y="37"/>
                  </a:cubicBezTo>
                  <a:cubicBezTo>
                    <a:pt x="0" y="37"/>
                    <a:pt x="0" y="37"/>
                    <a:pt x="0" y="37"/>
                  </a:cubicBezTo>
                  <a:moveTo>
                    <a:pt x="0" y="37"/>
                  </a:moveTo>
                  <a:cubicBezTo>
                    <a:pt x="0" y="37"/>
                    <a:pt x="0" y="37"/>
                    <a:pt x="0" y="37"/>
                  </a:cubicBezTo>
                  <a:cubicBezTo>
                    <a:pt x="0" y="37"/>
                    <a:pt x="0" y="37"/>
                    <a:pt x="0" y="37"/>
                  </a:cubicBezTo>
                  <a:moveTo>
                    <a:pt x="0" y="37"/>
                  </a:moveTo>
                  <a:cubicBezTo>
                    <a:pt x="0" y="37"/>
                    <a:pt x="0" y="37"/>
                    <a:pt x="0" y="37"/>
                  </a:cubicBezTo>
                  <a:cubicBezTo>
                    <a:pt x="0" y="37"/>
                    <a:pt x="0" y="37"/>
                    <a:pt x="0" y="37"/>
                  </a:cubicBezTo>
                  <a:moveTo>
                    <a:pt x="0" y="36"/>
                  </a:moveTo>
                  <a:cubicBezTo>
                    <a:pt x="0" y="36"/>
                    <a:pt x="0" y="36"/>
                    <a:pt x="0" y="36"/>
                  </a:cubicBezTo>
                  <a:cubicBezTo>
                    <a:pt x="0" y="36"/>
                    <a:pt x="0" y="36"/>
                    <a:pt x="0" y="36"/>
                  </a:cubicBezTo>
                  <a:moveTo>
                    <a:pt x="0" y="36"/>
                  </a:moveTo>
                  <a:cubicBezTo>
                    <a:pt x="0" y="36"/>
                    <a:pt x="0" y="36"/>
                    <a:pt x="0" y="36"/>
                  </a:cubicBezTo>
                  <a:cubicBezTo>
                    <a:pt x="0" y="36"/>
                    <a:pt x="0" y="36"/>
                    <a:pt x="0" y="36"/>
                  </a:cubicBezTo>
                  <a:moveTo>
                    <a:pt x="0" y="36"/>
                  </a:moveTo>
                  <a:cubicBezTo>
                    <a:pt x="0" y="36"/>
                    <a:pt x="0" y="36"/>
                    <a:pt x="0" y="36"/>
                  </a:cubicBezTo>
                  <a:cubicBezTo>
                    <a:pt x="0" y="36"/>
                    <a:pt x="0" y="36"/>
                    <a:pt x="0" y="36"/>
                  </a:cubicBezTo>
                  <a:moveTo>
                    <a:pt x="0" y="35"/>
                  </a:moveTo>
                  <a:cubicBezTo>
                    <a:pt x="0" y="35"/>
                    <a:pt x="0" y="36"/>
                    <a:pt x="0" y="36"/>
                  </a:cubicBezTo>
                  <a:cubicBezTo>
                    <a:pt x="0" y="36"/>
                    <a:pt x="0" y="35"/>
                    <a:pt x="0" y="35"/>
                  </a:cubicBezTo>
                  <a:moveTo>
                    <a:pt x="0" y="35"/>
                  </a:moveTo>
                  <a:cubicBezTo>
                    <a:pt x="0" y="35"/>
                    <a:pt x="0" y="35"/>
                    <a:pt x="0" y="35"/>
                  </a:cubicBezTo>
                  <a:cubicBezTo>
                    <a:pt x="0" y="35"/>
                    <a:pt x="0" y="35"/>
                    <a:pt x="0" y="35"/>
                  </a:cubicBezTo>
                  <a:moveTo>
                    <a:pt x="0" y="35"/>
                  </a:moveTo>
                  <a:cubicBezTo>
                    <a:pt x="0" y="35"/>
                    <a:pt x="0" y="35"/>
                    <a:pt x="0" y="35"/>
                  </a:cubicBezTo>
                  <a:cubicBezTo>
                    <a:pt x="0" y="35"/>
                    <a:pt x="0" y="35"/>
                    <a:pt x="0" y="35"/>
                  </a:cubicBezTo>
                  <a:moveTo>
                    <a:pt x="0" y="35"/>
                  </a:moveTo>
                  <a:cubicBezTo>
                    <a:pt x="0" y="35"/>
                    <a:pt x="0" y="35"/>
                    <a:pt x="0" y="35"/>
                  </a:cubicBezTo>
                  <a:cubicBezTo>
                    <a:pt x="0" y="35"/>
                    <a:pt x="0" y="35"/>
                    <a:pt x="0" y="35"/>
                  </a:cubicBezTo>
                  <a:moveTo>
                    <a:pt x="0" y="34"/>
                  </a:moveTo>
                  <a:cubicBezTo>
                    <a:pt x="0" y="34"/>
                    <a:pt x="0" y="34"/>
                    <a:pt x="0" y="34"/>
                  </a:cubicBezTo>
                  <a:cubicBezTo>
                    <a:pt x="0" y="34"/>
                    <a:pt x="0" y="34"/>
                    <a:pt x="0" y="34"/>
                  </a:cubicBezTo>
                  <a:moveTo>
                    <a:pt x="0" y="34"/>
                  </a:moveTo>
                  <a:cubicBezTo>
                    <a:pt x="0" y="34"/>
                    <a:pt x="0" y="34"/>
                    <a:pt x="0" y="34"/>
                  </a:cubicBezTo>
                  <a:cubicBezTo>
                    <a:pt x="0" y="34"/>
                    <a:pt x="0" y="34"/>
                    <a:pt x="0" y="34"/>
                  </a:cubicBezTo>
                  <a:moveTo>
                    <a:pt x="0" y="34"/>
                  </a:moveTo>
                  <a:cubicBezTo>
                    <a:pt x="0" y="34"/>
                    <a:pt x="0" y="34"/>
                    <a:pt x="0" y="34"/>
                  </a:cubicBezTo>
                  <a:cubicBezTo>
                    <a:pt x="0" y="34"/>
                    <a:pt x="0" y="34"/>
                    <a:pt x="0" y="34"/>
                  </a:cubicBezTo>
                  <a:moveTo>
                    <a:pt x="0" y="33"/>
                  </a:moveTo>
                  <a:cubicBezTo>
                    <a:pt x="0" y="33"/>
                    <a:pt x="0" y="33"/>
                    <a:pt x="0" y="34"/>
                  </a:cubicBezTo>
                  <a:cubicBezTo>
                    <a:pt x="0" y="33"/>
                    <a:pt x="0" y="33"/>
                    <a:pt x="0" y="33"/>
                  </a:cubicBezTo>
                  <a:moveTo>
                    <a:pt x="0" y="33"/>
                  </a:moveTo>
                  <a:cubicBezTo>
                    <a:pt x="0" y="33"/>
                    <a:pt x="0" y="33"/>
                    <a:pt x="0" y="33"/>
                  </a:cubicBezTo>
                  <a:cubicBezTo>
                    <a:pt x="0" y="33"/>
                    <a:pt x="0" y="33"/>
                    <a:pt x="0" y="33"/>
                  </a:cubicBezTo>
                  <a:moveTo>
                    <a:pt x="0" y="33"/>
                  </a:moveTo>
                  <a:cubicBezTo>
                    <a:pt x="0" y="33"/>
                    <a:pt x="0" y="33"/>
                    <a:pt x="0" y="33"/>
                  </a:cubicBezTo>
                  <a:cubicBezTo>
                    <a:pt x="0" y="33"/>
                    <a:pt x="0" y="33"/>
                    <a:pt x="0" y="33"/>
                  </a:cubicBezTo>
                  <a:moveTo>
                    <a:pt x="0" y="32"/>
                  </a:moveTo>
                  <a:cubicBezTo>
                    <a:pt x="0" y="32"/>
                    <a:pt x="0" y="33"/>
                    <a:pt x="0" y="33"/>
                  </a:cubicBezTo>
                  <a:cubicBezTo>
                    <a:pt x="0" y="33"/>
                    <a:pt x="0" y="32"/>
                    <a:pt x="0" y="32"/>
                  </a:cubicBezTo>
                  <a:moveTo>
                    <a:pt x="0" y="32"/>
                  </a:moveTo>
                  <a:cubicBezTo>
                    <a:pt x="0" y="32"/>
                    <a:pt x="0" y="32"/>
                    <a:pt x="0" y="32"/>
                  </a:cubicBezTo>
                  <a:cubicBezTo>
                    <a:pt x="0" y="32"/>
                    <a:pt x="0" y="32"/>
                    <a:pt x="0" y="32"/>
                  </a:cubicBezTo>
                  <a:moveTo>
                    <a:pt x="0" y="32"/>
                  </a:moveTo>
                  <a:cubicBezTo>
                    <a:pt x="0" y="32"/>
                    <a:pt x="0" y="32"/>
                    <a:pt x="0" y="32"/>
                  </a:cubicBezTo>
                  <a:cubicBezTo>
                    <a:pt x="0" y="32"/>
                    <a:pt x="0" y="32"/>
                    <a:pt x="0" y="32"/>
                  </a:cubicBezTo>
                  <a:moveTo>
                    <a:pt x="0" y="32"/>
                  </a:moveTo>
                  <a:cubicBezTo>
                    <a:pt x="0" y="32"/>
                    <a:pt x="0" y="32"/>
                    <a:pt x="0" y="32"/>
                  </a:cubicBezTo>
                  <a:cubicBezTo>
                    <a:pt x="0" y="32"/>
                    <a:pt x="0" y="32"/>
                    <a:pt x="0" y="32"/>
                  </a:cubicBezTo>
                  <a:moveTo>
                    <a:pt x="0" y="31"/>
                  </a:moveTo>
                  <a:cubicBezTo>
                    <a:pt x="0" y="31"/>
                    <a:pt x="0" y="31"/>
                    <a:pt x="0" y="31"/>
                  </a:cubicBezTo>
                  <a:cubicBezTo>
                    <a:pt x="0" y="31"/>
                    <a:pt x="0" y="31"/>
                    <a:pt x="0" y="31"/>
                  </a:cubicBezTo>
                  <a:moveTo>
                    <a:pt x="0" y="31"/>
                  </a:moveTo>
                  <a:cubicBezTo>
                    <a:pt x="0" y="31"/>
                    <a:pt x="0" y="31"/>
                    <a:pt x="0" y="31"/>
                  </a:cubicBezTo>
                  <a:cubicBezTo>
                    <a:pt x="0" y="31"/>
                    <a:pt x="0" y="31"/>
                    <a:pt x="0" y="31"/>
                  </a:cubicBezTo>
                  <a:moveTo>
                    <a:pt x="0" y="31"/>
                  </a:moveTo>
                  <a:cubicBezTo>
                    <a:pt x="0" y="31"/>
                    <a:pt x="0" y="31"/>
                    <a:pt x="0" y="31"/>
                  </a:cubicBezTo>
                  <a:cubicBezTo>
                    <a:pt x="0" y="31"/>
                    <a:pt x="0" y="31"/>
                    <a:pt x="0" y="31"/>
                  </a:cubicBezTo>
                  <a:moveTo>
                    <a:pt x="0" y="30"/>
                  </a:moveTo>
                  <a:cubicBezTo>
                    <a:pt x="0" y="30"/>
                    <a:pt x="0" y="30"/>
                    <a:pt x="0" y="31"/>
                  </a:cubicBezTo>
                  <a:cubicBezTo>
                    <a:pt x="0" y="30"/>
                    <a:pt x="0" y="30"/>
                    <a:pt x="0" y="30"/>
                  </a:cubicBezTo>
                  <a:moveTo>
                    <a:pt x="0" y="30"/>
                  </a:moveTo>
                  <a:cubicBezTo>
                    <a:pt x="0" y="30"/>
                    <a:pt x="0" y="30"/>
                    <a:pt x="0" y="30"/>
                  </a:cubicBezTo>
                  <a:cubicBezTo>
                    <a:pt x="0" y="30"/>
                    <a:pt x="0" y="30"/>
                    <a:pt x="0" y="30"/>
                  </a:cubicBezTo>
                  <a:moveTo>
                    <a:pt x="0" y="30"/>
                  </a:moveTo>
                  <a:cubicBezTo>
                    <a:pt x="0" y="30"/>
                    <a:pt x="0" y="30"/>
                    <a:pt x="0" y="30"/>
                  </a:cubicBezTo>
                  <a:cubicBezTo>
                    <a:pt x="0" y="30"/>
                    <a:pt x="0" y="30"/>
                    <a:pt x="0" y="30"/>
                  </a:cubicBezTo>
                  <a:cubicBezTo>
                    <a:pt x="0" y="30"/>
                    <a:pt x="0" y="30"/>
                    <a:pt x="0" y="30"/>
                  </a:cubicBezTo>
                  <a:moveTo>
                    <a:pt x="0" y="29"/>
                  </a:moveTo>
                  <a:cubicBezTo>
                    <a:pt x="0" y="29"/>
                    <a:pt x="0" y="30"/>
                    <a:pt x="0" y="30"/>
                  </a:cubicBezTo>
                  <a:cubicBezTo>
                    <a:pt x="0" y="30"/>
                    <a:pt x="0" y="29"/>
                    <a:pt x="0" y="29"/>
                  </a:cubicBezTo>
                  <a:moveTo>
                    <a:pt x="0" y="29"/>
                  </a:moveTo>
                  <a:cubicBezTo>
                    <a:pt x="0" y="29"/>
                    <a:pt x="0" y="29"/>
                    <a:pt x="0" y="29"/>
                  </a:cubicBezTo>
                  <a:cubicBezTo>
                    <a:pt x="0" y="29"/>
                    <a:pt x="0" y="29"/>
                    <a:pt x="0" y="29"/>
                  </a:cubicBezTo>
                  <a:moveTo>
                    <a:pt x="0" y="29"/>
                  </a:moveTo>
                  <a:cubicBezTo>
                    <a:pt x="0" y="29"/>
                    <a:pt x="0" y="29"/>
                    <a:pt x="0" y="29"/>
                  </a:cubicBezTo>
                  <a:cubicBezTo>
                    <a:pt x="0" y="29"/>
                    <a:pt x="0" y="29"/>
                    <a:pt x="0" y="29"/>
                  </a:cubicBezTo>
                  <a:moveTo>
                    <a:pt x="0" y="28"/>
                  </a:moveTo>
                  <a:cubicBezTo>
                    <a:pt x="0" y="29"/>
                    <a:pt x="0" y="29"/>
                    <a:pt x="0" y="29"/>
                  </a:cubicBezTo>
                  <a:cubicBezTo>
                    <a:pt x="0" y="29"/>
                    <a:pt x="0" y="29"/>
                    <a:pt x="0" y="28"/>
                  </a:cubicBezTo>
                  <a:moveTo>
                    <a:pt x="0" y="28"/>
                  </a:moveTo>
                  <a:cubicBezTo>
                    <a:pt x="0" y="28"/>
                    <a:pt x="0" y="28"/>
                    <a:pt x="0" y="28"/>
                  </a:cubicBezTo>
                  <a:cubicBezTo>
                    <a:pt x="0" y="28"/>
                    <a:pt x="0" y="28"/>
                    <a:pt x="0" y="28"/>
                  </a:cubicBezTo>
                  <a:moveTo>
                    <a:pt x="0" y="28"/>
                  </a:moveTo>
                  <a:cubicBezTo>
                    <a:pt x="0" y="28"/>
                    <a:pt x="0" y="28"/>
                    <a:pt x="0" y="28"/>
                  </a:cubicBezTo>
                  <a:cubicBezTo>
                    <a:pt x="0" y="28"/>
                    <a:pt x="0" y="28"/>
                    <a:pt x="0" y="28"/>
                  </a:cubicBezTo>
                  <a:moveTo>
                    <a:pt x="0" y="28"/>
                  </a:moveTo>
                  <a:cubicBezTo>
                    <a:pt x="0" y="28"/>
                    <a:pt x="0" y="28"/>
                    <a:pt x="0" y="28"/>
                  </a:cubicBezTo>
                  <a:cubicBezTo>
                    <a:pt x="0" y="28"/>
                    <a:pt x="0" y="28"/>
                    <a:pt x="0" y="28"/>
                  </a:cubicBezTo>
                  <a:moveTo>
                    <a:pt x="0" y="27"/>
                  </a:moveTo>
                  <a:cubicBezTo>
                    <a:pt x="0" y="27"/>
                    <a:pt x="0" y="27"/>
                    <a:pt x="0" y="28"/>
                  </a:cubicBezTo>
                  <a:cubicBezTo>
                    <a:pt x="0" y="27"/>
                    <a:pt x="0" y="27"/>
                    <a:pt x="0" y="27"/>
                  </a:cubicBezTo>
                  <a:moveTo>
                    <a:pt x="0" y="27"/>
                  </a:moveTo>
                  <a:cubicBezTo>
                    <a:pt x="0" y="27"/>
                    <a:pt x="0" y="27"/>
                    <a:pt x="0" y="27"/>
                  </a:cubicBezTo>
                  <a:cubicBezTo>
                    <a:pt x="0" y="27"/>
                    <a:pt x="0" y="27"/>
                    <a:pt x="0" y="27"/>
                  </a:cubicBezTo>
                  <a:moveTo>
                    <a:pt x="0" y="26"/>
                  </a:moveTo>
                  <a:cubicBezTo>
                    <a:pt x="0" y="27"/>
                    <a:pt x="0" y="27"/>
                    <a:pt x="0" y="27"/>
                  </a:cubicBezTo>
                  <a:cubicBezTo>
                    <a:pt x="0" y="27"/>
                    <a:pt x="0" y="27"/>
                    <a:pt x="0" y="26"/>
                  </a:cubicBezTo>
                  <a:moveTo>
                    <a:pt x="0" y="26"/>
                  </a:moveTo>
                  <a:cubicBezTo>
                    <a:pt x="0" y="26"/>
                    <a:pt x="0" y="26"/>
                    <a:pt x="0" y="26"/>
                  </a:cubicBezTo>
                  <a:cubicBezTo>
                    <a:pt x="0" y="26"/>
                    <a:pt x="0" y="26"/>
                    <a:pt x="0" y="26"/>
                  </a:cubicBezTo>
                  <a:moveTo>
                    <a:pt x="0" y="26"/>
                  </a:moveTo>
                  <a:cubicBezTo>
                    <a:pt x="0" y="26"/>
                    <a:pt x="0" y="26"/>
                    <a:pt x="0" y="26"/>
                  </a:cubicBezTo>
                  <a:cubicBezTo>
                    <a:pt x="0" y="26"/>
                    <a:pt x="0" y="26"/>
                    <a:pt x="0" y="26"/>
                  </a:cubicBezTo>
                  <a:moveTo>
                    <a:pt x="0" y="26"/>
                  </a:moveTo>
                  <a:cubicBezTo>
                    <a:pt x="0" y="26"/>
                    <a:pt x="0" y="26"/>
                    <a:pt x="0" y="26"/>
                  </a:cubicBezTo>
                  <a:cubicBezTo>
                    <a:pt x="0" y="26"/>
                    <a:pt x="0" y="26"/>
                    <a:pt x="0" y="26"/>
                  </a:cubicBezTo>
                  <a:moveTo>
                    <a:pt x="0" y="25"/>
                  </a:moveTo>
                  <a:cubicBezTo>
                    <a:pt x="0" y="25"/>
                    <a:pt x="0" y="25"/>
                    <a:pt x="0" y="25"/>
                  </a:cubicBezTo>
                  <a:cubicBezTo>
                    <a:pt x="0" y="25"/>
                    <a:pt x="0" y="25"/>
                    <a:pt x="0" y="25"/>
                  </a:cubicBezTo>
                  <a:moveTo>
                    <a:pt x="0" y="25"/>
                  </a:moveTo>
                  <a:cubicBezTo>
                    <a:pt x="0" y="25"/>
                    <a:pt x="0" y="25"/>
                    <a:pt x="0" y="25"/>
                  </a:cubicBezTo>
                  <a:cubicBezTo>
                    <a:pt x="0" y="25"/>
                    <a:pt x="0" y="25"/>
                    <a:pt x="0" y="25"/>
                  </a:cubicBezTo>
                  <a:moveTo>
                    <a:pt x="0" y="25"/>
                  </a:moveTo>
                  <a:cubicBezTo>
                    <a:pt x="0" y="25"/>
                    <a:pt x="0" y="25"/>
                    <a:pt x="0" y="25"/>
                  </a:cubicBezTo>
                  <a:cubicBezTo>
                    <a:pt x="0" y="25"/>
                    <a:pt x="0" y="25"/>
                    <a:pt x="0" y="25"/>
                  </a:cubicBezTo>
                  <a:moveTo>
                    <a:pt x="0" y="24"/>
                  </a:moveTo>
                  <a:cubicBezTo>
                    <a:pt x="0" y="24"/>
                    <a:pt x="0" y="24"/>
                    <a:pt x="0" y="25"/>
                  </a:cubicBezTo>
                  <a:cubicBezTo>
                    <a:pt x="0" y="24"/>
                    <a:pt x="0" y="24"/>
                    <a:pt x="0" y="24"/>
                  </a:cubicBezTo>
                  <a:moveTo>
                    <a:pt x="0" y="24"/>
                  </a:moveTo>
                  <a:cubicBezTo>
                    <a:pt x="0" y="24"/>
                    <a:pt x="0" y="24"/>
                    <a:pt x="0" y="24"/>
                  </a:cubicBezTo>
                  <a:cubicBezTo>
                    <a:pt x="0" y="24"/>
                    <a:pt x="0" y="24"/>
                    <a:pt x="0" y="24"/>
                  </a:cubicBezTo>
                  <a:moveTo>
                    <a:pt x="0" y="24"/>
                  </a:moveTo>
                  <a:cubicBezTo>
                    <a:pt x="0" y="24"/>
                    <a:pt x="0" y="24"/>
                    <a:pt x="0" y="24"/>
                  </a:cubicBezTo>
                  <a:cubicBezTo>
                    <a:pt x="0" y="24"/>
                    <a:pt x="0" y="24"/>
                    <a:pt x="0" y="24"/>
                  </a:cubicBezTo>
                  <a:moveTo>
                    <a:pt x="0" y="23"/>
                  </a:moveTo>
                  <a:cubicBezTo>
                    <a:pt x="0" y="23"/>
                    <a:pt x="0" y="23"/>
                    <a:pt x="0" y="24"/>
                  </a:cubicBezTo>
                  <a:cubicBezTo>
                    <a:pt x="0" y="23"/>
                    <a:pt x="0" y="23"/>
                    <a:pt x="0" y="23"/>
                  </a:cubicBezTo>
                  <a:moveTo>
                    <a:pt x="0" y="23"/>
                  </a:moveTo>
                  <a:cubicBezTo>
                    <a:pt x="0" y="23"/>
                    <a:pt x="0" y="23"/>
                    <a:pt x="0" y="23"/>
                  </a:cubicBezTo>
                  <a:cubicBezTo>
                    <a:pt x="0" y="23"/>
                    <a:pt x="0" y="23"/>
                    <a:pt x="0" y="23"/>
                  </a:cubicBezTo>
                  <a:moveTo>
                    <a:pt x="0" y="23"/>
                  </a:moveTo>
                  <a:cubicBezTo>
                    <a:pt x="0" y="23"/>
                    <a:pt x="0" y="23"/>
                    <a:pt x="0" y="23"/>
                  </a:cubicBezTo>
                  <a:cubicBezTo>
                    <a:pt x="0" y="23"/>
                    <a:pt x="0" y="23"/>
                    <a:pt x="0" y="23"/>
                  </a:cubicBezTo>
                  <a:moveTo>
                    <a:pt x="0" y="22"/>
                  </a:moveTo>
                  <a:cubicBezTo>
                    <a:pt x="0" y="22"/>
                    <a:pt x="0" y="22"/>
                    <a:pt x="0" y="22"/>
                  </a:cubicBezTo>
                  <a:cubicBezTo>
                    <a:pt x="0" y="22"/>
                    <a:pt x="0" y="22"/>
                    <a:pt x="0" y="22"/>
                  </a:cubicBezTo>
                  <a:moveTo>
                    <a:pt x="0" y="22"/>
                  </a:moveTo>
                  <a:cubicBezTo>
                    <a:pt x="0" y="22"/>
                    <a:pt x="0" y="22"/>
                    <a:pt x="0" y="22"/>
                  </a:cubicBezTo>
                  <a:cubicBezTo>
                    <a:pt x="0" y="22"/>
                    <a:pt x="0" y="22"/>
                    <a:pt x="0" y="22"/>
                  </a:cubicBezTo>
                  <a:moveTo>
                    <a:pt x="0" y="22"/>
                  </a:moveTo>
                  <a:cubicBezTo>
                    <a:pt x="0" y="22"/>
                    <a:pt x="0" y="22"/>
                    <a:pt x="0" y="22"/>
                  </a:cubicBezTo>
                  <a:cubicBezTo>
                    <a:pt x="0" y="22"/>
                    <a:pt x="0" y="22"/>
                    <a:pt x="0" y="22"/>
                  </a:cubicBezTo>
                  <a:moveTo>
                    <a:pt x="0" y="21"/>
                  </a:moveTo>
                  <a:cubicBezTo>
                    <a:pt x="0" y="21"/>
                    <a:pt x="0" y="22"/>
                    <a:pt x="0" y="22"/>
                  </a:cubicBezTo>
                  <a:cubicBezTo>
                    <a:pt x="0" y="22"/>
                    <a:pt x="0" y="21"/>
                    <a:pt x="0" y="21"/>
                  </a:cubicBezTo>
                  <a:moveTo>
                    <a:pt x="0" y="21"/>
                  </a:moveTo>
                  <a:cubicBezTo>
                    <a:pt x="0" y="21"/>
                    <a:pt x="0" y="21"/>
                    <a:pt x="0" y="21"/>
                  </a:cubicBezTo>
                  <a:cubicBezTo>
                    <a:pt x="0" y="21"/>
                    <a:pt x="0" y="21"/>
                    <a:pt x="0" y="21"/>
                  </a:cubicBezTo>
                  <a:moveTo>
                    <a:pt x="0" y="21"/>
                  </a:moveTo>
                  <a:cubicBezTo>
                    <a:pt x="0" y="21"/>
                    <a:pt x="0" y="21"/>
                    <a:pt x="0" y="21"/>
                  </a:cubicBezTo>
                  <a:cubicBezTo>
                    <a:pt x="0" y="21"/>
                    <a:pt x="0" y="21"/>
                    <a:pt x="0" y="21"/>
                  </a:cubicBezTo>
                  <a:moveTo>
                    <a:pt x="0" y="20"/>
                  </a:moveTo>
                  <a:cubicBezTo>
                    <a:pt x="0" y="21"/>
                    <a:pt x="0" y="21"/>
                    <a:pt x="0" y="21"/>
                  </a:cubicBezTo>
                  <a:cubicBezTo>
                    <a:pt x="0" y="21"/>
                    <a:pt x="0" y="21"/>
                    <a:pt x="0" y="20"/>
                  </a:cubicBezTo>
                  <a:moveTo>
                    <a:pt x="0" y="20"/>
                  </a:moveTo>
                  <a:cubicBezTo>
                    <a:pt x="0" y="20"/>
                    <a:pt x="0" y="20"/>
                    <a:pt x="0" y="20"/>
                  </a:cubicBezTo>
                  <a:cubicBezTo>
                    <a:pt x="0" y="20"/>
                    <a:pt x="0" y="20"/>
                    <a:pt x="0" y="20"/>
                  </a:cubicBezTo>
                  <a:moveTo>
                    <a:pt x="0" y="19"/>
                  </a:moveTo>
                  <a:cubicBezTo>
                    <a:pt x="0" y="19"/>
                    <a:pt x="0" y="20"/>
                    <a:pt x="0" y="20"/>
                  </a:cubicBezTo>
                  <a:cubicBezTo>
                    <a:pt x="0" y="20"/>
                    <a:pt x="0" y="19"/>
                    <a:pt x="0" y="19"/>
                  </a:cubicBezTo>
                  <a:moveTo>
                    <a:pt x="0" y="19"/>
                  </a:moveTo>
                  <a:cubicBezTo>
                    <a:pt x="0" y="19"/>
                    <a:pt x="0" y="19"/>
                    <a:pt x="0" y="19"/>
                  </a:cubicBezTo>
                  <a:cubicBezTo>
                    <a:pt x="0" y="19"/>
                    <a:pt x="0" y="19"/>
                    <a:pt x="0" y="19"/>
                  </a:cubicBezTo>
                  <a:moveTo>
                    <a:pt x="0" y="19"/>
                  </a:moveTo>
                  <a:cubicBezTo>
                    <a:pt x="0" y="19"/>
                    <a:pt x="0" y="19"/>
                    <a:pt x="0" y="19"/>
                  </a:cubicBezTo>
                  <a:cubicBezTo>
                    <a:pt x="0" y="19"/>
                    <a:pt x="0" y="19"/>
                    <a:pt x="0" y="19"/>
                  </a:cubicBezTo>
                  <a:moveTo>
                    <a:pt x="0" y="18"/>
                  </a:moveTo>
                  <a:cubicBezTo>
                    <a:pt x="0" y="18"/>
                    <a:pt x="0" y="19"/>
                    <a:pt x="0" y="19"/>
                  </a:cubicBezTo>
                  <a:cubicBezTo>
                    <a:pt x="0" y="19"/>
                    <a:pt x="0" y="18"/>
                    <a:pt x="0" y="18"/>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7"/>
                  </a:moveTo>
                  <a:cubicBezTo>
                    <a:pt x="0" y="17"/>
                    <a:pt x="0" y="17"/>
                    <a:pt x="0" y="18"/>
                  </a:cubicBezTo>
                  <a:cubicBezTo>
                    <a:pt x="0" y="17"/>
                    <a:pt x="0" y="17"/>
                    <a:pt x="0" y="17"/>
                  </a:cubicBezTo>
                  <a:moveTo>
                    <a:pt x="0" y="17"/>
                  </a:moveTo>
                  <a:cubicBezTo>
                    <a:pt x="0" y="17"/>
                    <a:pt x="0" y="17"/>
                    <a:pt x="0" y="17"/>
                  </a:cubicBezTo>
                  <a:cubicBezTo>
                    <a:pt x="0" y="17"/>
                    <a:pt x="0" y="17"/>
                    <a:pt x="0" y="17"/>
                  </a:cubicBezTo>
                  <a:moveTo>
                    <a:pt x="1" y="16"/>
                  </a:moveTo>
                  <a:cubicBezTo>
                    <a:pt x="1" y="16"/>
                    <a:pt x="0" y="16"/>
                    <a:pt x="0" y="17"/>
                  </a:cubicBezTo>
                  <a:cubicBezTo>
                    <a:pt x="0" y="16"/>
                    <a:pt x="1" y="16"/>
                    <a:pt x="1" y="16"/>
                  </a:cubicBezTo>
                  <a:moveTo>
                    <a:pt x="1" y="16"/>
                  </a:moveTo>
                  <a:cubicBezTo>
                    <a:pt x="1" y="16"/>
                    <a:pt x="1" y="16"/>
                    <a:pt x="1" y="16"/>
                  </a:cubicBezTo>
                  <a:cubicBezTo>
                    <a:pt x="1" y="16"/>
                    <a:pt x="1" y="16"/>
                    <a:pt x="1" y="16"/>
                  </a:cubicBezTo>
                  <a:moveTo>
                    <a:pt x="1" y="15"/>
                  </a:moveTo>
                  <a:cubicBezTo>
                    <a:pt x="1" y="16"/>
                    <a:pt x="1" y="16"/>
                    <a:pt x="1" y="16"/>
                  </a:cubicBezTo>
                  <a:cubicBezTo>
                    <a:pt x="1" y="16"/>
                    <a:pt x="1" y="16"/>
                    <a:pt x="1" y="15"/>
                  </a:cubicBezTo>
                  <a:moveTo>
                    <a:pt x="1" y="15"/>
                  </a:moveTo>
                  <a:cubicBezTo>
                    <a:pt x="1" y="15"/>
                    <a:pt x="1" y="15"/>
                    <a:pt x="1" y="15"/>
                  </a:cubicBezTo>
                  <a:cubicBezTo>
                    <a:pt x="1" y="15"/>
                    <a:pt x="1" y="15"/>
                    <a:pt x="1" y="15"/>
                  </a:cubicBezTo>
                  <a:moveTo>
                    <a:pt x="1" y="15"/>
                  </a:moveTo>
                  <a:cubicBezTo>
                    <a:pt x="1" y="15"/>
                    <a:pt x="1" y="15"/>
                    <a:pt x="1" y="15"/>
                  </a:cubicBezTo>
                  <a:cubicBezTo>
                    <a:pt x="1" y="15"/>
                    <a:pt x="1" y="15"/>
                    <a:pt x="1" y="15"/>
                  </a:cubicBezTo>
                  <a:moveTo>
                    <a:pt x="1" y="15"/>
                  </a:moveTo>
                  <a:cubicBezTo>
                    <a:pt x="1" y="15"/>
                    <a:pt x="1" y="15"/>
                    <a:pt x="1" y="15"/>
                  </a:cubicBezTo>
                  <a:cubicBezTo>
                    <a:pt x="1" y="15"/>
                    <a:pt x="1" y="15"/>
                    <a:pt x="1" y="15"/>
                  </a:cubicBezTo>
                  <a:moveTo>
                    <a:pt x="1" y="14"/>
                  </a:moveTo>
                  <a:cubicBezTo>
                    <a:pt x="1" y="14"/>
                    <a:pt x="1" y="15"/>
                    <a:pt x="1" y="15"/>
                  </a:cubicBezTo>
                  <a:cubicBezTo>
                    <a:pt x="1" y="15"/>
                    <a:pt x="1" y="14"/>
                    <a:pt x="1" y="14"/>
                  </a:cubicBezTo>
                  <a:moveTo>
                    <a:pt x="1" y="14"/>
                  </a:moveTo>
                  <a:cubicBezTo>
                    <a:pt x="1" y="14"/>
                    <a:pt x="1" y="14"/>
                    <a:pt x="1" y="14"/>
                  </a:cubicBezTo>
                  <a:cubicBezTo>
                    <a:pt x="1" y="14"/>
                    <a:pt x="1" y="14"/>
                    <a:pt x="1" y="14"/>
                  </a:cubicBezTo>
                  <a:moveTo>
                    <a:pt x="1" y="13"/>
                  </a:moveTo>
                  <a:cubicBezTo>
                    <a:pt x="1" y="14"/>
                    <a:pt x="1" y="14"/>
                    <a:pt x="1" y="14"/>
                  </a:cubicBezTo>
                  <a:cubicBezTo>
                    <a:pt x="1" y="14"/>
                    <a:pt x="1" y="14"/>
                    <a:pt x="1" y="13"/>
                  </a:cubicBezTo>
                  <a:moveTo>
                    <a:pt x="1" y="13"/>
                  </a:moveTo>
                  <a:cubicBezTo>
                    <a:pt x="1" y="13"/>
                    <a:pt x="1" y="13"/>
                    <a:pt x="1" y="13"/>
                  </a:cubicBezTo>
                  <a:cubicBezTo>
                    <a:pt x="1" y="13"/>
                    <a:pt x="1" y="13"/>
                    <a:pt x="1" y="13"/>
                  </a:cubicBezTo>
                  <a:moveTo>
                    <a:pt x="1" y="12"/>
                  </a:moveTo>
                  <a:cubicBezTo>
                    <a:pt x="1" y="13"/>
                    <a:pt x="1" y="13"/>
                    <a:pt x="1" y="13"/>
                  </a:cubicBezTo>
                  <a:cubicBezTo>
                    <a:pt x="1" y="13"/>
                    <a:pt x="1" y="13"/>
                    <a:pt x="1" y="12"/>
                  </a:cubicBezTo>
                  <a:moveTo>
                    <a:pt x="1" y="12"/>
                  </a:moveTo>
                  <a:cubicBezTo>
                    <a:pt x="1" y="12"/>
                    <a:pt x="1" y="12"/>
                    <a:pt x="1" y="12"/>
                  </a:cubicBezTo>
                  <a:cubicBezTo>
                    <a:pt x="1" y="12"/>
                    <a:pt x="1" y="12"/>
                    <a:pt x="1" y="12"/>
                  </a:cubicBezTo>
                  <a:moveTo>
                    <a:pt x="1" y="12"/>
                  </a:moveTo>
                  <a:cubicBezTo>
                    <a:pt x="1" y="12"/>
                    <a:pt x="1" y="12"/>
                    <a:pt x="1" y="12"/>
                  </a:cubicBezTo>
                  <a:cubicBezTo>
                    <a:pt x="1" y="12"/>
                    <a:pt x="1" y="12"/>
                    <a:pt x="1" y="12"/>
                  </a:cubicBezTo>
                  <a:moveTo>
                    <a:pt x="1" y="11"/>
                  </a:moveTo>
                  <a:cubicBezTo>
                    <a:pt x="1" y="12"/>
                    <a:pt x="1" y="12"/>
                    <a:pt x="1" y="12"/>
                  </a:cubicBezTo>
                  <a:cubicBezTo>
                    <a:pt x="1" y="12"/>
                    <a:pt x="1" y="12"/>
                    <a:pt x="1" y="11"/>
                  </a:cubicBezTo>
                  <a:moveTo>
                    <a:pt x="1" y="11"/>
                  </a:moveTo>
                  <a:cubicBezTo>
                    <a:pt x="1" y="11"/>
                    <a:pt x="1" y="11"/>
                    <a:pt x="1" y="11"/>
                  </a:cubicBezTo>
                  <a:cubicBezTo>
                    <a:pt x="1" y="11"/>
                    <a:pt x="1" y="11"/>
                    <a:pt x="1" y="11"/>
                  </a:cubicBezTo>
                  <a:moveTo>
                    <a:pt x="1" y="11"/>
                  </a:moveTo>
                  <a:cubicBezTo>
                    <a:pt x="1" y="11"/>
                    <a:pt x="1" y="11"/>
                    <a:pt x="1" y="11"/>
                  </a:cubicBezTo>
                  <a:cubicBezTo>
                    <a:pt x="1" y="11"/>
                    <a:pt x="1" y="11"/>
                    <a:pt x="1" y="11"/>
                  </a:cubicBezTo>
                  <a:moveTo>
                    <a:pt x="2" y="11"/>
                  </a:moveTo>
                  <a:cubicBezTo>
                    <a:pt x="2" y="11"/>
                    <a:pt x="1" y="11"/>
                    <a:pt x="1" y="11"/>
                  </a:cubicBezTo>
                  <a:cubicBezTo>
                    <a:pt x="1" y="11"/>
                    <a:pt x="2" y="11"/>
                    <a:pt x="2" y="11"/>
                  </a:cubicBezTo>
                  <a:moveTo>
                    <a:pt x="2" y="10"/>
                  </a:moveTo>
                  <a:cubicBezTo>
                    <a:pt x="2" y="10"/>
                    <a:pt x="2" y="11"/>
                    <a:pt x="2" y="11"/>
                  </a:cubicBezTo>
                  <a:cubicBezTo>
                    <a:pt x="2" y="11"/>
                    <a:pt x="2" y="10"/>
                    <a:pt x="2" y="10"/>
                  </a:cubicBezTo>
                  <a:moveTo>
                    <a:pt x="2" y="10"/>
                  </a:moveTo>
                  <a:cubicBezTo>
                    <a:pt x="2" y="10"/>
                    <a:pt x="2" y="10"/>
                    <a:pt x="2" y="10"/>
                  </a:cubicBezTo>
                  <a:cubicBezTo>
                    <a:pt x="2" y="10"/>
                    <a:pt x="2" y="10"/>
                    <a:pt x="2" y="10"/>
                  </a:cubicBezTo>
                  <a:moveTo>
                    <a:pt x="2" y="10"/>
                  </a:moveTo>
                  <a:cubicBezTo>
                    <a:pt x="2" y="10"/>
                    <a:pt x="2" y="10"/>
                    <a:pt x="2" y="10"/>
                  </a:cubicBezTo>
                  <a:cubicBezTo>
                    <a:pt x="2" y="10"/>
                    <a:pt x="2" y="10"/>
                    <a:pt x="2" y="10"/>
                  </a:cubicBezTo>
                  <a:moveTo>
                    <a:pt x="2" y="9"/>
                  </a:moveTo>
                  <a:cubicBezTo>
                    <a:pt x="2" y="10"/>
                    <a:pt x="2" y="10"/>
                    <a:pt x="2" y="10"/>
                  </a:cubicBezTo>
                  <a:cubicBezTo>
                    <a:pt x="2" y="10"/>
                    <a:pt x="2" y="10"/>
                    <a:pt x="2" y="9"/>
                  </a:cubicBezTo>
                  <a:moveTo>
                    <a:pt x="2" y="9"/>
                  </a:moveTo>
                  <a:cubicBezTo>
                    <a:pt x="2" y="9"/>
                    <a:pt x="2" y="9"/>
                    <a:pt x="2" y="9"/>
                  </a:cubicBezTo>
                  <a:cubicBezTo>
                    <a:pt x="2" y="9"/>
                    <a:pt x="2" y="9"/>
                    <a:pt x="2" y="9"/>
                  </a:cubicBezTo>
                  <a:moveTo>
                    <a:pt x="2" y="9"/>
                  </a:moveTo>
                  <a:cubicBezTo>
                    <a:pt x="2" y="9"/>
                    <a:pt x="2" y="9"/>
                    <a:pt x="2" y="9"/>
                  </a:cubicBezTo>
                  <a:cubicBezTo>
                    <a:pt x="2" y="9"/>
                    <a:pt x="2" y="9"/>
                    <a:pt x="2" y="9"/>
                  </a:cubicBezTo>
                  <a:moveTo>
                    <a:pt x="2" y="9"/>
                  </a:moveTo>
                  <a:cubicBezTo>
                    <a:pt x="2" y="9"/>
                    <a:pt x="2" y="9"/>
                    <a:pt x="2" y="9"/>
                  </a:cubicBezTo>
                  <a:cubicBezTo>
                    <a:pt x="2" y="9"/>
                    <a:pt x="2" y="9"/>
                    <a:pt x="2" y="9"/>
                  </a:cubicBezTo>
                  <a:moveTo>
                    <a:pt x="2" y="8"/>
                  </a:moveTo>
                  <a:cubicBezTo>
                    <a:pt x="2" y="8"/>
                    <a:pt x="2" y="9"/>
                    <a:pt x="2" y="9"/>
                  </a:cubicBezTo>
                  <a:cubicBezTo>
                    <a:pt x="2" y="9"/>
                    <a:pt x="2" y="8"/>
                    <a:pt x="2" y="8"/>
                  </a:cubicBezTo>
                  <a:moveTo>
                    <a:pt x="2" y="8"/>
                  </a:moveTo>
                  <a:cubicBezTo>
                    <a:pt x="2" y="8"/>
                    <a:pt x="2" y="8"/>
                    <a:pt x="2" y="8"/>
                  </a:cubicBezTo>
                  <a:cubicBezTo>
                    <a:pt x="2" y="8"/>
                    <a:pt x="2" y="8"/>
                    <a:pt x="2" y="8"/>
                  </a:cubicBezTo>
                  <a:moveTo>
                    <a:pt x="2" y="8"/>
                  </a:moveTo>
                  <a:cubicBezTo>
                    <a:pt x="2" y="8"/>
                    <a:pt x="2" y="8"/>
                    <a:pt x="2" y="8"/>
                  </a:cubicBezTo>
                  <a:cubicBezTo>
                    <a:pt x="2" y="8"/>
                    <a:pt x="2" y="8"/>
                    <a:pt x="2" y="8"/>
                  </a:cubicBezTo>
                  <a:moveTo>
                    <a:pt x="2" y="8"/>
                  </a:moveTo>
                  <a:cubicBezTo>
                    <a:pt x="2" y="8"/>
                    <a:pt x="2" y="8"/>
                    <a:pt x="2" y="8"/>
                  </a:cubicBezTo>
                  <a:cubicBezTo>
                    <a:pt x="2" y="8"/>
                    <a:pt x="2" y="8"/>
                    <a:pt x="2" y="8"/>
                  </a:cubicBezTo>
                  <a:moveTo>
                    <a:pt x="2" y="7"/>
                  </a:moveTo>
                  <a:cubicBezTo>
                    <a:pt x="2" y="7"/>
                    <a:pt x="2" y="7"/>
                    <a:pt x="2" y="7"/>
                  </a:cubicBezTo>
                  <a:cubicBezTo>
                    <a:pt x="2" y="7"/>
                    <a:pt x="2" y="7"/>
                    <a:pt x="2" y="7"/>
                  </a:cubicBezTo>
                  <a:moveTo>
                    <a:pt x="2" y="7"/>
                  </a:moveTo>
                  <a:cubicBezTo>
                    <a:pt x="2" y="7"/>
                    <a:pt x="2" y="7"/>
                    <a:pt x="2" y="7"/>
                  </a:cubicBezTo>
                  <a:cubicBezTo>
                    <a:pt x="2" y="7"/>
                    <a:pt x="2" y="7"/>
                    <a:pt x="2" y="7"/>
                  </a:cubicBezTo>
                  <a:moveTo>
                    <a:pt x="2" y="7"/>
                  </a:moveTo>
                  <a:cubicBezTo>
                    <a:pt x="2" y="7"/>
                    <a:pt x="2" y="7"/>
                    <a:pt x="2" y="7"/>
                  </a:cubicBezTo>
                  <a:cubicBezTo>
                    <a:pt x="2" y="7"/>
                    <a:pt x="2" y="7"/>
                    <a:pt x="2" y="7"/>
                  </a:cubicBezTo>
                  <a:moveTo>
                    <a:pt x="3" y="6"/>
                  </a:moveTo>
                  <a:cubicBezTo>
                    <a:pt x="3" y="6"/>
                    <a:pt x="2" y="7"/>
                    <a:pt x="2" y="7"/>
                  </a:cubicBezTo>
                  <a:cubicBezTo>
                    <a:pt x="2" y="7"/>
                    <a:pt x="3" y="6"/>
                    <a:pt x="3" y="6"/>
                  </a:cubicBezTo>
                  <a:moveTo>
                    <a:pt x="3" y="6"/>
                  </a:moveTo>
                  <a:cubicBezTo>
                    <a:pt x="3" y="6"/>
                    <a:pt x="3" y="6"/>
                    <a:pt x="3" y="6"/>
                  </a:cubicBezTo>
                  <a:cubicBezTo>
                    <a:pt x="3" y="6"/>
                    <a:pt x="3" y="6"/>
                    <a:pt x="3" y="6"/>
                  </a:cubicBezTo>
                  <a:moveTo>
                    <a:pt x="3" y="6"/>
                  </a:moveTo>
                  <a:cubicBezTo>
                    <a:pt x="3" y="6"/>
                    <a:pt x="3" y="6"/>
                    <a:pt x="3" y="6"/>
                  </a:cubicBezTo>
                  <a:cubicBezTo>
                    <a:pt x="3" y="6"/>
                    <a:pt x="3" y="6"/>
                    <a:pt x="3" y="6"/>
                  </a:cubicBezTo>
                  <a:moveTo>
                    <a:pt x="3" y="6"/>
                  </a:moveTo>
                  <a:cubicBezTo>
                    <a:pt x="3" y="6"/>
                    <a:pt x="3" y="6"/>
                    <a:pt x="3" y="6"/>
                  </a:cubicBezTo>
                  <a:cubicBezTo>
                    <a:pt x="3" y="6"/>
                    <a:pt x="3" y="6"/>
                    <a:pt x="3" y="6"/>
                  </a:cubicBezTo>
                  <a:moveTo>
                    <a:pt x="3" y="5"/>
                  </a:moveTo>
                  <a:cubicBezTo>
                    <a:pt x="3" y="5"/>
                    <a:pt x="3" y="5"/>
                    <a:pt x="3" y="5"/>
                  </a:cubicBezTo>
                  <a:cubicBezTo>
                    <a:pt x="3" y="5"/>
                    <a:pt x="3" y="5"/>
                    <a:pt x="3" y="5"/>
                  </a:cubicBezTo>
                  <a:moveTo>
                    <a:pt x="3" y="5"/>
                  </a:moveTo>
                  <a:cubicBezTo>
                    <a:pt x="3" y="5"/>
                    <a:pt x="3" y="5"/>
                    <a:pt x="3" y="5"/>
                  </a:cubicBezTo>
                  <a:cubicBezTo>
                    <a:pt x="3" y="5"/>
                    <a:pt x="3" y="5"/>
                    <a:pt x="3" y="5"/>
                  </a:cubicBezTo>
                  <a:moveTo>
                    <a:pt x="3" y="5"/>
                  </a:moveTo>
                  <a:cubicBezTo>
                    <a:pt x="3" y="5"/>
                    <a:pt x="3" y="5"/>
                    <a:pt x="3" y="5"/>
                  </a:cubicBezTo>
                  <a:cubicBezTo>
                    <a:pt x="3" y="5"/>
                    <a:pt x="3" y="5"/>
                    <a:pt x="3" y="5"/>
                  </a:cubicBezTo>
                  <a:moveTo>
                    <a:pt x="3" y="4"/>
                  </a:moveTo>
                  <a:cubicBezTo>
                    <a:pt x="3" y="5"/>
                    <a:pt x="3" y="5"/>
                    <a:pt x="3" y="5"/>
                  </a:cubicBezTo>
                  <a:cubicBezTo>
                    <a:pt x="3" y="5"/>
                    <a:pt x="3" y="5"/>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3"/>
                  </a:moveTo>
                  <a:cubicBezTo>
                    <a:pt x="3" y="3"/>
                    <a:pt x="3" y="3"/>
                    <a:pt x="3" y="4"/>
                  </a:cubicBezTo>
                  <a:cubicBezTo>
                    <a:pt x="3" y="3"/>
                    <a:pt x="3" y="3"/>
                    <a:pt x="3" y="3"/>
                  </a:cubicBezTo>
                  <a:moveTo>
                    <a:pt x="3" y="3"/>
                  </a:moveTo>
                  <a:cubicBezTo>
                    <a:pt x="3" y="3"/>
                    <a:pt x="3" y="3"/>
                    <a:pt x="3" y="3"/>
                  </a:cubicBezTo>
                  <a:cubicBezTo>
                    <a:pt x="3" y="3"/>
                    <a:pt x="3" y="3"/>
                    <a:pt x="3" y="3"/>
                  </a:cubicBezTo>
                  <a:moveTo>
                    <a:pt x="4" y="3"/>
                  </a:moveTo>
                  <a:cubicBezTo>
                    <a:pt x="4" y="3"/>
                    <a:pt x="4" y="3"/>
                    <a:pt x="3" y="3"/>
                  </a:cubicBezTo>
                  <a:cubicBezTo>
                    <a:pt x="4" y="3"/>
                    <a:pt x="4" y="3"/>
                    <a:pt x="4" y="3"/>
                  </a:cubicBezTo>
                  <a:moveTo>
                    <a:pt x="4" y="3"/>
                  </a:moveTo>
                  <a:cubicBezTo>
                    <a:pt x="4" y="3"/>
                    <a:pt x="4" y="3"/>
                    <a:pt x="4" y="3"/>
                  </a:cubicBezTo>
                  <a:cubicBezTo>
                    <a:pt x="4" y="3"/>
                    <a:pt x="4" y="3"/>
                    <a:pt x="4" y="3"/>
                  </a:cubicBezTo>
                  <a:moveTo>
                    <a:pt x="4" y="2"/>
                  </a:moveTo>
                  <a:cubicBezTo>
                    <a:pt x="4" y="2"/>
                    <a:pt x="4" y="2"/>
                    <a:pt x="4" y="2"/>
                  </a:cubicBezTo>
                  <a:cubicBezTo>
                    <a:pt x="4" y="2"/>
                    <a:pt x="4" y="2"/>
                    <a:pt x="4" y="2"/>
                  </a:cubicBezTo>
                  <a:moveTo>
                    <a:pt x="4" y="2"/>
                  </a:moveTo>
                  <a:cubicBezTo>
                    <a:pt x="4" y="2"/>
                    <a:pt x="4" y="2"/>
                    <a:pt x="4" y="2"/>
                  </a:cubicBezTo>
                  <a:cubicBezTo>
                    <a:pt x="4" y="2"/>
                    <a:pt x="4" y="2"/>
                    <a:pt x="4" y="2"/>
                  </a:cubicBezTo>
                  <a:moveTo>
                    <a:pt x="4" y="1"/>
                  </a:moveTo>
                  <a:cubicBezTo>
                    <a:pt x="4" y="1"/>
                    <a:pt x="4" y="1"/>
                    <a:pt x="4" y="1"/>
                  </a:cubicBezTo>
                  <a:cubicBezTo>
                    <a:pt x="4" y="1"/>
                    <a:pt x="4" y="1"/>
                    <a:pt x="4" y="1"/>
                  </a:cubicBezTo>
                  <a:moveTo>
                    <a:pt x="4" y="1"/>
                  </a:moveTo>
                  <a:cubicBezTo>
                    <a:pt x="4" y="1"/>
                    <a:pt x="4" y="1"/>
                    <a:pt x="4" y="1"/>
                  </a:cubicBezTo>
                  <a:cubicBezTo>
                    <a:pt x="4" y="1"/>
                    <a:pt x="4" y="1"/>
                    <a:pt x="4" y="1"/>
                  </a:cubicBezTo>
                  <a:moveTo>
                    <a:pt x="4" y="0"/>
                  </a:moveTo>
                  <a:cubicBezTo>
                    <a:pt x="4" y="0"/>
                    <a:pt x="4" y="0"/>
                    <a:pt x="4" y="0"/>
                  </a:cubicBezTo>
                  <a:cubicBezTo>
                    <a:pt x="4" y="0"/>
                    <a:pt x="4" y="0"/>
                    <a:pt x="4" y="0"/>
                  </a:cubicBezTo>
                </a:path>
              </a:pathLst>
            </a:custGeom>
            <a:solidFill>
              <a:srgbClr val="E56A0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 typeface="Arial"/>
                <a:buNone/>
                <a:tabLst/>
                <a:defRPr/>
              </a:pPr>
              <a:endParaRPr kumimoji="0" lang="en-GB" sz="24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61" name="Freeform 35">
              <a:extLst>
                <a:ext uri="{FF2B5EF4-FFF2-40B4-BE49-F238E27FC236}">
                  <a16:creationId xmlns:a16="http://schemas.microsoft.com/office/drawing/2014/main" id="{F9BCBAAC-A98E-6295-8942-B1910C7E2CB8}"/>
                </a:ext>
              </a:extLst>
            </p:cNvPr>
            <p:cNvSpPr>
              <a:spLocks/>
            </p:cNvSpPr>
            <p:nvPr/>
          </p:nvSpPr>
          <p:spPr bwMode="auto">
            <a:xfrm>
              <a:off x="2511425" y="2494353"/>
              <a:ext cx="190500" cy="425450"/>
            </a:xfrm>
            <a:custGeom>
              <a:avLst/>
              <a:gdLst>
                <a:gd name="T0" fmla="*/ 4 w 78"/>
                <a:gd name="T1" fmla="*/ 53 h 174"/>
                <a:gd name="T2" fmla="*/ 4 w 78"/>
                <a:gd name="T3" fmla="*/ 54 h 174"/>
                <a:gd name="T4" fmla="*/ 3 w 78"/>
                <a:gd name="T5" fmla="*/ 55 h 174"/>
                <a:gd name="T6" fmla="*/ 3 w 78"/>
                <a:gd name="T7" fmla="*/ 56 h 174"/>
                <a:gd name="T8" fmla="*/ 3 w 78"/>
                <a:gd name="T9" fmla="*/ 56 h 174"/>
                <a:gd name="T10" fmla="*/ 3 w 78"/>
                <a:gd name="T11" fmla="*/ 57 h 174"/>
                <a:gd name="T12" fmla="*/ 3 w 78"/>
                <a:gd name="T13" fmla="*/ 58 h 174"/>
                <a:gd name="T14" fmla="*/ 3 w 78"/>
                <a:gd name="T15" fmla="*/ 58 h 174"/>
                <a:gd name="T16" fmla="*/ 2 w 78"/>
                <a:gd name="T17" fmla="*/ 59 h 174"/>
                <a:gd name="T18" fmla="*/ 2 w 78"/>
                <a:gd name="T19" fmla="*/ 60 h 174"/>
                <a:gd name="T20" fmla="*/ 2 w 78"/>
                <a:gd name="T21" fmla="*/ 61 h 174"/>
                <a:gd name="T22" fmla="*/ 2 w 78"/>
                <a:gd name="T23" fmla="*/ 61 h 174"/>
                <a:gd name="T24" fmla="*/ 2 w 78"/>
                <a:gd name="T25" fmla="*/ 62 h 174"/>
                <a:gd name="T26" fmla="*/ 2 w 78"/>
                <a:gd name="T27" fmla="*/ 63 h 174"/>
                <a:gd name="T28" fmla="*/ 1 w 78"/>
                <a:gd name="T29" fmla="*/ 63 h 174"/>
                <a:gd name="T30" fmla="*/ 1 w 78"/>
                <a:gd name="T31" fmla="*/ 64 h 174"/>
                <a:gd name="T32" fmla="*/ 1 w 78"/>
                <a:gd name="T33" fmla="*/ 65 h 174"/>
                <a:gd name="T34" fmla="*/ 1 w 78"/>
                <a:gd name="T35" fmla="*/ 66 h 174"/>
                <a:gd name="T36" fmla="*/ 1 w 78"/>
                <a:gd name="T37" fmla="*/ 67 h 174"/>
                <a:gd name="T38" fmla="*/ 1 w 78"/>
                <a:gd name="T39" fmla="*/ 68 h 174"/>
                <a:gd name="T40" fmla="*/ 0 w 78"/>
                <a:gd name="T41" fmla="*/ 69 h 174"/>
                <a:gd name="T42" fmla="*/ 0 w 78"/>
                <a:gd name="T43" fmla="*/ 70 h 174"/>
                <a:gd name="T44" fmla="*/ 0 w 78"/>
                <a:gd name="T45" fmla="*/ 71 h 174"/>
                <a:gd name="T46" fmla="*/ 0 w 78"/>
                <a:gd name="T47" fmla="*/ 71 h 174"/>
                <a:gd name="T48" fmla="*/ 0 w 78"/>
                <a:gd name="T49" fmla="*/ 73 h 174"/>
                <a:gd name="T50" fmla="*/ 0 w 78"/>
                <a:gd name="T51" fmla="*/ 73 h 174"/>
                <a:gd name="T52" fmla="*/ 0 w 78"/>
                <a:gd name="T53" fmla="*/ 74 h 174"/>
                <a:gd name="T54" fmla="*/ 0 w 78"/>
                <a:gd name="T55" fmla="*/ 75 h 174"/>
                <a:gd name="T56" fmla="*/ 0 w 78"/>
                <a:gd name="T57" fmla="*/ 76 h 174"/>
                <a:gd name="T58" fmla="*/ 0 w 78"/>
                <a:gd name="T59" fmla="*/ 77 h 174"/>
                <a:gd name="T60" fmla="*/ 0 w 78"/>
                <a:gd name="T61" fmla="*/ 77 h 174"/>
                <a:gd name="T62" fmla="*/ 0 w 78"/>
                <a:gd name="T63" fmla="*/ 78 h 174"/>
                <a:gd name="T64" fmla="*/ 0 w 78"/>
                <a:gd name="T65" fmla="*/ 79 h 174"/>
                <a:gd name="T66" fmla="*/ 0 w 78"/>
                <a:gd name="T67" fmla="*/ 80 h 174"/>
                <a:gd name="T68" fmla="*/ 0 w 78"/>
                <a:gd name="T69" fmla="*/ 81 h 174"/>
                <a:gd name="T70" fmla="*/ 0 w 78"/>
                <a:gd name="T71" fmla="*/ 81 h 174"/>
                <a:gd name="T72" fmla="*/ 0 w 78"/>
                <a:gd name="T73" fmla="*/ 82 h 174"/>
                <a:gd name="T74" fmla="*/ 0 w 78"/>
                <a:gd name="T75" fmla="*/ 83 h 174"/>
                <a:gd name="T76" fmla="*/ 0 w 78"/>
                <a:gd name="T77" fmla="*/ 84 h 174"/>
                <a:gd name="T78" fmla="*/ 0 w 78"/>
                <a:gd name="T79" fmla="*/ 84 h 174"/>
                <a:gd name="T80" fmla="*/ 0 w 78"/>
                <a:gd name="T81" fmla="*/ 85 h 174"/>
                <a:gd name="T82" fmla="*/ 0 w 78"/>
                <a:gd name="T83" fmla="*/ 86 h 174"/>
                <a:gd name="T84" fmla="*/ 0 w 78"/>
                <a:gd name="T85" fmla="*/ 87 h 174"/>
                <a:gd name="T86" fmla="*/ 0 w 78"/>
                <a:gd name="T87" fmla="*/ 87 h 174"/>
                <a:gd name="T88" fmla="*/ 0 w 78"/>
                <a:gd name="T89" fmla="*/ 88 h 174"/>
                <a:gd name="T90" fmla="*/ 0 w 78"/>
                <a:gd name="T91" fmla="*/ 89 h 174"/>
                <a:gd name="T92" fmla="*/ 0 w 78"/>
                <a:gd name="T93" fmla="*/ 90 h 174"/>
                <a:gd name="T94" fmla="*/ 0 w 78"/>
                <a:gd name="T95" fmla="*/ 90 h 174"/>
                <a:gd name="T96" fmla="*/ 0 w 78"/>
                <a:gd name="T97" fmla="*/ 91 h 174"/>
                <a:gd name="T98" fmla="*/ 0 w 78"/>
                <a:gd name="T99" fmla="*/ 92 h 174"/>
                <a:gd name="T100" fmla="*/ 0 w 78"/>
                <a:gd name="T101" fmla="*/ 92 h 174"/>
                <a:gd name="T102" fmla="*/ 0 w 78"/>
                <a:gd name="T103" fmla="*/ 94 h 174"/>
                <a:gd name="T104" fmla="*/ 0 w 78"/>
                <a:gd name="T105" fmla="*/ 94 h 174"/>
                <a:gd name="T106" fmla="*/ 1 w 78"/>
                <a:gd name="T107" fmla="*/ 97 h 174"/>
                <a:gd name="T108" fmla="*/ 15 w 78"/>
                <a:gd name="T109" fmla="*/ 7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 h="174">
                  <a:moveTo>
                    <a:pt x="48" y="0"/>
                  </a:moveTo>
                  <a:cubicBezTo>
                    <a:pt x="28" y="11"/>
                    <a:pt x="12" y="30"/>
                    <a:pt x="4" y="52"/>
                  </a:cubicBezTo>
                  <a:cubicBezTo>
                    <a:pt x="4" y="52"/>
                    <a:pt x="4" y="52"/>
                    <a:pt x="4" y="52"/>
                  </a:cubicBezTo>
                  <a:cubicBezTo>
                    <a:pt x="4" y="52"/>
                    <a:pt x="4" y="52"/>
                    <a:pt x="4" y="53"/>
                  </a:cubicBezTo>
                  <a:cubicBezTo>
                    <a:pt x="4" y="53"/>
                    <a:pt x="4" y="53"/>
                    <a:pt x="4" y="53"/>
                  </a:cubicBezTo>
                  <a:cubicBezTo>
                    <a:pt x="4" y="53"/>
                    <a:pt x="4" y="53"/>
                    <a:pt x="4" y="53"/>
                  </a:cubicBezTo>
                  <a:cubicBezTo>
                    <a:pt x="4" y="53"/>
                    <a:pt x="4" y="53"/>
                    <a:pt x="4" y="53"/>
                  </a:cubicBezTo>
                  <a:cubicBezTo>
                    <a:pt x="4" y="53"/>
                    <a:pt x="4" y="54"/>
                    <a:pt x="4" y="54"/>
                  </a:cubicBezTo>
                  <a:cubicBezTo>
                    <a:pt x="4" y="54"/>
                    <a:pt x="4" y="54"/>
                    <a:pt x="4" y="54"/>
                  </a:cubicBezTo>
                  <a:cubicBezTo>
                    <a:pt x="4" y="54"/>
                    <a:pt x="4" y="54"/>
                    <a:pt x="4" y="54"/>
                  </a:cubicBezTo>
                  <a:cubicBezTo>
                    <a:pt x="4" y="54"/>
                    <a:pt x="4" y="54"/>
                    <a:pt x="4" y="54"/>
                  </a:cubicBezTo>
                  <a:cubicBezTo>
                    <a:pt x="4" y="54"/>
                    <a:pt x="4" y="54"/>
                    <a:pt x="4" y="55"/>
                  </a:cubicBezTo>
                  <a:cubicBezTo>
                    <a:pt x="4" y="55"/>
                    <a:pt x="4" y="55"/>
                    <a:pt x="4" y="55"/>
                  </a:cubicBezTo>
                  <a:cubicBezTo>
                    <a:pt x="4" y="55"/>
                    <a:pt x="4" y="55"/>
                    <a:pt x="4" y="55"/>
                  </a:cubicBezTo>
                  <a:cubicBezTo>
                    <a:pt x="4" y="55"/>
                    <a:pt x="4" y="55"/>
                    <a:pt x="3" y="55"/>
                  </a:cubicBezTo>
                  <a:cubicBezTo>
                    <a:pt x="3" y="55"/>
                    <a:pt x="3" y="55"/>
                    <a:pt x="3" y="55"/>
                  </a:cubicBezTo>
                  <a:cubicBezTo>
                    <a:pt x="3" y="55"/>
                    <a:pt x="3" y="55"/>
                    <a:pt x="3" y="55"/>
                  </a:cubicBezTo>
                  <a:cubicBezTo>
                    <a:pt x="3" y="55"/>
                    <a:pt x="3" y="55"/>
                    <a:pt x="3" y="55"/>
                  </a:cubicBezTo>
                  <a:cubicBezTo>
                    <a:pt x="3" y="55"/>
                    <a:pt x="3" y="55"/>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2"/>
                    <a:pt x="2" y="62"/>
                    <a:pt x="2" y="62"/>
                  </a:cubicBezTo>
                  <a:cubicBezTo>
                    <a:pt x="2" y="62"/>
                    <a:pt x="2" y="62"/>
                    <a:pt x="2" y="62"/>
                  </a:cubicBezTo>
                  <a:cubicBezTo>
                    <a:pt x="2" y="62"/>
                    <a:pt x="2" y="62"/>
                    <a:pt x="2" y="62"/>
                  </a:cubicBezTo>
                  <a:cubicBezTo>
                    <a:pt x="2" y="62"/>
                    <a:pt x="2" y="62"/>
                    <a:pt x="2" y="62"/>
                  </a:cubicBezTo>
                  <a:cubicBezTo>
                    <a:pt x="2" y="62"/>
                    <a:pt x="2" y="62"/>
                    <a:pt x="2" y="62"/>
                  </a:cubicBezTo>
                  <a:cubicBezTo>
                    <a:pt x="2" y="62"/>
                    <a:pt x="2" y="62"/>
                    <a:pt x="2" y="62"/>
                  </a:cubicBezTo>
                  <a:cubicBezTo>
                    <a:pt x="2" y="62"/>
                    <a:pt x="2" y="63"/>
                    <a:pt x="2" y="63"/>
                  </a:cubicBezTo>
                  <a:cubicBezTo>
                    <a:pt x="2" y="63"/>
                    <a:pt x="2" y="63"/>
                    <a:pt x="2" y="63"/>
                  </a:cubicBezTo>
                  <a:cubicBezTo>
                    <a:pt x="2" y="63"/>
                    <a:pt x="1" y="63"/>
                    <a:pt x="1" y="63"/>
                  </a:cubicBezTo>
                  <a:cubicBezTo>
                    <a:pt x="1" y="63"/>
                    <a:pt x="1" y="63"/>
                    <a:pt x="1" y="63"/>
                  </a:cubicBezTo>
                  <a:cubicBezTo>
                    <a:pt x="1" y="63"/>
                    <a:pt x="1" y="63"/>
                    <a:pt x="1" y="63"/>
                  </a:cubicBezTo>
                  <a:cubicBezTo>
                    <a:pt x="1" y="63"/>
                    <a:pt x="1" y="63"/>
                    <a:pt x="1" y="63"/>
                  </a:cubicBezTo>
                  <a:cubicBezTo>
                    <a:pt x="1" y="63"/>
                    <a:pt x="1" y="63"/>
                    <a:pt x="1" y="63"/>
                  </a:cubicBezTo>
                  <a:cubicBezTo>
                    <a:pt x="1" y="63"/>
                    <a:pt x="1" y="63"/>
                    <a:pt x="1" y="63"/>
                  </a:cubicBezTo>
                  <a:cubicBezTo>
                    <a:pt x="1" y="64"/>
                    <a:pt x="1" y="64"/>
                    <a:pt x="1" y="64"/>
                  </a:cubicBezTo>
                  <a:cubicBezTo>
                    <a:pt x="1" y="64"/>
                    <a:pt x="1" y="64"/>
                    <a:pt x="1" y="64"/>
                  </a:cubicBezTo>
                  <a:cubicBezTo>
                    <a:pt x="1" y="64"/>
                    <a:pt x="1" y="64"/>
                    <a:pt x="1" y="64"/>
                  </a:cubicBezTo>
                  <a:cubicBezTo>
                    <a:pt x="1" y="64"/>
                    <a:pt x="1" y="64"/>
                    <a:pt x="1" y="64"/>
                  </a:cubicBezTo>
                  <a:cubicBezTo>
                    <a:pt x="1" y="64"/>
                    <a:pt x="1" y="64"/>
                    <a:pt x="1" y="64"/>
                  </a:cubicBezTo>
                  <a:cubicBezTo>
                    <a:pt x="1" y="64"/>
                    <a:pt x="1" y="64"/>
                    <a:pt x="1" y="64"/>
                  </a:cubicBezTo>
                  <a:cubicBezTo>
                    <a:pt x="1" y="65"/>
                    <a:pt x="1" y="65"/>
                    <a:pt x="1" y="65"/>
                  </a:cubicBezTo>
                  <a:cubicBezTo>
                    <a:pt x="1" y="65"/>
                    <a:pt x="1" y="65"/>
                    <a:pt x="1" y="65"/>
                  </a:cubicBezTo>
                  <a:cubicBezTo>
                    <a:pt x="1" y="65"/>
                    <a:pt x="1" y="65"/>
                    <a:pt x="1" y="65"/>
                  </a:cubicBezTo>
                  <a:cubicBezTo>
                    <a:pt x="1" y="65"/>
                    <a:pt x="1" y="65"/>
                    <a:pt x="1" y="65"/>
                  </a:cubicBezTo>
                  <a:cubicBezTo>
                    <a:pt x="1" y="66"/>
                    <a:pt x="1" y="66"/>
                    <a:pt x="1" y="66"/>
                  </a:cubicBezTo>
                  <a:cubicBezTo>
                    <a:pt x="1" y="66"/>
                    <a:pt x="1" y="66"/>
                    <a:pt x="1" y="66"/>
                  </a:cubicBezTo>
                  <a:cubicBezTo>
                    <a:pt x="1" y="66"/>
                    <a:pt x="1" y="66"/>
                    <a:pt x="1" y="66"/>
                  </a:cubicBezTo>
                  <a:cubicBezTo>
                    <a:pt x="1" y="66"/>
                    <a:pt x="1" y="66"/>
                    <a:pt x="1" y="66"/>
                  </a:cubicBezTo>
                  <a:cubicBezTo>
                    <a:pt x="1" y="66"/>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8"/>
                    <a:pt x="1" y="68"/>
                    <a:pt x="1" y="68"/>
                  </a:cubicBezTo>
                  <a:cubicBezTo>
                    <a:pt x="1" y="68"/>
                    <a:pt x="1" y="68"/>
                    <a:pt x="1" y="68"/>
                  </a:cubicBezTo>
                  <a:cubicBezTo>
                    <a:pt x="1" y="68"/>
                    <a:pt x="1" y="68"/>
                    <a:pt x="1" y="68"/>
                  </a:cubicBezTo>
                  <a:cubicBezTo>
                    <a:pt x="1" y="68"/>
                    <a:pt x="1" y="68"/>
                    <a:pt x="1" y="68"/>
                  </a:cubicBezTo>
                  <a:cubicBezTo>
                    <a:pt x="1" y="68"/>
                    <a:pt x="0" y="68"/>
                    <a:pt x="0" y="69"/>
                  </a:cubicBezTo>
                  <a:cubicBezTo>
                    <a:pt x="0" y="69"/>
                    <a:pt x="0" y="69"/>
                    <a:pt x="0" y="69"/>
                  </a:cubicBezTo>
                  <a:cubicBezTo>
                    <a:pt x="0" y="69"/>
                    <a:pt x="0" y="69"/>
                    <a:pt x="0" y="69"/>
                  </a:cubicBezTo>
                  <a:cubicBezTo>
                    <a:pt x="0" y="69"/>
                    <a:pt x="0" y="69"/>
                    <a:pt x="0" y="69"/>
                  </a:cubicBezTo>
                  <a:cubicBezTo>
                    <a:pt x="0" y="69"/>
                    <a:pt x="0" y="69"/>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1"/>
                    <a:pt x="0" y="71"/>
                  </a:cubicBezTo>
                  <a:cubicBezTo>
                    <a:pt x="0" y="71"/>
                    <a:pt x="0" y="71"/>
                    <a:pt x="0" y="71"/>
                  </a:cubicBezTo>
                  <a:cubicBezTo>
                    <a:pt x="0" y="71"/>
                    <a:pt x="0" y="71"/>
                    <a:pt x="0" y="71"/>
                  </a:cubicBezTo>
                  <a:cubicBezTo>
                    <a:pt x="0" y="71"/>
                    <a:pt x="0" y="71"/>
                    <a:pt x="0" y="71"/>
                  </a:cubicBezTo>
                  <a:cubicBezTo>
                    <a:pt x="0" y="71"/>
                    <a:pt x="0" y="71"/>
                    <a:pt x="0" y="71"/>
                  </a:cubicBezTo>
                  <a:cubicBezTo>
                    <a:pt x="0" y="71"/>
                    <a:pt x="0" y="71"/>
                    <a:pt x="0" y="71"/>
                  </a:cubicBezTo>
                  <a:cubicBezTo>
                    <a:pt x="0" y="71"/>
                    <a:pt x="0" y="72"/>
                    <a:pt x="0" y="72"/>
                  </a:cubicBezTo>
                  <a:cubicBezTo>
                    <a:pt x="0" y="72"/>
                    <a:pt x="0" y="72"/>
                    <a:pt x="0" y="72"/>
                  </a:cubicBezTo>
                  <a:cubicBezTo>
                    <a:pt x="0" y="72"/>
                    <a:pt x="0" y="72"/>
                    <a:pt x="0" y="72"/>
                  </a:cubicBezTo>
                  <a:cubicBezTo>
                    <a:pt x="0" y="72"/>
                    <a:pt x="0" y="72"/>
                    <a:pt x="0" y="72"/>
                  </a:cubicBezTo>
                  <a:cubicBezTo>
                    <a:pt x="0" y="73"/>
                    <a:pt x="0" y="73"/>
                    <a:pt x="0" y="73"/>
                  </a:cubicBezTo>
                  <a:cubicBezTo>
                    <a:pt x="0" y="73"/>
                    <a:pt x="0" y="73"/>
                    <a:pt x="0" y="73"/>
                  </a:cubicBezTo>
                  <a:cubicBezTo>
                    <a:pt x="0" y="73"/>
                    <a:pt x="0" y="73"/>
                    <a:pt x="0" y="73"/>
                  </a:cubicBezTo>
                  <a:cubicBezTo>
                    <a:pt x="0" y="73"/>
                    <a:pt x="0" y="73"/>
                    <a:pt x="0" y="73"/>
                  </a:cubicBezTo>
                  <a:cubicBezTo>
                    <a:pt x="0" y="73"/>
                    <a:pt x="0" y="73"/>
                    <a:pt x="0" y="73"/>
                  </a:cubicBezTo>
                  <a:cubicBezTo>
                    <a:pt x="0" y="73"/>
                    <a:pt x="0" y="73"/>
                    <a:pt x="0" y="73"/>
                  </a:cubicBezTo>
                  <a:cubicBezTo>
                    <a:pt x="0" y="73"/>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5"/>
                    <a:pt x="0" y="75"/>
                  </a:cubicBezTo>
                  <a:cubicBezTo>
                    <a:pt x="0" y="75"/>
                    <a:pt x="0" y="75"/>
                    <a:pt x="0" y="75"/>
                  </a:cubicBezTo>
                  <a:cubicBezTo>
                    <a:pt x="0" y="75"/>
                    <a:pt x="0" y="75"/>
                    <a:pt x="0" y="75"/>
                  </a:cubicBezTo>
                  <a:cubicBezTo>
                    <a:pt x="0" y="75"/>
                    <a:pt x="0" y="75"/>
                    <a:pt x="0" y="75"/>
                  </a:cubicBezTo>
                  <a:cubicBezTo>
                    <a:pt x="0" y="75"/>
                    <a:pt x="0" y="75"/>
                    <a:pt x="0" y="75"/>
                  </a:cubicBezTo>
                  <a:cubicBezTo>
                    <a:pt x="0" y="75"/>
                    <a:pt x="0" y="75"/>
                    <a:pt x="0" y="76"/>
                  </a:cubicBezTo>
                  <a:cubicBezTo>
                    <a:pt x="0" y="76"/>
                    <a:pt x="0" y="76"/>
                    <a:pt x="0" y="76"/>
                  </a:cubicBezTo>
                  <a:cubicBezTo>
                    <a:pt x="0" y="76"/>
                    <a:pt x="0" y="76"/>
                    <a:pt x="0" y="76"/>
                  </a:cubicBezTo>
                  <a:cubicBezTo>
                    <a:pt x="0" y="76"/>
                    <a:pt x="0" y="76"/>
                    <a:pt x="0" y="76"/>
                  </a:cubicBezTo>
                  <a:cubicBezTo>
                    <a:pt x="0" y="76"/>
                    <a:pt x="0" y="76"/>
                    <a:pt x="0" y="76"/>
                  </a:cubicBezTo>
                  <a:cubicBezTo>
                    <a:pt x="0" y="76"/>
                    <a:pt x="0" y="76"/>
                    <a:pt x="0" y="76"/>
                  </a:cubicBezTo>
                  <a:cubicBezTo>
                    <a:pt x="0" y="76"/>
                    <a:pt x="0" y="76"/>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8"/>
                  </a:cubicBezTo>
                  <a:cubicBezTo>
                    <a:pt x="0" y="78"/>
                    <a:pt x="0" y="78"/>
                    <a:pt x="0" y="78"/>
                  </a:cubicBezTo>
                  <a:cubicBezTo>
                    <a:pt x="0" y="78"/>
                    <a:pt x="0" y="78"/>
                    <a:pt x="0" y="78"/>
                  </a:cubicBezTo>
                  <a:cubicBezTo>
                    <a:pt x="0" y="78"/>
                    <a:pt x="0" y="78"/>
                    <a:pt x="0" y="78"/>
                  </a:cubicBezTo>
                  <a:cubicBezTo>
                    <a:pt x="0" y="78"/>
                    <a:pt x="0" y="78"/>
                    <a:pt x="0" y="78"/>
                  </a:cubicBezTo>
                  <a:cubicBezTo>
                    <a:pt x="0" y="78"/>
                    <a:pt x="0" y="78"/>
                    <a:pt x="0" y="78"/>
                  </a:cubicBezTo>
                  <a:cubicBezTo>
                    <a:pt x="0" y="78"/>
                    <a:pt x="0" y="78"/>
                    <a:pt x="0" y="78"/>
                  </a:cubicBezTo>
                  <a:cubicBezTo>
                    <a:pt x="0" y="79"/>
                    <a:pt x="0" y="79"/>
                    <a:pt x="0" y="79"/>
                  </a:cubicBezTo>
                  <a:cubicBezTo>
                    <a:pt x="0" y="79"/>
                    <a:pt x="0" y="79"/>
                    <a:pt x="0" y="79"/>
                  </a:cubicBezTo>
                  <a:cubicBezTo>
                    <a:pt x="0" y="79"/>
                    <a:pt x="0" y="79"/>
                    <a:pt x="0" y="79"/>
                  </a:cubicBezTo>
                  <a:cubicBezTo>
                    <a:pt x="0" y="79"/>
                    <a:pt x="0" y="79"/>
                    <a:pt x="0" y="79"/>
                  </a:cubicBezTo>
                  <a:cubicBezTo>
                    <a:pt x="0" y="79"/>
                    <a:pt x="0" y="79"/>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1"/>
                    <a:pt x="0" y="81"/>
                    <a:pt x="0" y="81"/>
                  </a:cubicBezTo>
                  <a:cubicBezTo>
                    <a:pt x="0" y="81"/>
                    <a:pt x="0" y="81"/>
                    <a:pt x="0" y="81"/>
                  </a:cubicBezTo>
                  <a:cubicBezTo>
                    <a:pt x="0" y="81"/>
                    <a:pt x="0" y="81"/>
                    <a:pt x="0" y="81"/>
                  </a:cubicBezTo>
                  <a:cubicBezTo>
                    <a:pt x="0" y="81"/>
                    <a:pt x="0" y="81"/>
                    <a:pt x="0" y="81"/>
                  </a:cubicBezTo>
                  <a:cubicBezTo>
                    <a:pt x="0" y="81"/>
                    <a:pt x="0" y="81"/>
                    <a:pt x="0" y="81"/>
                  </a:cubicBezTo>
                  <a:cubicBezTo>
                    <a:pt x="0" y="81"/>
                    <a:pt x="0" y="81"/>
                    <a:pt x="0" y="81"/>
                  </a:cubicBezTo>
                  <a:cubicBezTo>
                    <a:pt x="0" y="81"/>
                    <a:pt x="0" y="82"/>
                    <a:pt x="0" y="82"/>
                  </a:cubicBezTo>
                  <a:cubicBezTo>
                    <a:pt x="0" y="82"/>
                    <a:pt x="0" y="82"/>
                    <a:pt x="0" y="82"/>
                  </a:cubicBezTo>
                  <a:cubicBezTo>
                    <a:pt x="0" y="82"/>
                    <a:pt x="0" y="82"/>
                    <a:pt x="0" y="82"/>
                  </a:cubicBezTo>
                  <a:cubicBezTo>
                    <a:pt x="0" y="82"/>
                    <a:pt x="0" y="82"/>
                    <a:pt x="0" y="82"/>
                  </a:cubicBezTo>
                  <a:cubicBezTo>
                    <a:pt x="0" y="82"/>
                    <a:pt x="0" y="82"/>
                    <a:pt x="0" y="82"/>
                  </a:cubicBezTo>
                  <a:cubicBezTo>
                    <a:pt x="0" y="82"/>
                    <a:pt x="0" y="82"/>
                    <a:pt x="0" y="82"/>
                  </a:cubicBezTo>
                  <a:cubicBezTo>
                    <a:pt x="0" y="82"/>
                    <a:pt x="0" y="82"/>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5"/>
                    <a:pt x="0" y="85"/>
                  </a:cubicBezTo>
                  <a:cubicBezTo>
                    <a:pt x="0" y="85"/>
                    <a:pt x="0" y="85"/>
                    <a:pt x="0" y="85"/>
                  </a:cubicBezTo>
                  <a:cubicBezTo>
                    <a:pt x="0" y="85"/>
                    <a:pt x="0" y="85"/>
                    <a:pt x="0" y="85"/>
                  </a:cubicBezTo>
                  <a:cubicBezTo>
                    <a:pt x="0" y="85"/>
                    <a:pt x="0" y="85"/>
                    <a:pt x="0" y="85"/>
                  </a:cubicBezTo>
                  <a:cubicBezTo>
                    <a:pt x="0" y="85"/>
                    <a:pt x="0" y="85"/>
                    <a:pt x="0" y="85"/>
                  </a:cubicBezTo>
                  <a:cubicBezTo>
                    <a:pt x="0" y="85"/>
                    <a:pt x="0" y="85"/>
                    <a:pt x="0" y="85"/>
                  </a:cubicBezTo>
                  <a:cubicBezTo>
                    <a:pt x="0" y="85"/>
                    <a:pt x="0" y="85"/>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90"/>
                    <a:pt x="0" y="90"/>
                    <a:pt x="0" y="90"/>
                  </a:cubicBezTo>
                  <a:cubicBezTo>
                    <a:pt x="0" y="90"/>
                    <a:pt x="0" y="90"/>
                    <a:pt x="0" y="90"/>
                  </a:cubicBezTo>
                  <a:cubicBezTo>
                    <a:pt x="0" y="90"/>
                    <a:pt x="0" y="90"/>
                    <a:pt x="0" y="90"/>
                  </a:cubicBezTo>
                  <a:cubicBezTo>
                    <a:pt x="0" y="90"/>
                    <a:pt x="0" y="90"/>
                    <a:pt x="0" y="90"/>
                  </a:cubicBezTo>
                  <a:cubicBezTo>
                    <a:pt x="0" y="90"/>
                    <a:pt x="0" y="90"/>
                    <a:pt x="0" y="90"/>
                  </a:cubicBezTo>
                  <a:cubicBezTo>
                    <a:pt x="0" y="90"/>
                    <a:pt x="0" y="90"/>
                    <a:pt x="0" y="90"/>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3"/>
                    <a:pt x="0" y="93"/>
                    <a:pt x="0" y="93"/>
                  </a:cubicBezTo>
                  <a:cubicBezTo>
                    <a:pt x="0" y="93"/>
                    <a:pt x="0" y="93"/>
                    <a:pt x="0" y="93"/>
                  </a:cubicBezTo>
                  <a:cubicBezTo>
                    <a:pt x="0" y="93"/>
                    <a:pt x="0" y="93"/>
                    <a:pt x="0" y="93"/>
                  </a:cubicBezTo>
                  <a:cubicBezTo>
                    <a:pt x="0" y="93"/>
                    <a:pt x="0" y="93"/>
                    <a:pt x="0" y="93"/>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5"/>
                  </a:cubicBezTo>
                  <a:cubicBezTo>
                    <a:pt x="0" y="95"/>
                    <a:pt x="0" y="95"/>
                    <a:pt x="0" y="95"/>
                  </a:cubicBezTo>
                  <a:cubicBezTo>
                    <a:pt x="0" y="95"/>
                    <a:pt x="0" y="95"/>
                    <a:pt x="0" y="95"/>
                  </a:cubicBezTo>
                  <a:cubicBezTo>
                    <a:pt x="0" y="95"/>
                    <a:pt x="0" y="95"/>
                    <a:pt x="0" y="95"/>
                  </a:cubicBezTo>
                  <a:cubicBezTo>
                    <a:pt x="0" y="96"/>
                    <a:pt x="1" y="96"/>
                    <a:pt x="1" y="97"/>
                  </a:cubicBezTo>
                  <a:cubicBezTo>
                    <a:pt x="1" y="97"/>
                    <a:pt x="1" y="97"/>
                    <a:pt x="1" y="97"/>
                  </a:cubicBezTo>
                  <a:cubicBezTo>
                    <a:pt x="7" y="136"/>
                    <a:pt x="38" y="168"/>
                    <a:pt x="78" y="174"/>
                  </a:cubicBezTo>
                  <a:cubicBezTo>
                    <a:pt x="66" y="169"/>
                    <a:pt x="55" y="162"/>
                    <a:pt x="46" y="152"/>
                  </a:cubicBezTo>
                  <a:cubicBezTo>
                    <a:pt x="33" y="139"/>
                    <a:pt x="24" y="124"/>
                    <a:pt x="19" y="106"/>
                  </a:cubicBezTo>
                  <a:cubicBezTo>
                    <a:pt x="18" y="97"/>
                    <a:pt x="16" y="87"/>
                    <a:pt x="15" y="78"/>
                  </a:cubicBezTo>
                  <a:cubicBezTo>
                    <a:pt x="15" y="77"/>
                    <a:pt x="15" y="77"/>
                    <a:pt x="15" y="77"/>
                  </a:cubicBezTo>
                  <a:cubicBezTo>
                    <a:pt x="15" y="58"/>
                    <a:pt x="20" y="40"/>
                    <a:pt x="30" y="23"/>
                  </a:cubicBezTo>
                  <a:cubicBezTo>
                    <a:pt x="35" y="16"/>
                    <a:pt x="41" y="9"/>
                    <a:pt x="46" y="2"/>
                  </a:cubicBezTo>
                  <a:cubicBezTo>
                    <a:pt x="47" y="1"/>
                    <a:pt x="48" y="1"/>
                    <a:pt x="48" y="0"/>
                  </a:cubicBezTo>
                </a:path>
              </a:pathLst>
            </a:custGeom>
            <a:solidFill>
              <a:srgbClr val="FFB5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 typeface="Arial"/>
                <a:buNone/>
                <a:tabLst/>
                <a:defRPr/>
              </a:pPr>
              <a:endParaRPr kumimoji="0" lang="en-GB" sz="24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62" name="Rectangle 36">
              <a:extLst>
                <a:ext uri="{FF2B5EF4-FFF2-40B4-BE49-F238E27FC236}">
                  <a16:creationId xmlns:a16="http://schemas.microsoft.com/office/drawing/2014/main" id="{9FB9EC61-C92D-822C-3B68-D060148CBF68}"/>
                </a:ext>
              </a:extLst>
            </p:cNvPr>
            <p:cNvSpPr>
              <a:spLocks noChangeArrowheads="1"/>
            </p:cNvSpPr>
            <p:nvPr/>
          </p:nvSpPr>
          <p:spPr bwMode="auto">
            <a:xfrm>
              <a:off x="2605088" y="2592778"/>
              <a:ext cx="268288" cy="153988"/>
            </a:xfrm>
            <a:prstGeom prst="rect">
              <a:avLst/>
            </a:prstGeom>
            <a:solidFill>
              <a:srgbClr val="FFD57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 typeface="Arial"/>
                <a:buNone/>
                <a:tabLst/>
                <a:defRPr/>
              </a:pPr>
              <a:endParaRPr kumimoji="0" lang="en-GB" sz="24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grpSp>
      <p:grpSp>
        <p:nvGrpSpPr>
          <p:cNvPr id="63" name="Group 62">
            <a:extLst>
              <a:ext uri="{FF2B5EF4-FFF2-40B4-BE49-F238E27FC236}">
                <a16:creationId xmlns:a16="http://schemas.microsoft.com/office/drawing/2014/main" id="{BDF5A6A7-405D-604B-9A4A-5C26FAFF8EA4}"/>
              </a:ext>
            </a:extLst>
          </p:cNvPr>
          <p:cNvGrpSpPr/>
          <p:nvPr/>
        </p:nvGrpSpPr>
        <p:grpSpPr>
          <a:xfrm>
            <a:off x="1743866" y="3318196"/>
            <a:ext cx="186535" cy="203293"/>
            <a:chOff x="2455863" y="2411803"/>
            <a:chExt cx="566738" cy="566738"/>
          </a:xfrm>
        </p:grpSpPr>
        <p:sp>
          <p:nvSpPr>
            <p:cNvPr id="1024" name="Oval 32">
              <a:extLst>
                <a:ext uri="{FF2B5EF4-FFF2-40B4-BE49-F238E27FC236}">
                  <a16:creationId xmlns:a16="http://schemas.microsoft.com/office/drawing/2014/main" id="{88BBB371-D291-097A-46D5-F31AA2B47D23}"/>
                </a:ext>
              </a:extLst>
            </p:cNvPr>
            <p:cNvSpPr>
              <a:spLocks noChangeArrowheads="1"/>
            </p:cNvSpPr>
            <p:nvPr/>
          </p:nvSpPr>
          <p:spPr bwMode="auto">
            <a:xfrm>
              <a:off x="2455863" y="2411803"/>
              <a:ext cx="566738" cy="566738"/>
            </a:xfrm>
            <a:prstGeom prst="ellipse">
              <a:avLst/>
            </a:prstGeom>
            <a:solidFill>
              <a:srgbClr val="F2A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 typeface="Arial"/>
                <a:buNone/>
                <a:tabLst/>
                <a:defRPr/>
              </a:pPr>
              <a:endParaRPr kumimoji="0" lang="en-GB" sz="24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1025" name="Oval 33">
              <a:extLst>
                <a:ext uri="{FF2B5EF4-FFF2-40B4-BE49-F238E27FC236}">
                  <a16:creationId xmlns:a16="http://schemas.microsoft.com/office/drawing/2014/main" id="{48BEBFA2-44F7-B272-214D-9ECC84E33E82}"/>
                </a:ext>
              </a:extLst>
            </p:cNvPr>
            <p:cNvSpPr>
              <a:spLocks noChangeArrowheads="1"/>
            </p:cNvSpPr>
            <p:nvPr/>
          </p:nvSpPr>
          <p:spPr bwMode="auto">
            <a:xfrm>
              <a:off x="2511425" y="2465778"/>
              <a:ext cx="455613" cy="457200"/>
            </a:xfrm>
            <a:prstGeom prst="ellipse">
              <a:avLst/>
            </a:prstGeom>
            <a:solidFill>
              <a:srgbClr val="FFD5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 typeface="Arial"/>
                <a:buNone/>
                <a:tabLst/>
                <a:defRPr/>
              </a:pPr>
              <a:endParaRPr kumimoji="0" lang="en-GB" sz="24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1027" name="Freeform 34">
              <a:extLst>
                <a:ext uri="{FF2B5EF4-FFF2-40B4-BE49-F238E27FC236}">
                  <a16:creationId xmlns:a16="http://schemas.microsoft.com/office/drawing/2014/main" id="{F3EDE9CB-842B-22B0-3D4E-E808F3BBE919}"/>
                </a:ext>
              </a:extLst>
            </p:cNvPr>
            <p:cNvSpPr>
              <a:spLocks noEditPoints="1"/>
            </p:cNvSpPr>
            <p:nvPr/>
          </p:nvSpPr>
          <p:spPr bwMode="auto">
            <a:xfrm>
              <a:off x="2511425" y="2621353"/>
              <a:ext cx="9525" cy="111125"/>
            </a:xfrm>
            <a:custGeom>
              <a:avLst/>
              <a:gdLst>
                <a:gd name="T0" fmla="*/ 0 w 4"/>
                <a:gd name="T1" fmla="*/ 43 h 45"/>
                <a:gd name="T2" fmla="*/ 0 w 4"/>
                <a:gd name="T3" fmla="*/ 42 h 45"/>
                <a:gd name="T4" fmla="*/ 0 w 4"/>
                <a:gd name="T5" fmla="*/ 41 h 45"/>
                <a:gd name="T6" fmla="*/ 0 w 4"/>
                <a:gd name="T7" fmla="*/ 40 h 45"/>
                <a:gd name="T8" fmla="*/ 0 w 4"/>
                <a:gd name="T9" fmla="*/ 40 h 45"/>
                <a:gd name="T10" fmla="*/ 0 w 4"/>
                <a:gd name="T11" fmla="*/ 39 h 45"/>
                <a:gd name="T12" fmla="*/ 0 w 4"/>
                <a:gd name="T13" fmla="*/ 38 h 45"/>
                <a:gd name="T14" fmla="*/ 0 w 4"/>
                <a:gd name="T15" fmla="*/ 38 h 45"/>
                <a:gd name="T16" fmla="*/ 0 w 4"/>
                <a:gd name="T17" fmla="*/ 37 h 45"/>
                <a:gd name="T18" fmla="*/ 0 w 4"/>
                <a:gd name="T19" fmla="*/ 36 h 45"/>
                <a:gd name="T20" fmla="*/ 0 w 4"/>
                <a:gd name="T21" fmla="*/ 36 h 45"/>
                <a:gd name="T22" fmla="*/ 0 w 4"/>
                <a:gd name="T23" fmla="*/ 35 h 45"/>
                <a:gd name="T24" fmla="*/ 0 w 4"/>
                <a:gd name="T25" fmla="*/ 34 h 45"/>
                <a:gd name="T26" fmla="*/ 0 w 4"/>
                <a:gd name="T27" fmla="*/ 34 h 45"/>
                <a:gd name="T28" fmla="*/ 0 w 4"/>
                <a:gd name="T29" fmla="*/ 33 h 45"/>
                <a:gd name="T30" fmla="*/ 0 w 4"/>
                <a:gd name="T31" fmla="*/ 32 h 45"/>
                <a:gd name="T32" fmla="*/ 0 w 4"/>
                <a:gd name="T33" fmla="*/ 31 h 45"/>
                <a:gd name="T34" fmla="*/ 0 w 4"/>
                <a:gd name="T35" fmla="*/ 31 h 45"/>
                <a:gd name="T36" fmla="*/ 0 w 4"/>
                <a:gd name="T37" fmla="*/ 30 h 45"/>
                <a:gd name="T38" fmla="*/ 0 w 4"/>
                <a:gd name="T39" fmla="*/ 29 h 45"/>
                <a:gd name="T40" fmla="*/ 0 w 4"/>
                <a:gd name="T41" fmla="*/ 29 h 45"/>
                <a:gd name="T42" fmla="*/ 0 w 4"/>
                <a:gd name="T43" fmla="*/ 28 h 45"/>
                <a:gd name="T44" fmla="*/ 0 w 4"/>
                <a:gd name="T45" fmla="*/ 27 h 45"/>
                <a:gd name="T46" fmla="*/ 0 w 4"/>
                <a:gd name="T47" fmla="*/ 26 h 45"/>
                <a:gd name="T48" fmla="*/ 0 w 4"/>
                <a:gd name="T49" fmla="*/ 26 h 45"/>
                <a:gd name="T50" fmla="*/ 0 w 4"/>
                <a:gd name="T51" fmla="*/ 25 h 45"/>
                <a:gd name="T52" fmla="*/ 0 w 4"/>
                <a:gd name="T53" fmla="*/ 24 h 45"/>
                <a:gd name="T54" fmla="*/ 0 w 4"/>
                <a:gd name="T55" fmla="*/ 23 h 45"/>
                <a:gd name="T56" fmla="*/ 0 w 4"/>
                <a:gd name="T57" fmla="*/ 22 h 45"/>
                <a:gd name="T58" fmla="*/ 0 w 4"/>
                <a:gd name="T59" fmla="*/ 22 h 45"/>
                <a:gd name="T60" fmla="*/ 0 w 4"/>
                <a:gd name="T61" fmla="*/ 21 h 45"/>
                <a:gd name="T62" fmla="*/ 0 w 4"/>
                <a:gd name="T63" fmla="*/ 20 h 45"/>
                <a:gd name="T64" fmla="*/ 0 w 4"/>
                <a:gd name="T65" fmla="*/ 19 h 45"/>
                <a:gd name="T66" fmla="*/ 0 w 4"/>
                <a:gd name="T67" fmla="*/ 18 h 45"/>
                <a:gd name="T68" fmla="*/ 0 w 4"/>
                <a:gd name="T69" fmla="*/ 18 h 45"/>
                <a:gd name="T70" fmla="*/ 0 w 4"/>
                <a:gd name="T71" fmla="*/ 17 h 45"/>
                <a:gd name="T72" fmla="*/ 1 w 4"/>
                <a:gd name="T73" fmla="*/ 16 h 45"/>
                <a:gd name="T74" fmla="*/ 1 w 4"/>
                <a:gd name="T75" fmla="*/ 15 h 45"/>
                <a:gd name="T76" fmla="*/ 1 w 4"/>
                <a:gd name="T77" fmla="*/ 15 h 45"/>
                <a:gd name="T78" fmla="*/ 1 w 4"/>
                <a:gd name="T79" fmla="*/ 13 h 45"/>
                <a:gd name="T80" fmla="*/ 1 w 4"/>
                <a:gd name="T81" fmla="*/ 12 h 45"/>
                <a:gd name="T82" fmla="*/ 1 w 4"/>
                <a:gd name="T83" fmla="*/ 12 h 45"/>
                <a:gd name="T84" fmla="*/ 1 w 4"/>
                <a:gd name="T85" fmla="*/ 11 h 45"/>
                <a:gd name="T86" fmla="*/ 2 w 4"/>
                <a:gd name="T87" fmla="*/ 10 h 45"/>
                <a:gd name="T88" fmla="*/ 2 w 4"/>
                <a:gd name="T89" fmla="*/ 10 h 45"/>
                <a:gd name="T90" fmla="*/ 2 w 4"/>
                <a:gd name="T91" fmla="*/ 9 h 45"/>
                <a:gd name="T92" fmla="*/ 2 w 4"/>
                <a:gd name="T93" fmla="*/ 8 h 45"/>
                <a:gd name="T94" fmla="*/ 2 w 4"/>
                <a:gd name="T95" fmla="*/ 8 h 45"/>
                <a:gd name="T96" fmla="*/ 2 w 4"/>
                <a:gd name="T97" fmla="*/ 7 h 45"/>
                <a:gd name="T98" fmla="*/ 3 w 4"/>
                <a:gd name="T99" fmla="*/ 6 h 45"/>
                <a:gd name="T100" fmla="*/ 3 w 4"/>
                <a:gd name="T101" fmla="*/ 6 h 45"/>
                <a:gd name="T102" fmla="*/ 3 w 4"/>
                <a:gd name="T103" fmla="*/ 5 h 45"/>
                <a:gd name="T104" fmla="*/ 3 w 4"/>
                <a:gd name="T105" fmla="*/ 4 h 45"/>
                <a:gd name="T106" fmla="*/ 3 w 4"/>
                <a:gd name="T107" fmla="*/ 4 h 45"/>
                <a:gd name="T108" fmla="*/ 3 w 4"/>
                <a:gd name="T109" fmla="*/ 3 h 45"/>
                <a:gd name="T110" fmla="*/ 4 w 4"/>
                <a:gd name="T111" fmla="*/ 2 h 45"/>
                <a:gd name="T112" fmla="*/ 4 w 4"/>
                <a:gd name="T113" fmla="*/ 1 h 45"/>
                <a:gd name="T114" fmla="*/ 4 w 4"/>
                <a:gd name="T115"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 h="45">
                  <a:moveTo>
                    <a:pt x="1" y="45"/>
                  </a:moveTo>
                  <a:cubicBezTo>
                    <a:pt x="1" y="45"/>
                    <a:pt x="1" y="45"/>
                    <a:pt x="1" y="45"/>
                  </a:cubicBezTo>
                  <a:cubicBezTo>
                    <a:pt x="1" y="45"/>
                    <a:pt x="1" y="45"/>
                    <a:pt x="1" y="45"/>
                  </a:cubicBezTo>
                  <a:moveTo>
                    <a:pt x="0" y="43"/>
                  </a:moveTo>
                  <a:cubicBezTo>
                    <a:pt x="0" y="43"/>
                    <a:pt x="0" y="43"/>
                    <a:pt x="0" y="43"/>
                  </a:cubicBezTo>
                  <a:cubicBezTo>
                    <a:pt x="0" y="43"/>
                    <a:pt x="0" y="43"/>
                    <a:pt x="0" y="43"/>
                  </a:cubicBezTo>
                  <a:moveTo>
                    <a:pt x="0" y="43"/>
                  </a:moveTo>
                  <a:cubicBezTo>
                    <a:pt x="0" y="43"/>
                    <a:pt x="0" y="43"/>
                    <a:pt x="0" y="43"/>
                  </a:cubicBezTo>
                  <a:cubicBezTo>
                    <a:pt x="0" y="43"/>
                    <a:pt x="0" y="43"/>
                    <a:pt x="0" y="43"/>
                  </a:cubicBezTo>
                  <a:moveTo>
                    <a:pt x="0" y="42"/>
                  </a:moveTo>
                  <a:cubicBezTo>
                    <a:pt x="0" y="42"/>
                    <a:pt x="0" y="42"/>
                    <a:pt x="0" y="42"/>
                  </a:cubicBezTo>
                  <a:cubicBezTo>
                    <a:pt x="0" y="42"/>
                    <a:pt x="0" y="42"/>
                    <a:pt x="0" y="42"/>
                  </a:cubicBezTo>
                  <a:moveTo>
                    <a:pt x="0" y="42"/>
                  </a:moveTo>
                  <a:cubicBezTo>
                    <a:pt x="0" y="42"/>
                    <a:pt x="0" y="42"/>
                    <a:pt x="0" y="42"/>
                  </a:cubicBezTo>
                  <a:cubicBezTo>
                    <a:pt x="0" y="42"/>
                    <a:pt x="0" y="42"/>
                    <a:pt x="0" y="42"/>
                  </a:cubicBezTo>
                  <a:moveTo>
                    <a:pt x="0" y="42"/>
                  </a:moveTo>
                  <a:cubicBezTo>
                    <a:pt x="0" y="42"/>
                    <a:pt x="0" y="42"/>
                    <a:pt x="0" y="42"/>
                  </a:cubicBezTo>
                  <a:cubicBezTo>
                    <a:pt x="0" y="42"/>
                    <a:pt x="0" y="42"/>
                    <a:pt x="0" y="42"/>
                  </a:cubicBezTo>
                  <a:moveTo>
                    <a:pt x="0" y="41"/>
                  </a:moveTo>
                  <a:cubicBezTo>
                    <a:pt x="0" y="41"/>
                    <a:pt x="0" y="41"/>
                    <a:pt x="0" y="41"/>
                  </a:cubicBezTo>
                  <a:cubicBezTo>
                    <a:pt x="0" y="41"/>
                    <a:pt x="0" y="41"/>
                    <a:pt x="0" y="41"/>
                  </a:cubicBezTo>
                  <a:moveTo>
                    <a:pt x="0" y="41"/>
                  </a:moveTo>
                  <a:cubicBezTo>
                    <a:pt x="0" y="41"/>
                    <a:pt x="0" y="41"/>
                    <a:pt x="0" y="41"/>
                  </a:cubicBezTo>
                  <a:cubicBezTo>
                    <a:pt x="0" y="41"/>
                    <a:pt x="0" y="41"/>
                    <a:pt x="0" y="41"/>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39"/>
                  </a:moveTo>
                  <a:cubicBezTo>
                    <a:pt x="0" y="39"/>
                    <a:pt x="0" y="39"/>
                    <a:pt x="0" y="39"/>
                  </a:cubicBezTo>
                  <a:cubicBezTo>
                    <a:pt x="0" y="39"/>
                    <a:pt x="0" y="39"/>
                    <a:pt x="0" y="39"/>
                  </a:cubicBezTo>
                  <a:moveTo>
                    <a:pt x="0" y="39"/>
                  </a:moveTo>
                  <a:cubicBezTo>
                    <a:pt x="0" y="39"/>
                    <a:pt x="0" y="39"/>
                    <a:pt x="0" y="39"/>
                  </a:cubicBezTo>
                  <a:cubicBezTo>
                    <a:pt x="0" y="39"/>
                    <a:pt x="0" y="39"/>
                    <a:pt x="0" y="39"/>
                  </a:cubicBezTo>
                  <a:moveTo>
                    <a:pt x="0" y="39"/>
                  </a:moveTo>
                  <a:cubicBezTo>
                    <a:pt x="0" y="39"/>
                    <a:pt x="0" y="39"/>
                    <a:pt x="0" y="39"/>
                  </a:cubicBezTo>
                  <a:cubicBezTo>
                    <a:pt x="0" y="39"/>
                    <a:pt x="0" y="39"/>
                    <a:pt x="0" y="39"/>
                  </a:cubicBezTo>
                  <a:moveTo>
                    <a:pt x="0" y="38"/>
                  </a:moveTo>
                  <a:cubicBezTo>
                    <a:pt x="0" y="38"/>
                    <a:pt x="0" y="39"/>
                    <a:pt x="0" y="39"/>
                  </a:cubicBezTo>
                  <a:cubicBezTo>
                    <a:pt x="0" y="39"/>
                    <a:pt x="0" y="39"/>
                    <a:pt x="0" y="38"/>
                  </a:cubicBezTo>
                  <a:moveTo>
                    <a:pt x="0" y="38"/>
                  </a:moveTo>
                  <a:cubicBezTo>
                    <a:pt x="0" y="38"/>
                    <a:pt x="0" y="38"/>
                    <a:pt x="0" y="38"/>
                  </a:cubicBezTo>
                  <a:cubicBezTo>
                    <a:pt x="0" y="38"/>
                    <a:pt x="0" y="38"/>
                    <a:pt x="0" y="38"/>
                  </a:cubicBezTo>
                  <a:moveTo>
                    <a:pt x="0" y="38"/>
                  </a:moveTo>
                  <a:cubicBezTo>
                    <a:pt x="0" y="38"/>
                    <a:pt x="0" y="38"/>
                    <a:pt x="0" y="38"/>
                  </a:cubicBezTo>
                  <a:cubicBezTo>
                    <a:pt x="0" y="38"/>
                    <a:pt x="0" y="38"/>
                    <a:pt x="0" y="38"/>
                  </a:cubicBezTo>
                  <a:moveTo>
                    <a:pt x="0" y="37"/>
                  </a:moveTo>
                  <a:cubicBezTo>
                    <a:pt x="0" y="38"/>
                    <a:pt x="0" y="38"/>
                    <a:pt x="0" y="38"/>
                  </a:cubicBezTo>
                  <a:cubicBezTo>
                    <a:pt x="0" y="38"/>
                    <a:pt x="0" y="38"/>
                    <a:pt x="0" y="37"/>
                  </a:cubicBezTo>
                  <a:moveTo>
                    <a:pt x="0" y="37"/>
                  </a:moveTo>
                  <a:cubicBezTo>
                    <a:pt x="0" y="37"/>
                    <a:pt x="0" y="37"/>
                    <a:pt x="0" y="37"/>
                  </a:cubicBezTo>
                  <a:cubicBezTo>
                    <a:pt x="0" y="37"/>
                    <a:pt x="0" y="37"/>
                    <a:pt x="0" y="37"/>
                  </a:cubicBezTo>
                  <a:moveTo>
                    <a:pt x="0" y="37"/>
                  </a:moveTo>
                  <a:cubicBezTo>
                    <a:pt x="0" y="37"/>
                    <a:pt x="0" y="37"/>
                    <a:pt x="0" y="37"/>
                  </a:cubicBezTo>
                  <a:cubicBezTo>
                    <a:pt x="0" y="37"/>
                    <a:pt x="0" y="37"/>
                    <a:pt x="0" y="37"/>
                  </a:cubicBezTo>
                  <a:moveTo>
                    <a:pt x="0" y="37"/>
                  </a:moveTo>
                  <a:cubicBezTo>
                    <a:pt x="0" y="37"/>
                    <a:pt x="0" y="37"/>
                    <a:pt x="0" y="37"/>
                  </a:cubicBezTo>
                  <a:cubicBezTo>
                    <a:pt x="0" y="37"/>
                    <a:pt x="0" y="37"/>
                    <a:pt x="0" y="37"/>
                  </a:cubicBezTo>
                  <a:moveTo>
                    <a:pt x="0" y="36"/>
                  </a:moveTo>
                  <a:cubicBezTo>
                    <a:pt x="0" y="36"/>
                    <a:pt x="0" y="36"/>
                    <a:pt x="0" y="36"/>
                  </a:cubicBezTo>
                  <a:cubicBezTo>
                    <a:pt x="0" y="36"/>
                    <a:pt x="0" y="36"/>
                    <a:pt x="0" y="36"/>
                  </a:cubicBezTo>
                  <a:moveTo>
                    <a:pt x="0" y="36"/>
                  </a:moveTo>
                  <a:cubicBezTo>
                    <a:pt x="0" y="36"/>
                    <a:pt x="0" y="36"/>
                    <a:pt x="0" y="36"/>
                  </a:cubicBezTo>
                  <a:cubicBezTo>
                    <a:pt x="0" y="36"/>
                    <a:pt x="0" y="36"/>
                    <a:pt x="0" y="36"/>
                  </a:cubicBezTo>
                  <a:moveTo>
                    <a:pt x="0" y="36"/>
                  </a:moveTo>
                  <a:cubicBezTo>
                    <a:pt x="0" y="36"/>
                    <a:pt x="0" y="36"/>
                    <a:pt x="0" y="36"/>
                  </a:cubicBezTo>
                  <a:cubicBezTo>
                    <a:pt x="0" y="36"/>
                    <a:pt x="0" y="36"/>
                    <a:pt x="0" y="36"/>
                  </a:cubicBezTo>
                  <a:moveTo>
                    <a:pt x="0" y="35"/>
                  </a:moveTo>
                  <a:cubicBezTo>
                    <a:pt x="0" y="35"/>
                    <a:pt x="0" y="36"/>
                    <a:pt x="0" y="36"/>
                  </a:cubicBezTo>
                  <a:cubicBezTo>
                    <a:pt x="0" y="36"/>
                    <a:pt x="0" y="35"/>
                    <a:pt x="0" y="35"/>
                  </a:cubicBezTo>
                  <a:moveTo>
                    <a:pt x="0" y="35"/>
                  </a:moveTo>
                  <a:cubicBezTo>
                    <a:pt x="0" y="35"/>
                    <a:pt x="0" y="35"/>
                    <a:pt x="0" y="35"/>
                  </a:cubicBezTo>
                  <a:cubicBezTo>
                    <a:pt x="0" y="35"/>
                    <a:pt x="0" y="35"/>
                    <a:pt x="0" y="35"/>
                  </a:cubicBezTo>
                  <a:moveTo>
                    <a:pt x="0" y="35"/>
                  </a:moveTo>
                  <a:cubicBezTo>
                    <a:pt x="0" y="35"/>
                    <a:pt x="0" y="35"/>
                    <a:pt x="0" y="35"/>
                  </a:cubicBezTo>
                  <a:cubicBezTo>
                    <a:pt x="0" y="35"/>
                    <a:pt x="0" y="35"/>
                    <a:pt x="0" y="35"/>
                  </a:cubicBezTo>
                  <a:moveTo>
                    <a:pt x="0" y="35"/>
                  </a:moveTo>
                  <a:cubicBezTo>
                    <a:pt x="0" y="35"/>
                    <a:pt x="0" y="35"/>
                    <a:pt x="0" y="35"/>
                  </a:cubicBezTo>
                  <a:cubicBezTo>
                    <a:pt x="0" y="35"/>
                    <a:pt x="0" y="35"/>
                    <a:pt x="0" y="35"/>
                  </a:cubicBezTo>
                  <a:moveTo>
                    <a:pt x="0" y="34"/>
                  </a:moveTo>
                  <a:cubicBezTo>
                    <a:pt x="0" y="34"/>
                    <a:pt x="0" y="34"/>
                    <a:pt x="0" y="34"/>
                  </a:cubicBezTo>
                  <a:cubicBezTo>
                    <a:pt x="0" y="34"/>
                    <a:pt x="0" y="34"/>
                    <a:pt x="0" y="34"/>
                  </a:cubicBezTo>
                  <a:moveTo>
                    <a:pt x="0" y="34"/>
                  </a:moveTo>
                  <a:cubicBezTo>
                    <a:pt x="0" y="34"/>
                    <a:pt x="0" y="34"/>
                    <a:pt x="0" y="34"/>
                  </a:cubicBezTo>
                  <a:cubicBezTo>
                    <a:pt x="0" y="34"/>
                    <a:pt x="0" y="34"/>
                    <a:pt x="0" y="34"/>
                  </a:cubicBezTo>
                  <a:moveTo>
                    <a:pt x="0" y="34"/>
                  </a:moveTo>
                  <a:cubicBezTo>
                    <a:pt x="0" y="34"/>
                    <a:pt x="0" y="34"/>
                    <a:pt x="0" y="34"/>
                  </a:cubicBezTo>
                  <a:cubicBezTo>
                    <a:pt x="0" y="34"/>
                    <a:pt x="0" y="34"/>
                    <a:pt x="0" y="34"/>
                  </a:cubicBezTo>
                  <a:moveTo>
                    <a:pt x="0" y="33"/>
                  </a:moveTo>
                  <a:cubicBezTo>
                    <a:pt x="0" y="33"/>
                    <a:pt x="0" y="33"/>
                    <a:pt x="0" y="34"/>
                  </a:cubicBezTo>
                  <a:cubicBezTo>
                    <a:pt x="0" y="33"/>
                    <a:pt x="0" y="33"/>
                    <a:pt x="0" y="33"/>
                  </a:cubicBezTo>
                  <a:moveTo>
                    <a:pt x="0" y="33"/>
                  </a:moveTo>
                  <a:cubicBezTo>
                    <a:pt x="0" y="33"/>
                    <a:pt x="0" y="33"/>
                    <a:pt x="0" y="33"/>
                  </a:cubicBezTo>
                  <a:cubicBezTo>
                    <a:pt x="0" y="33"/>
                    <a:pt x="0" y="33"/>
                    <a:pt x="0" y="33"/>
                  </a:cubicBezTo>
                  <a:moveTo>
                    <a:pt x="0" y="33"/>
                  </a:moveTo>
                  <a:cubicBezTo>
                    <a:pt x="0" y="33"/>
                    <a:pt x="0" y="33"/>
                    <a:pt x="0" y="33"/>
                  </a:cubicBezTo>
                  <a:cubicBezTo>
                    <a:pt x="0" y="33"/>
                    <a:pt x="0" y="33"/>
                    <a:pt x="0" y="33"/>
                  </a:cubicBezTo>
                  <a:moveTo>
                    <a:pt x="0" y="32"/>
                  </a:moveTo>
                  <a:cubicBezTo>
                    <a:pt x="0" y="32"/>
                    <a:pt x="0" y="33"/>
                    <a:pt x="0" y="33"/>
                  </a:cubicBezTo>
                  <a:cubicBezTo>
                    <a:pt x="0" y="33"/>
                    <a:pt x="0" y="32"/>
                    <a:pt x="0" y="32"/>
                  </a:cubicBezTo>
                  <a:moveTo>
                    <a:pt x="0" y="32"/>
                  </a:moveTo>
                  <a:cubicBezTo>
                    <a:pt x="0" y="32"/>
                    <a:pt x="0" y="32"/>
                    <a:pt x="0" y="32"/>
                  </a:cubicBezTo>
                  <a:cubicBezTo>
                    <a:pt x="0" y="32"/>
                    <a:pt x="0" y="32"/>
                    <a:pt x="0" y="32"/>
                  </a:cubicBezTo>
                  <a:moveTo>
                    <a:pt x="0" y="32"/>
                  </a:moveTo>
                  <a:cubicBezTo>
                    <a:pt x="0" y="32"/>
                    <a:pt x="0" y="32"/>
                    <a:pt x="0" y="32"/>
                  </a:cubicBezTo>
                  <a:cubicBezTo>
                    <a:pt x="0" y="32"/>
                    <a:pt x="0" y="32"/>
                    <a:pt x="0" y="32"/>
                  </a:cubicBezTo>
                  <a:moveTo>
                    <a:pt x="0" y="32"/>
                  </a:moveTo>
                  <a:cubicBezTo>
                    <a:pt x="0" y="32"/>
                    <a:pt x="0" y="32"/>
                    <a:pt x="0" y="32"/>
                  </a:cubicBezTo>
                  <a:cubicBezTo>
                    <a:pt x="0" y="32"/>
                    <a:pt x="0" y="32"/>
                    <a:pt x="0" y="32"/>
                  </a:cubicBezTo>
                  <a:moveTo>
                    <a:pt x="0" y="31"/>
                  </a:moveTo>
                  <a:cubicBezTo>
                    <a:pt x="0" y="31"/>
                    <a:pt x="0" y="31"/>
                    <a:pt x="0" y="31"/>
                  </a:cubicBezTo>
                  <a:cubicBezTo>
                    <a:pt x="0" y="31"/>
                    <a:pt x="0" y="31"/>
                    <a:pt x="0" y="31"/>
                  </a:cubicBezTo>
                  <a:moveTo>
                    <a:pt x="0" y="31"/>
                  </a:moveTo>
                  <a:cubicBezTo>
                    <a:pt x="0" y="31"/>
                    <a:pt x="0" y="31"/>
                    <a:pt x="0" y="31"/>
                  </a:cubicBezTo>
                  <a:cubicBezTo>
                    <a:pt x="0" y="31"/>
                    <a:pt x="0" y="31"/>
                    <a:pt x="0" y="31"/>
                  </a:cubicBezTo>
                  <a:moveTo>
                    <a:pt x="0" y="31"/>
                  </a:moveTo>
                  <a:cubicBezTo>
                    <a:pt x="0" y="31"/>
                    <a:pt x="0" y="31"/>
                    <a:pt x="0" y="31"/>
                  </a:cubicBezTo>
                  <a:cubicBezTo>
                    <a:pt x="0" y="31"/>
                    <a:pt x="0" y="31"/>
                    <a:pt x="0" y="31"/>
                  </a:cubicBezTo>
                  <a:moveTo>
                    <a:pt x="0" y="30"/>
                  </a:moveTo>
                  <a:cubicBezTo>
                    <a:pt x="0" y="30"/>
                    <a:pt x="0" y="30"/>
                    <a:pt x="0" y="31"/>
                  </a:cubicBezTo>
                  <a:cubicBezTo>
                    <a:pt x="0" y="30"/>
                    <a:pt x="0" y="30"/>
                    <a:pt x="0" y="30"/>
                  </a:cubicBezTo>
                  <a:moveTo>
                    <a:pt x="0" y="30"/>
                  </a:moveTo>
                  <a:cubicBezTo>
                    <a:pt x="0" y="30"/>
                    <a:pt x="0" y="30"/>
                    <a:pt x="0" y="30"/>
                  </a:cubicBezTo>
                  <a:cubicBezTo>
                    <a:pt x="0" y="30"/>
                    <a:pt x="0" y="30"/>
                    <a:pt x="0" y="30"/>
                  </a:cubicBezTo>
                  <a:moveTo>
                    <a:pt x="0" y="30"/>
                  </a:moveTo>
                  <a:cubicBezTo>
                    <a:pt x="0" y="30"/>
                    <a:pt x="0" y="30"/>
                    <a:pt x="0" y="30"/>
                  </a:cubicBezTo>
                  <a:cubicBezTo>
                    <a:pt x="0" y="30"/>
                    <a:pt x="0" y="30"/>
                    <a:pt x="0" y="30"/>
                  </a:cubicBezTo>
                  <a:cubicBezTo>
                    <a:pt x="0" y="30"/>
                    <a:pt x="0" y="30"/>
                    <a:pt x="0" y="30"/>
                  </a:cubicBezTo>
                  <a:moveTo>
                    <a:pt x="0" y="29"/>
                  </a:moveTo>
                  <a:cubicBezTo>
                    <a:pt x="0" y="29"/>
                    <a:pt x="0" y="30"/>
                    <a:pt x="0" y="30"/>
                  </a:cubicBezTo>
                  <a:cubicBezTo>
                    <a:pt x="0" y="30"/>
                    <a:pt x="0" y="29"/>
                    <a:pt x="0" y="29"/>
                  </a:cubicBezTo>
                  <a:moveTo>
                    <a:pt x="0" y="29"/>
                  </a:moveTo>
                  <a:cubicBezTo>
                    <a:pt x="0" y="29"/>
                    <a:pt x="0" y="29"/>
                    <a:pt x="0" y="29"/>
                  </a:cubicBezTo>
                  <a:cubicBezTo>
                    <a:pt x="0" y="29"/>
                    <a:pt x="0" y="29"/>
                    <a:pt x="0" y="29"/>
                  </a:cubicBezTo>
                  <a:moveTo>
                    <a:pt x="0" y="29"/>
                  </a:moveTo>
                  <a:cubicBezTo>
                    <a:pt x="0" y="29"/>
                    <a:pt x="0" y="29"/>
                    <a:pt x="0" y="29"/>
                  </a:cubicBezTo>
                  <a:cubicBezTo>
                    <a:pt x="0" y="29"/>
                    <a:pt x="0" y="29"/>
                    <a:pt x="0" y="29"/>
                  </a:cubicBezTo>
                  <a:moveTo>
                    <a:pt x="0" y="28"/>
                  </a:moveTo>
                  <a:cubicBezTo>
                    <a:pt x="0" y="29"/>
                    <a:pt x="0" y="29"/>
                    <a:pt x="0" y="29"/>
                  </a:cubicBezTo>
                  <a:cubicBezTo>
                    <a:pt x="0" y="29"/>
                    <a:pt x="0" y="29"/>
                    <a:pt x="0" y="28"/>
                  </a:cubicBezTo>
                  <a:moveTo>
                    <a:pt x="0" y="28"/>
                  </a:moveTo>
                  <a:cubicBezTo>
                    <a:pt x="0" y="28"/>
                    <a:pt x="0" y="28"/>
                    <a:pt x="0" y="28"/>
                  </a:cubicBezTo>
                  <a:cubicBezTo>
                    <a:pt x="0" y="28"/>
                    <a:pt x="0" y="28"/>
                    <a:pt x="0" y="28"/>
                  </a:cubicBezTo>
                  <a:moveTo>
                    <a:pt x="0" y="28"/>
                  </a:moveTo>
                  <a:cubicBezTo>
                    <a:pt x="0" y="28"/>
                    <a:pt x="0" y="28"/>
                    <a:pt x="0" y="28"/>
                  </a:cubicBezTo>
                  <a:cubicBezTo>
                    <a:pt x="0" y="28"/>
                    <a:pt x="0" y="28"/>
                    <a:pt x="0" y="28"/>
                  </a:cubicBezTo>
                  <a:moveTo>
                    <a:pt x="0" y="28"/>
                  </a:moveTo>
                  <a:cubicBezTo>
                    <a:pt x="0" y="28"/>
                    <a:pt x="0" y="28"/>
                    <a:pt x="0" y="28"/>
                  </a:cubicBezTo>
                  <a:cubicBezTo>
                    <a:pt x="0" y="28"/>
                    <a:pt x="0" y="28"/>
                    <a:pt x="0" y="28"/>
                  </a:cubicBezTo>
                  <a:moveTo>
                    <a:pt x="0" y="27"/>
                  </a:moveTo>
                  <a:cubicBezTo>
                    <a:pt x="0" y="27"/>
                    <a:pt x="0" y="27"/>
                    <a:pt x="0" y="28"/>
                  </a:cubicBezTo>
                  <a:cubicBezTo>
                    <a:pt x="0" y="27"/>
                    <a:pt x="0" y="27"/>
                    <a:pt x="0" y="27"/>
                  </a:cubicBezTo>
                  <a:moveTo>
                    <a:pt x="0" y="27"/>
                  </a:moveTo>
                  <a:cubicBezTo>
                    <a:pt x="0" y="27"/>
                    <a:pt x="0" y="27"/>
                    <a:pt x="0" y="27"/>
                  </a:cubicBezTo>
                  <a:cubicBezTo>
                    <a:pt x="0" y="27"/>
                    <a:pt x="0" y="27"/>
                    <a:pt x="0" y="27"/>
                  </a:cubicBezTo>
                  <a:moveTo>
                    <a:pt x="0" y="26"/>
                  </a:moveTo>
                  <a:cubicBezTo>
                    <a:pt x="0" y="27"/>
                    <a:pt x="0" y="27"/>
                    <a:pt x="0" y="27"/>
                  </a:cubicBezTo>
                  <a:cubicBezTo>
                    <a:pt x="0" y="27"/>
                    <a:pt x="0" y="27"/>
                    <a:pt x="0" y="26"/>
                  </a:cubicBezTo>
                  <a:moveTo>
                    <a:pt x="0" y="26"/>
                  </a:moveTo>
                  <a:cubicBezTo>
                    <a:pt x="0" y="26"/>
                    <a:pt x="0" y="26"/>
                    <a:pt x="0" y="26"/>
                  </a:cubicBezTo>
                  <a:cubicBezTo>
                    <a:pt x="0" y="26"/>
                    <a:pt x="0" y="26"/>
                    <a:pt x="0" y="26"/>
                  </a:cubicBezTo>
                  <a:moveTo>
                    <a:pt x="0" y="26"/>
                  </a:moveTo>
                  <a:cubicBezTo>
                    <a:pt x="0" y="26"/>
                    <a:pt x="0" y="26"/>
                    <a:pt x="0" y="26"/>
                  </a:cubicBezTo>
                  <a:cubicBezTo>
                    <a:pt x="0" y="26"/>
                    <a:pt x="0" y="26"/>
                    <a:pt x="0" y="26"/>
                  </a:cubicBezTo>
                  <a:moveTo>
                    <a:pt x="0" y="26"/>
                  </a:moveTo>
                  <a:cubicBezTo>
                    <a:pt x="0" y="26"/>
                    <a:pt x="0" y="26"/>
                    <a:pt x="0" y="26"/>
                  </a:cubicBezTo>
                  <a:cubicBezTo>
                    <a:pt x="0" y="26"/>
                    <a:pt x="0" y="26"/>
                    <a:pt x="0" y="26"/>
                  </a:cubicBezTo>
                  <a:moveTo>
                    <a:pt x="0" y="25"/>
                  </a:moveTo>
                  <a:cubicBezTo>
                    <a:pt x="0" y="25"/>
                    <a:pt x="0" y="25"/>
                    <a:pt x="0" y="25"/>
                  </a:cubicBezTo>
                  <a:cubicBezTo>
                    <a:pt x="0" y="25"/>
                    <a:pt x="0" y="25"/>
                    <a:pt x="0" y="25"/>
                  </a:cubicBezTo>
                  <a:moveTo>
                    <a:pt x="0" y="25"/>
                  </a:moveTo>
                  <a:cubicBezTo>
                    <a:pt x="0" y="25"/>
                    <a:pt x="0" y="25"/>
                    <a:pt x="0" y="25"/>
                  </a:cubicBezTo>
                  <a:cubicBezTo>
                    <a:pt x="0" y="25"/>
                    <a:pt x="0" y="25"/>
                    <a:pt x="0" y="25"/>
                  </a:cubicBezTo>
                  <a:moveTo>
                    <a:pt x="0" y="25"/>
                  </a:moveTo>
                  <a:cubicBezTo>
                    <a:pt x="0" y="25"/>
                    <a:pt x="0" y="25"/>
                    <a:pt x="0" y="25"/>
                  </a:cubicBezTo>
                  <a:cubicBezTo>
                    <a:pt x="0" y="25"/>
                    <a:pt x="0" y="25"/>
                    <a:pt x="0" y="25"/>
                  </a:cubicBezTo>
                  <a:moveTo>
                    <a:pt x="0" y="24"/>
                  </a:moveTo>
                  <a:cubicBezTo>
                    <a:pt x="0" y="24"/>
                    <a:pt x="0" y="24"/>
                    <a:pt x="0" y="25"/>
                  </a:cubicBezTo>
                  <a:cubicBezTo>
                    <a:pt x="0" y="24"/>
                    <a:pt x="0" y="24"/>
                    <a:pt x="0" y="24"/>
                  </a:cubicBezTo>
                  <a:moveTo>
                    <a:pt x="0" y="24"/>
                  </a:moveTo>
                  <a:cubicBezTo>
                    <a:pt x="0" y="24"/>
                    <a:pt x="0" y="24"/>
                    <a:pt x="0" y="24"/>
                  </a:cubicBezTo>
                  <a:cubicBezTo>
                    <a:pt x="0" y="24"/>
                    <a:pt x="0" y="24"/>
                    <a:pt x="0" y="24"/>
                  </a:cubicBezTo>
                  <a:moveTo>
                    <a:pt x="0" y="24"/>
                  </a:moveTo>
                  <a:cubicBezTo>
                    <a:pt x="0" y="24"/>
                    <a:pt x="0" y="24"/>
                    <a:pt x="0" y="24"/>
                  </a:cubicBezTo>
                  <a:cubicBezTo>
                    <a:pt x="0" y="24"/>
                    <a:pt x="0" y="24"/>
                    <a:pt x="0" y="24"/>
                  </a:cubicBezTo>
                  <a:moveTo>
                    <a:pt x="0" y="23"/>
                  </a:moveTo>
                  <a:cubicBezTo>
                    <a:pt x="0" y="23"/>
                    <a:pt x="0" y="23"/>
                    <a:pt x="0" y="24"/>
                  </a:cubicBezTo>
                  <a:cubicBezTo>
                    <a:pt x="0" y="23"/>
                    <a:pt x="0" y="23"/>
                    <a:pt x="0" y="23"/>
                  </a:cubicBezTo>
                  <a:moveTo>
                    <a:pt x="0" y="23"/>
                  </a:moveTo>
                  <a:cubicBezTo>
                    <a:pt x="0" y="23"/>
                    <a:pt x="0" y="23"/>
                    <a:pt x="0" y="23"/>
                  </a:cubicBezTo>
                  <a:cubicBezTo>
                    <a:pt x="0" y="23"/>
                    <a:pt x="0" y="23"/>
                    <a:pt x="0" y="23"/>
                  </a:cubicBezTo>
                  <a:moveTo>
                    <a:pt x="0" y="23"/>
                  </a:moveTo>
                  <a:cubicBezTo>
                    <a:pt x="0" y="23"/>
                    <a:pt x="0" y="23"/>
                    <a:pt x="0" y="23"/>
                  </a:cubicBezTo>
                  <a:cubicBezTo>
                    <a:pt x="0" y="23"/>
                    <a:pt x="0" y="23"/>
                    <a:pt x="0" y="23"/>
                  </a:cubicBezTo>
                  <a:moveTo>
                    <a:pt x="0" y="22"/>
                  </a:moveTo>
                  <a:cubicBezTo>
                    <a:pt x="0" y="22"/>
                    <a:pt x="0" y="22"/>
                    <a:pt x="0" y="22"/>
                  </a:cubicBezTo>
                  <a:cubicBezTo>
                    <a:pt x="0" y="22"/>
                    <a:pt x="0" y="22"/>
                    <a:pt x="0" y="22"/>
                  </a:cubicBezTo>
                  <a:moveTo>
                    <a:pt x="0" y="22"/>
                  </a:moveTo>
                  <a:cubicBezTo>
                    <a:pt x="0" y="22"/>
                    <a:pt x="0" y="22"/>
                    <a:pt x="0" y="22"/>
                  </a:cubicBezTo>
                  <a:cubicBezTo>
                    <a:pt x="0" y="22"/>
                    <a:pt x="0" y="22"/>
                    <a:pt x="0" y="22"/>
                  </a:cubicBezTo>
                  <a:moveTo>
                    <a:pt x="0" y="22"/>
                  </a:moveTo>
                  <a:cubicBezTo>
                    <a:pt x="0" y="22"/>
                    <a:pt x="0" y="22"/>
                    <a:pt x="0" y="22"/>
                  </a:cubicBezTo>
                  <a:cubicBezTo>
                    <a:pt x="0" y="22"/>
                    <a:pt x="0" y="22"/>
                    <a:pt x="0" y="22"/>
                  </a:cubicBezTo>
                  <a:moveTo>
                    <a:pt x="0" y="21"/>
                  </a:moveTo>
                  <a:cubicBezTo>
                    <a:pt x="0" y="21"/>
                    <a:pt x="0" y="22"/>
                    <a:pt x="0" y="22"/>
                  </a:cubicBezTo>
                  <a:cubicBezTo>
                    <a:pt x="0" y="22"/>
                    <a:pt x="0" y="21"/>
                    <a:pt x="0" y="21"/>
                  </a:cubicBezTo>
                  <a:moveTo>
                    <a:pt x="0" y="21"/>
                  </a:moveTo>
                  <a:cubicBezTo>
                    <a:pt x="0" y="21"/>
                    <a:pt x="0" y="21"/>
                    <a:pt x="0" y="21"/>
                  </a:cubicBezTo>
                  <a:cubicBezTo>
                    <a:pt x="0" y="21"/>
                    <a:pt x="0" y="21"/>
                    <a:pt x="0" y="21"/>
                  </a:cubicBezTo>
                  <a:moveTo>
                    <a:pt x="0" y="21"/>
                  </a:moveTo>
                  <a:cubicBezTo>
                    <a:pt x="0" y="21"/>
                    <a:pt x="0" y="21"/>
                    <a:pt x="0" y="21"/>
                  </a:cubicBezTo>
                  <a:cubicBezTo>
                    <a:pt x="0" y="21"/>
                    <a:pt x="0" y="21"/>
                    <a:pt x="0" y="21"/>
                  </a:cubicBezTo>
                  <a:moveTo>
                    <a:pt x="0" y="20"/>
                  </a:moveTo>
                  <a:cubicBezTo>
                    <a:pt x="0" y="21"/>
                    <a:pt x="0" y="21"/>
                    <a:pt x="0" y="21"/>
                  </a:cubicBezTo>
                  <a:cubicBezTo>
                    <a:pt x="0" y="21"/>
                    <a:pt x="0" y="21"/>
                    <a:pt x="0" y="20"/>
                  </a:cubicBezTo>
                  <a:moveTo>
                    <a:pt x="0" y="20"/>
                  </a:moveTo>
                  <a:cubicBezTo>
                    <a:pt x="0" y="20"/>
                    <a:pt x="0" y="20"/>
                    <a:pt x="0" y="20"/>
                  </a:cubicBezTo>
                  <a:cubicBezTo>
                    <a:pt x="0" y="20"/>
                    <a:pt x="0" y="20"/>
                    <a:pt x="0" y="20"/>
                  </a:cubicBezTo>
                  <a:moveTo>
                    <a:pt x="0" y="19"/>
                  </a:moveTo>
                  <a:cubicBezTo>
                    <a:pt x="0" y="19"/>
                    <a:pt x="0" y="20"/>
                    <a:pt x="0" y="20"/>
                  </a:cubicBezTo>
                  <a:cubicBezTo>
                    <a:pt x="0" y="20"/>
                    <a:pt x="0" y="19"/>
                    <a:pt x="0" y="19"/>
                  </a:cubicBezTo>
                  <a:moveTo>
                    <a:pt x="0" y="19"/>
                  </a:moveTo>
                  <a:cubicBezTo>
                    <a:pt x="0" y="19"/>
                    <a:pt x="0" y="19"/>
                    <a:pt x="0" y="19"/>
                  </a:cubicBezTo>
                  <a:cubicBezTo>
                    <a:pt x="0" y="19"/>
                    <a:pt x="0" y="19"/>
                    <a:pt x="0" y="19"/>
                  </a:cubicBezTo>
                  <a:moveTo>
                    <a:pt x="0" y="19"/>
                  </a:moveTo>
                  <a:cubicBezTo>
                    <a:pt x="0" y="19"/>
                    <a:pt x="0" y="19"/>
                    <a:pt x="0" y="19"/>
                  </a:cubicBezTo>
                  <a:cubicBezTo>
                    <a:pt x="0" y="19"/>
                    <a:pt x="0" y="19"/>
                    <a:pt x="0" y="19"/>
                  </a:cubicBezTo>
                  <a:moveTo>
                    <a:pt x="0" y="18"/>
                  </a:moveTo>
                  <a:cubicBezTo>
                    <a:pt x="0" y="18"/>
                    <a:pt x="0" y="19"/>
                    <a:pt x="0" y="19"/>
                  </a:cubicBezTo>
                  <a:cubicBezTo>
                    <a:pt x="0" y="19"/>
                    <a:pt x="0" y="18"/>
                    <a:pt x="0" y="18"/>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7"/>
                  </a:moveTo>
                  <a:cubicBezTo>
                    <a:pt x="0" y="17"/>
                    <a:pt x="0" y="17"/>
                    <a:pt x="0" y="18"/>
                  </a:cubicBezTo>
                  <a:cubicBezTo>
                    <a:pt x="0" y="17"/>
                    <a:pt x="0" y="17"/>
                    <a:pt x="0" y="17"/>
                  </a:cubicBezTo>
                  <a:moveTo>
                    <a:pt x="0" y="17"/>
                  </a:moveTo>
                  <a:cubicBezTo>
                    <a:pt x="0" y="17"/>
                    <a:pt x="0" y="17"/>
                    <a:pt x="0" y="17"/>
                  </a:cubicBezTo>
                  <a:cubicBezTo>
                    <a:pt x="0" y="17"/>
                    <a:pt x="0" y="17"/>
                    <a:pt x="0" y="17"/>
                  </a:cubicBezTo>
                  <a:moveTo>
                    <a:pt x="1" y="16"/>
                  </a:moveTo>
                  <a:cubicBezTo>
                    <a:pt x="1" y="16"/>
                    <a:pt x="0" y="16"/>
                    <a:pt x="0" y="17"/>
                  </a:cubicBezTo>
                  <a:cubicBezTo>
                    <a:pt x="0" y="16"/>
                    <a:pt x="1" y="16"/>
                    <a:pt x="1" y="16"/>
                  </a:cubicBezTo>
                  <a:moveTo>
                    <a:pt x="1" y="16"/>
                  </a:moveTo>
                  <a:cubicBezTo>
                    <a:pt x="1" y="16"/>
                    <a:pt x="1" y="16"/>
                    <a:pt x="1" y="16"/>
                  </a:cubicBezTo>
                  <a:cubicBezTo>
                    <a:pt x="1" y="16"/>
                    <a:pt x="1" y="16"/>
                    <a:pt x="1" y="16"/>
                  </a:cubicBezTo>
                  <a:moveTo>
                    <a:pt x="1" y="15"/>
                  </a:moveTo>
                  <a:cubicBezTo>
                    <a:pt x="1" y="16"/>
                    <a:pt x="1" y="16"/>
                    <a:pt x="1" y="16"/>
                  </a:cubicBezTo>
                  <a:cubicBezTo>
                    <a:pt x="1" y="16"/>
                    <a:pt x="1" y="16"/>
                    <a:pt x="1" y="15"/>
                  </a:cubicBezTo>
                  <a:moveTo>
                    <a:pt x="1" y="15"/>
                  </a:moveTo>
                  <a:cubicBezTo>
                    <a:pt x="1" y="15"/>
                    <a:pt x="1" y="15"/>
                    <a:pt x="1" y="15"/>
                  </a:cubicBezTo>
                  <a:cubicBezTo>
                    <a:pt x="1" y="15"/>
                    <a:pt x="1" y="15"/>
                    <a:pt x="1" y="15"/>
                  </a:cubicBezTo>
                  <a:moveTo>
                    <a:pt x="1" y="15"/>
                  </a:moveTo>
                  <a:cubicBezTo>
                    <a:pt x="1" y="15"/>
                    <a:pt x="1" y="15"/>
                    <a:pt x="1" y="15"/>
                  </a:cubicBezTo>
                  <a:cubicBezTo>
                    <a:pt x="1" y="15"/>
                    <a:pt x="1" y="15"/>
                    <a:pt x="1" y="15"/>
                  </a:cubicBezTo>
                  <a:moveTo>
                    <a:pt x="1" y="15"/>
                  </a:moveTo>
                  <a:cubicBezTo>
                    <a:pt x="1" y="15"/>
                    <a:pt x="1" y="15"/>
                    <a:pt x="1" y="15"/>
                  </a:cubicBezTo>
                  <a:cubicBezTo>
                    <a:pt x="1" y="15"/>
                    <a:pt x="1" y="15"/>
                    <a:pt x="1" y="15"/>
                  </a:cubicBezTo>
                  <a:moveTo>
                    <a:pt x="1" y="14"/>
                  </a:moveTo>
                  <a:cubicBezTo>
                    <a:pt x="1" y="14"/>
                    <a:pt x="1" y="15"/>
                    <a:pt x="1" y="15"/>
                  </a:cubicBezTo>
                  <a:cubicBezTo>
                    <a:pt x="1" y="15"/>
                    <a:pt x="1" y="14"/>
                    <a:pt x="1" y="14"/>
                  </a:cubicBezTo>
                  <a:moveTo>
                    <a:pt x="1" y="14"/>
                  </a:moveTo>
                  <a:cubicBezTo>
                    <a:pt x="1" y="14"/>
                    <a:pt x="1" y="14"/>
                    <a:pt x="1" y="14"/>
                  </a:cubicBezTo>
                  <a:cubicBezTo>
                    <a:pt x="1" y="14"/>
                    <a:pt x="1" y="14"/>
                    <a:pt x="1" y="14"/>
                  </a:cubicBezTo>
                  <a:moveTo>
                    <a:pt x="1" y="13"/>
                  </a:moveTo>
                  <a:cubicBezTo>
                    <a:pt x="1" y="14"/>
                    <a:pt x="1" y="14"/>
                    <a:pt x="1" y="14"/>
                  </a:cubicBezTo>
                  <a:cubicBezTo>
                    <a:pt x="1" y="14"/>
                    <a:pt x="1" y="14"/>
                    <a:pt x="1" y="13"/>
                  </a:cubicBezTo>
                  <a:moveTo>
                    <a:pt x="1" y="13"/>
                  </a:moveTo>
                  <a:cubicBezTo>
                    <a:pt x="1" y="13"/>
                    <a:pt x="1" y="13"/>
                    <a:pt x="1" y="13"/>
                  </a:cubicBezTo>
                  <a:cubicBezTo>
                    <a:pt x="1" y="13"/>
                    <a:pt x="1" y="13"/>
                    <a:pt x="1" y="13"/>
                  </a:cubicBezTo>
                  <a:moveTo>
                    <a:pt x="1" y="12"/>
                  </a:moveTo>
                  <a:cubicBezTo>
                    <a:pt x="1" y="13"/>
                    <a:pt x="1" y="13"/>
                    <a:pt x="1" y="13"/>
                  </a:cubicBezTo>
                  <a:cubicBezTo>
                    <a:pt x="1" y="13"/>
                    <a:pt x="1" y="13"/>
                    <a:pt x="1" y="12"/>
                  </a:cubicBezTo>
                  <a:moveTo>
                    <a:pt x="1" y="12"/>
                  </a:moveTo>
                  <a:cubicBezTo>
                    <a:pt x="1" y="12"/>
                    <a:pt x="1" y="12"/>
                    <a:pt x="1" y="12"/>
                  </a:cubicBezTo>
                  <a:cubicBezTo>
                    <a:pt x="1" y="12"/>
                    <a:pt x="1" y="12"/>
                    <a:pt x="1" y="12"/>
                  </a:cubicBezTo>
                  <a:moveTo>
                    <a:pt x="1" y="12"/>
                  </a:moveTo>
                  <a:cubicBezTo>
                    <a:pt x="1" y="12"/>
                    <a:pt x="1" y="12"/>
                    <a:pt x="1" y="12"/>
                  </a:cubicBezTo>
                  <a:cubicBezTo>
                    <a:pt x="1" y="12"/>
                    <a:pt x="1" y="12"/>
                    <a:pt x="1" y="12"/>
                  </a:cubicBezTo>
                  <a:moveTo>
                    <a:pt x="1" y="11"/>
                  </a:moveTo>
                  <a:cubicBezTo>
                    <a:pt x="1" y="12"/>
                    <a:pt x="1" y="12"/>
                    <a:pt x="1" y="12"/>
                  </a:cubicBezTo>
                  <a:cubicBezTo>
                    <a:pt x="1" y="12"/>
                    <a:pt x="1" y="12"/>
                    <a:pt x="1" y="11"/>
                  </a:cubicBezTo>
                  <a:moveTo>
                    <a:pt x="1" y="11"/>
                  </a:moveTo>
                  <a:cubicBezTo>
                    <a:pt x="1" y="11"/>
                    <a:pt x="1" y="11"/>
                    <a:pt x="1" y="11"/>
                  </a:cubicBezTo>
                  <a:cubicBezTo>
                    <a:pt x="1" y="11"/>
                    <a:pt x="1" y="11"/>
                    <a:pt x="1" y="11"/>
                  </a:cubicBezTo>
                  <a:moveTo>
                    <a:pt x="1" y="11"/>
                  </a:moveTo>
                  <a:cubicBezTo>
                    <a:pt x="1" y="11"/>
                    <a:pt x="1" y="11"/>
                    <a:pt x="1" y="11"/>
                  </a:cubicBezTo>
                  <a:cubicBezTo>
                    <a:pt x="1" y="11"/>
                    <a:pt x="1" y="11"/>
                    <a:pt x="1" y="11"/>
                  </a:cubicBezTo>
                  <a:moveTo>
                    <a:pt x="2" y="11"/>
                  </a:moveTo>
                  <a:cubicBezTo>
                    <a:pt x="2" y="11"/>
                    <a:pt x="1" y="11"/>
                    <a:pt x="1" y="11"/>
                  </a:cubicBezTo>
                  <a:cubicBezTo>
                    <a:pt x="1" y="11"/>
                    <a:pt x="2" y="11"/>
                    <a:pt x="2" y="11"/>
                  </a:cubicBezTo>
                  <a:moveTo>
                    <a:pt x="2" y="10"/>
                  </a:moveTo>
                  <a:cubicBezTo>
                    <a:pt x="2" y="10"/>
                    <a:pt x="2" y="11"/>
                    <a:pt x="2" y="11"/>
                  </a:cubicBezTo>
                  <a:cubicBezTo>
                    <a:pt x="2" y="11"/>
                    <a:pt x="2" y="10"/>
                    <a:pt x="2" y="10"/>
                  </a:cubicBezTo>
                  <a:moveTo>
                    <a:pt x="2" y="10"/>
                  </a:moveTo>
                  <a:cubicBezTo>
                    <a:pt x="2" y="10"/>
                    <a:pt x="2" y="10"/>
                    <a:pt x="2" y="10"/>
                  </a:cubicBezTo>
                  <a:cubicBezTo>
                    <a:pt x="2" y="10"/>
                    <a:pt x="2" y="10"/>
                    <a:pt x="2" y="10"/>
                  </a:cubicBezTo>
                  <a:moveTo>
                    <a:pt x="2" y="10"/>
                  </a:moveTo>
                  <a:cubicBezTo>
                    <a:pt x="2" y="10"/>
                    <a:pt x="2" y="10"/>
                    <a:pt x="2" y="10"/>
                  </a:cubicBezTo>
                  <a:cubicBezTo>
                    <a:pt x="2" y="10"/>
                    <a:pt x="2" y="10"/>
                    <a:pt x="2" y="10"/>
                  </a:cubicBezTo>
                  <a:moveTo>
                    <a:pt x="2" y="9"/>
                  </a:moveTo>
                  <a:cubicBezTo>
                    <a:pt x="2" y="10"/>
                    <a:pt x="2" y="10"/>
                    <a:pt x="2" y="10"/>
                  </a:cubicBezTo>
                  <a:cubicBezTo>
                    <a:pt x="2" y="10"/>
                    <a:pt x="2" y="10"/>
                    <a:pt x="2" y="9"/>
                  </a:cubicBezTo>
                  <a:moveTo>
                    <a:pt x="2" y="9"/>
                  </a:moveTo>
                  <a:cubicBezTo>
                    <a:pt x="2" y="9"/>
                    <a:pt x="2" y="9"/>
                    <a:pt x="2" y="9"/>
                  </a:cubicBezTo>
                  <a:cubicBezTo>
                    <a:pt x="2" y="9"/>
                    <a:pt x="2" y="9"/>
                    <a:pt x="2" y="9"/>
                  </a:cubicBezTo>
                  <a:moveTo>
                    <a:pt x="2" y="9"/>
                  </a:moveTo>
                  <a:cubicBezTo>
                    <a:pt x="2" y="9"/>
                    <a:pt x="2" y="9"/>
                    <a:pt x="2" y="9"/>
                  </a:cubicBezTo>
                  <a:cubicBezTo>
                    <a:pt x="2" y="9"/>
                    <a:pt x="2" y="9"/>
                    <a:pt x="2" y="9"/>
                  </a:cubicBezTo>
                  <a:moveTo>
                    <a:pt x="2" y="9"/>
                  </a:moveTo>
                  <a:cubicBezTo>
                    <a:pt x="2" y="9"/>
                    <a:pt x="2" y="9"/>
                    <a:pt x="2" y="9"/>
                  </a:cubicBezTo>
                  <a:cubicBezTo>
                    <a:pt x="2" y="9"/>
                    <a:pt x="2" y="9"/>
                    <a:pt x="2" y="9"/>
                  </a:cubicBezTo>
                  <a:moveTo>
                    <a:pt x="2" y="8"/>
                  </a:moveTo>
                  <a:cubicBezTo>
                    <a:pt x="2" y="8"/>
                    <a:pt x="2" y="9"/>
                    <a:pt x="2" y="9"/>
                  </a:cubicBezTo>
                  <a:cubicBezTo>
                    <a:pt x="2" y="9"/>
                    <a:pt x="2" y="8"/>
                    <a:pt x="2" y="8"/>
                  </a:cubicBezTo>
                  <a:moveTo>
                    <a:pt x="2" y="8"/>
                  </a:moveTo>
                  <a:cubicBezTo>
                    <a:pt x="2" y="8"/>
                    <a:pt x="2" y="8"/>
                    <a:pt x="2" y="8"/>
                  </a:cubicBezTo>
                  <a:cubicBezTo>
                    <a:pt x="2" y="8"/>
                    <a:pt x="2" y="8"/>
                    <a:pt x="2" y="8"/>
                  </a:cubicBezTo>
                  <a:moveTo>
                    <a:pt x="2" y="8"/>
                  </a:moveTo>
                  <a:cubicBezTo>
                    <a:pt x="2" y="8"/>
                    <a:pt x="2" y="8"/>
                    <a:pt x="2" y="8"/>
                  </a:cubicBezTo>
                  <a:cubicBezTo>
                    <a:pt x="2" y="8"/>
                    <a:pt x="2" y="8"/>
                    <a:pt x="2" y="8"/>
                  </a:cubicBezTo>
                  <a:moveTo>
                    <a:pt x="2" y="8"/>
                  </a:moveTo>
                  <a:cubicBezTo>
                    <a:pt x="2" y="8"/>
                    <a:pt x="2" y="8"/>
                    <a:pt x="2" y="8"/>
                  </a:cubicBezTo>
                  <a:cubicBezTo>
                    <a:pt x="2" y="8"/>
                    <a:pt x="2" y="8"/>
                    <a:pt x="2" y="8"/>
                  </a:cubicBezTo>
                  <a:moveTo>
                    <a:pt x="2" y="7"/>
                  </a:moveTo>
                  <a:cubicBezTo>
                    <a:pt x="2" y="7"/>
                    <a:pt x="2" y="7"/>
                    <a:pt x="2" y="7"/>
                  </a:cubicBezTo>
                  <a:cubicBezTo>
                    <a:pt x="2" y="7"/>
                    <a:pt x="2" y="7"/>
                    <a:pt x="2" y="7"/>
                  </a:cubicBezTo>
                  <a:moveTo>
                    <a:pt x="2" y="7"/>
                  </a:moveTo>
                  <a:cubicBezTo>
                    <a:pt x="2" y="7"/>
                    <a:pt x="2" y="7"/>
                    <a:pt x="2" y="7"/>
                  </a:cubicBezTo>
                  <a:cubicBezTo>
                    <a:pt x="2" y="7"/>
                    <a:pt x="2" y="7"/>
                    <a:pt x="2" y="7"/>
                  </a:cubicBezTo>
                  <a:moveTo>
                    <a:pt x="2" y="7"/>
                  </a:moveTo>
                  <a:cubicBezTo>
                    <a:pt x="2" y="7"/>
                    <a:pt x="2" y="7"/>
                    <a:pt x="2" y="7"/>
                  </a:cubicBezTo>
                  <a:cubicBezTo>
                    <a:pt x="2" y="7"/>
                    <a:pt x="2" y="7"/>
                    <a:pt x="2" y="7"/>
                  </a:cubicBezTo>
                  <a:moveTo>
                    <a:pt x="3" y="6"/>
                  </a:moveTo>
                  <a:cubicBezTo>
                    <a:pt x="3" y="6"/>
                    <a:pt x="2" y="7"/>
                    <a:pt x="2" y="7"/>
                  </a:cubicBezTo>
                  <a:cubicBezTo>
                    <a:pt x="2" y="7"/>
                    <a:pt x="3" y="6"/>
                    <a:pt x="3" y="6"/>
                  </a:cubicBezTo>
                  <a:moveTo>
                    <a:pt x="3" y="6"/>
                  </a:moveTo>
                  <a:cubicBezTo>
                    <a:pt x="3" y="6"/>
                    <a:pt x="3" y="6"/>
                    <a:pt x="3" y="6"/>
                  </a:cubicBezTo>
                  <a:cubicBezTo>
                    <a:pt x="3" y="6"/>
                    <a:pt x="3" y="6"/>
                    <a:pt x="3" y="6"/>
                  </a:cubicBezTo>
                  <a:moveTo>
                    <a:pt x="3" y="6"/>
                  </a:moveTo>
                  <a:cubicBezTo>
                    <a:pt x="3" y="6"/>
                    <a:pt x="3" y="6"/>
                    <a:pt x="3" y="6"/>
                  </a:cubicBezTo>
                  <a:cubicBezTo>
                    <a:pt x="3" y="6"/>
                    <a:pt x="3" y="6"/>
                    <a:pt x="3" y="6"/>
                  </a:cubicBezTo>
                  <a:moveTo>
                    <a:pt x="3" y="6"/>
                  </a:moveTo>
                  <a:cubicBezTo>
                    <a:pt x="3" y="6"/>
                    <a:pt x="3" y="6"/>
                    <a:pt x="3" y="6"/>
                  </a:cubicBezTo>
                  <a:cubicBezTo>
                    <a:pt x="3" y="6"/>
                    <a:pt x="3" y="6"/>
                    <a:pt x="3" y="6"/>
                  </a:cubicBezTo>
                  <a:moveTo>
                    <a:pt x="3" y="5"/>
                  </a:moveTo>
                  <a:cubicBezTo>
                    <a:pt x="3" y="5"/>
                    <a:pt x="3" y="5"/>
                    <a:pt x="3" y="5"/>
                  </a:cubicBezTo>
                  <a:cubicBezTo>
                    <a:pt x="3" y="5"/>
                    <a:pt x="3" y="5"/>
                    <a:pt x="3" y="5"/>
                  </a:cubicBezTo>
                  <a:moveTo>
                    <a:pt x="3" y="5"/>
                  </a:moveTo>
                  <a:cubicBezTo>
                    <a:pt x="3" y="5"/>
                    <a:pt x="3" y="5"/>
                    <a:pt x="3" y="5"/>
                  </a:cubicBezTo>
                  <a:cubicBezTo>
                    <a:pt x="3" y="5"/>
                    <a:pt x="3" y="5"/>
                    <a:pt x="3" y="5"/>
                  </a:cubicBezTo>
                  <a:moveTo>
                    <a:pt x="3" y="5"/>
                  </a:moveTo>
                  <a:cubicBezTo>
                    <a:pt x="3" y="5"/>
                    <a:pt x="3" y="5"/>
                    <a:pt x="3" y="5"/>
                  </a:cubicBezTo>
                  <a:cubicBezTo>
                    <a:pt x="3" y="5"/>
                    <a:pt x="3" y="5"/>
                    <a:pt x="3" y="5"/>
                  </a:cubicBezTo>
                  <a:moveTo>
                    <a:pt x="3" y="4"/>
                  </a:moveTo>
                  <a:cubicBezTo>
                    <a:pt x="3" y="5"/>
                    <a:pt x="3" y="5"/>
                    <a:pt x="3" y="5"/>
                  </a:cubicBezTo>
                  <a:cubicBezTo>
                    <a:pt x="3" y="5"/>
                    <a:pt x="3" y="5"/>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3"/>
                  </a:moveTo>
                  <a:cubicBezTo>
                    <a:pt x="3" y="3"/>
                    <a:pt x="3" y="3"/>
                    <a:pt x="3" y="4"/>
                  </a:cubicBezTo>
                  <a:cubicBezTo>
                    <a:pt x="3" y="3"/>
                    <a:pt x="3" y="3"/>
                    <a:pt x="3" y="3"/>
                  </a:cubicBezTo>
                  <a:moveTo>
                    <a:pt x="3" y="3"/>
                  </a:moveTo>
                  <a:cubicBezTo>
                    <a:pt x="3" y="3"/>
                    <a:pt x="3" y="3"/>
                    <a:pt x="3" y="3"/>
                  </a:cubicBezTo>
                  <a:cubicBezTo>
                    <a:pt x="3" y="3"/>
                    <a:pt x="3" y="3"/>
                    <a:pt x="3" y="3"/>
                  </a:cubicBezTo>
                  <a:moveTo>
                    <a:pt x="4" y="3"/>
                  </a:moveTo>
                  <a:cubicBezTo>
                    <a:pt x="4" y="3"/>
                    <a:pt x="4" y="3"/>
                    <a:pt x="3" y="3"/>
                  </a:cubicBezTo>
                  <a:cubicBezTo>
                    <a:pt x="4" y="3"/>
                    <a:pt x="4" y="3"/>
                    <a:pt x="4" y="3"/>
                  </a:cubicBezTo>
                  <a:moveTo>
                    <a:pt x="4" y="3"/>
                  </a:moveTo>
                  <a:cubicBezTo>
                    <a:pt x="4" y="3"/>
                    <a:pt x="4" y="3"/>
                    <a:pt x="4" y="3"/>
                  </a:cubicBezTo>
                  <a:cubicBezTo>
                    <a:pt x="4" y="3"/>
                    <a:pt x="4" y="3"/>
                    <a:pt x="4" y="3"/>
                  </a:cubicBezTo>
                  <a:moveTo>
                    <a:pt x="4" y="2"/>
                  </a:moveTo>
                  <a:cubicBezTo>
                    <a:pt x="4" y="2"/>
                    <a:pt x="4" y="2"/>
                    <a:pt x="4" y="2"/>
                  </a:cubicBezTo>
                  <a:cubicBezTo>
                    <a:pt x="4" y="2"/>
                    <a:pt x="4" y="2"/>
                    <a:pt x="4" y="2"/>
                  </a:cubicBezTo>
                  <a:moveTo>
                    <a:pt x="4" y="2"/>
                  </a:moveTo>
                  <a:cubicBezTo>
                    <a:pt x="4" y="2"/>
                    <a:pt x="4" y="2"/>
                    <a:pt x="4" y="2"/>
                  </a:cubicBezTo>
                  <a:cubicBezTo>
                    <a:pt x="4" y="2"/>
                    <a:pt x="4" y="2"/>
                    <a:pt x="4" y="2"/>
                  </a:cubicBezTo>
                  <a:moveTo>
                    <a:pt x="4" y="1"/>
                  </a:moveTo>
                  <a:cubicBezTo>
                    <a:pt x="4" y="1"/>
                    <a:pt x="4" y="1"/>
                    <a:pt x="4" y="1"/>
                  </a:cubicBezTo>
                  <a:cubicBezTo>
                    <a:pt x="4" y="1"/>
                    <a:pt x="4" y="1"/>
                    <a:pt x="4" y="1"/>
                  </a:cubicBezTo>
                  <a:moveTo>
                    <a:pt x="4" y="1"/>
                  </a:moveTo>
                  <a:cubicBezTo>
                    <a:pt x="4" y="1"/>
                    <a:pt x="4" y="1"/>
                    <a:pt x="4" y="1"/>
                  </a:cubicBezTo>
                  <a:cubicBezTo>
                    <a:pt x="4" y="1"/>
                    <a:pt x="4" y="1"/>
                    <a:pt x="4" y="1"/>
                  </a:cubicBezTo>
                  <a:moveTo>
                    <a:pt x="4" y="0"/>
                  </a:moveTo>
                  <a:cubicBezTo>
                    <a:pt x="4" y="0"/>
                    <a:pt x="4" y="0"/>
                    <a:pt x="4" y="0"/>
                  </a:cubicBezTo>
                  <a:cubicBezTo>
                    <a:pt x="4" y="0"/>
                    <a:pt x="4" y="0"/>
                    <a:pt x="4" y="0"/>
                  </a:cubicBezTo>
                </a:path>
              </a:pathLst>
            </a:custGeom>
            <a:solidFill>
              <a:srgbClr val="E56A0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 typeface="Arial"/>
                <a:buNone/>
                <a:tabLst/>
                <a:defRPr/>
              </a:pPr>
              <a:endParaRPr kumimoji="0" lang="en-GB" sz="24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1030" name="Freeform 35">
              <a:extLst>
                <a:ext uri="{FF2B5EF4-FFF2-40B4-BE49-F238E27FC236}">
                  <a16:creationId xmlns:a16="http://schemas.microsoft.com/office/drawing/2014/main" id="{2878CFFA-582C-C8B4-E000-E8DBAF1ADBAF}"/>
                </a:ext>
              </a:extLst>
            </p:cNvPr>
            <p:cNvSpPr>
              <a:spLocks/>
            </p:cNvSpPr>
            <p:nvPr/>
          </p:nvSpPr>
          <p:spPr bwMode="auto">
            <a:xfrm>
              <a:off x="2511425" y="2494353"/>
              <a:ext cx="190500" cy="425450"/>
            </a:xfrm>
            <a:custGeom>
              <a:avLst/>
              <a:gdLst>
                <a:gd name="T0" fmla="*/ 4 w 78"/>
                <a:gd name="T1" fmla="*/ 53 h 174"/>
                <a:gd name="T2" fmla="*/ 4 w 78"/>
                <a:gd name="T3" fmla="*/ 54 h 174"/>
                <a:gd name="T4" fmla="*/ 3 w 78"/>
                <a:gd name="T5" fmla="*/ 55 h 174"/>
                <a:gd name="T6" fmla="*/ 3 w 78"/>
                <a:gd name="T7" fmla="*/ 56 h 174"/>
                <a:gd name="T8" fmla="*/ 3 w 78"/>
                <a:gd name="T9" fmla="*/ 56 h 174"/>
                <a:gd name="T10" fmla="*/ 3 w 78"/>
                <a:gd name="T11" fmla="*/ 57 h 174"/>
                <a:gd name="T12" fmla="*/ 3 w 78"/>
                <a:gd name="T13" fmla="*/ 58 h 174"/>
                <a:gd name="T14" fmla="*/ 3 w 78"/>
                <a:gd name="T15" fmla="*/ 58 h 174"/>
                <a:gd name="T16" fmla="*/ 2 w 78"/>
                <a:gd name="T17" fmla="*/ 59 h 174"/>
                <a:gd name="T18" fmla="*/ 2 w 78"/>
                <a:gd name="T19" fmla="*/ 60 h 174"/>
                <a:gd name="T20" fmla="*/ 2 w 78"/>
                <a:gd name="T21" fmla="*/ 61 h 174"/>
                <a:gd name="T22" fmla="*/ 2 w 78"/>
                <a:gd name="T23" fmla="*/ 61 h 174"/>
                <a:gd name="T24" fmla="*/ 2 w 78"/>
                <a:gd name="T25" fmla="*/ 62 h 174"/>
                <a:gd name="T26" fmla="*/ 2 w 78"/>
                <a:gd name="T27" fmla="*/ 63 h 174"/>
                <a:gd name="T28" fmla="*/ 1 w 78"/>
                <a:gd name="T29" fmla="*/ 63 h 174"/>
                <a:gd name="T30" fmla="*/ 1 w 78"/>
                <a:gd name="T31" fmla="*/ 64 h 174"/>
                <a:gd name="T32" fmla="*/ 1 w 78"/>
                <a:gd name="T33" fmla="*/ 65 h 174"/>
                <a:gd name="T34" fmla="*/ 1 w 78"/>
                <a:gd name="T35" fmla="*/ 66 h 174"/>
                <a:gd name="T36" fmla="*/ 1 w 78"/>
                <a:gd name="T37" fmla="*/ 67 h 174"/>
                <a:gd name="T38" fmla="*/ 1 w 78"/>
                <a:gd name="T39" fmla="*/ 68 h 174"/>
                <a:gd name="T40" fmla="*/ 0 w 78"/>
                <a:gd name="T41" fmla="*/ 69 h 174"/>
                <a:gd name="T42" fmla="*/ 0 w 78"/>
                <a:gd name="T43" fmla="*/ 70 h 174"/>
                <a:gd name="T44" fmla="*/ 0 w 78"/>
                <a:gd name="T45" fmla="*/ 71 h 174"/>
                <a:gd name="T46" fmla="*/ 0 w 78"/>
                <a:gd name="T47" fmla="*/ 71 h 174"/>
                <a:gd name="T48" fmla="*/ 0 w 78"/>
                <a:gd name="T49" fmla="*/ 73 h 174"/>
                <a:gd name="T50" fmla="*/ 0 w 78"/>
                <a:gd name="T51" fmla="*/ 73 h 174"/>
                <a:gd name="T52" fmla="*/ 0 w 78"/>
                <a:gd name="T53" fmla="*/ 74 h 174"/>
                <a:gd name="T54" fmla="*/ 0 w 78"/>
                <a:gd name="T55" fmla="*/ 75 h 174"/>
                <a:gd name="T56" fmla="*/ 0 w 78"/>
                <a:gd name="T57" fmla="*/ 76 h 174"/>
                <a:gd name="T58" fmla="*/ 0 w 78"/>
                <a:gd name="T59" fmla="*/ 77 h 174"/>
                <a:gd name="T60" fmla="*/ 0 w 78"/>
                <a:gd name="T61" fmla="*/ 77 h 174"/>
                <a:gd name="T62" fmla="*/ 0 w 78"/>
                <a:gd name="T63" fmla="*/ 78 h 174"/>
                <a:gd name="T64" fmla="*/ 0 w 78"/>
                <a:gd name="T65" fmla="*/ 79 h 174"/>
                <a:gd name="T66" fmla="*/ 0 w 78"/>
                <a:gd name="T67" fmla="*/ 80 h 174"/>
                <a:gd name="T68" fmla="*/ 0 w 78"/>
                <a:gd name="T69" fmla="*/ 81 h 174"/>
                <a:gd name="T70" fmla="*/ 0 w 78"/>
                <a:gd name="T71" fmla="*/ 81 h 174"/>
                <a:gd name="T72" fmla="*/ 0 w 78"/>
                <a:gd name="T73" fmla="*/ 82 h 174"/>
                <a:gd name="T74" fmla="*/ 0 w 78"/>
                <a:gd name="T75" fmla="*/ 83 h 174"/>
                <a:gd name="T76" fmla="*/ 0 w 78"/>
                <a:gd name="T77" fmla="*/ 84 h 174"/>
                <a:gd name="T78" fmla="*/ 0 w 78"/>
                <a:gd name="T79" fmla="*/ 84 h 174"/>
                <a:gd name="T80" fmla="*/ 0 w 78"/>
                <a:gd name="T81" fmla="*/ 85 h 174"/>
                <a:gd name="T82" fmla="*/ 0 w 78"/>
                <a:gd name="T83" fmla="*/ 86 h 174"/>
                <a:gd name="T84" fmla="*/ 0 w 78"/>
                <a:gd name="T85" fmla="*/ 87 h 174"/>
                <a:gd name="T86" fmla="*/ 0 w 78"/>
                <a:gd name="T87" fmla="*/ 87 h 174"/>
                <a:gd name="T88" fmla="*/ 0 w 78"/>
                <a:gd name="T89" fmla="*/ 88 h 174"/>
                <a:gd name="T90" fmla="*/ 0 w 78"/>
                <a:gd name="T91" fmla="*/ 89 h 174"/>
                <a:gd name="T92" fmla="*/ 0 w 78"/>
                <a:gd name="T93" fmla="*/ 90 h 174"/>
                <a:gd name="T94" fmla="*/ 0 w 78"/>
                <a:gd name="T95" fmla="*/ 90 h 174"/>
                <a:gd name="T96" fmla="*/ 0 w 78"/>
                <a:gd name="T97" fmla="*/ 91 h 174"/>
                <a:gd name="T98" fmla="*/ 0 w 78"/>
                <a:gd name="T99" fmla="*/ 92 h 174"/>
                <a:gd name="T100" fmla="*/ 0 w 78"/>
                <a:gd name="T101" fmla="*/ 92 h 174"/>
                <a:gd name="T102" fmla="*/ 0 w 78"/>
                <a:gd name="T103" fmla="*/ 94 h 174"/>
                <a:gd name="T104" fmla="*/ 0 w 78"/>
                <a:gd name="T105" fmla="*/ 94 h 174"/>
                <a:gd name="T106" fmla="*/ 1 w 78"/>
                <a:gd name="T107" fmla="*/ 97 h 174"/>
                <a:gd name="T108" fmla="*/ 15 w 78"/>
                <a:gd name="T109" fmla="*/ 7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 h="174">
                  <a:moveTo>
                    <a:pt x="48" y="0"/>
                  </a:moveTo>
                  <a:cubicBezTo>
                    <a:pt x="28" y="11"/>
                    <a:pt x="12" y="30"/>
                    <a:pt x="4" y="52"/>
                  </a:cubicBezTo>
                  <a:cubicBezTo>
                    <a:pt x="4" y="52"/>
                    <a:pt x="4" y="52"/>
                    <a:pt x="4" y="52"/>
                  </a:cubicBezTo>
                  <a:cubicBezTo>
                    <a:pt x="4" y="52"/>
                    <a:pt x="4" y="52"/>
                    <a:pt x="4" y="53"/>
                  </a:cubicBezTo>
                  <a:cubicBezTo>
                    <a:pt x="4" y="53"/>
                    <a:pt x="4" y="53"/>
                    <a:pt x="4" y="53"/>
                  </a:cubicBezTo>
                  <a:cubicBezTo>
                    <a:pt x="4" y="53"/>
                    <a:pt x="4" y="53"/>
                    <a:pt x="4" y="53"/>
                  </a:cubicBezTo>
                  <a:cubicBezTo>
                    <a:pt x="4" y="53"/>
                    <a:pt x="4" y="53"/>
                    <a:pt x="4" y="53"/>
                  </a:cubicBezTo>
                  <a:cubicBezTo>
                    <a:pt x="4" y="53"/>
                    <a:pt x="4" y="54"/>
                    <a:pt x="4" y="54"/>
                  </a:cubicBezTo>
                  <a:cubicBezTo>
                    <a:pt x="4" y="54"/>
                    <a:pt x="4" y="54"/>
                    <a:pt x="4" y="54"/>
                  </a:cubicBezTo>
                  <a:cubicBezTo>
                    <a:pt x="4" y="54"/>
                    <a:pt x="4" y="54"/>
                    <a:pt x="4" y="54"/>
                  </a:cubicBezTo>
                  <a:cubicBezTo>
                    <a:pt x="4" y="54"/>
                    <a:pt x="4" y="54"/>
                    <a:pt x="4" y="54"/>
                  </a:cubicBezTo>
                  <a:cubicBezTo>
                    <a:pt x="4" y="54"/>
                    <a:pt x="4" y="54"/>
                    <a:pt x="4" y="55"/>
                  </a:cubicBezTo>
                  <a:cubicBezTo>
                    <a:pt x="4" y="55"/>
                    <a:pt x="4" y="55"/>
                    <a:pt x="4" y="55"/>
                  </a:cubicBezTo>
                  <a:cubicBezTo>
                    <a:pt x="4" y="55"/>
                    <a:pt x="4" y="55"/>
                    <a:pt x="4" y="55"/>
                  </a:cubicBezTo>
                  <a:cubicBezTo>
                    <a:pt x="4" y="55"/>
                    <a:pt x="4" y="55"/>
                    <a:pt x="3" y="55"/>
                  </a:cubicBezTo>
                  <a:cubicBezTo>
                    <a:pt x="3" y="55"/>
                    <a:pt x="3" y="55"/>
                    <a:pt x="3" y="55"/>
                  </a:cubicBezTo>
                  <a:cubicBezTo>
                    <a:pt x="3" y="55"/>
                    <a:pt x="3" y="55"/>
                    <a:pt x="3" y="55"/>
                  </a:cubicBezTo>
                  <a:cubicBezTo>
                    <a:pt x="3" y="55"/>
                    <a:pt x="3" y="55"/>
                    <a:pt x="3" y="55"/>
                  </a:cubicBezTo>
                  <a:cubicBezTo>
                    <a:pt x="3" y="55"/>
                    <a:pt x="3" y="55"/>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2"/>
                    <a:pt x="2" y="62"/>
                    <a:pt x="2" y="62"/>
                  </a:cubicBezTo>
                  <a:cubicBezTo>
                    <a:pt x="2" y="62"/>
                    <a:pt x="2" y="62"/>
                    <a:pt x="2" y="62"/>
                  </a:cubicBezTo>
                  <a:cubicBezTo>
                    <a:pt x="2" y="62"/>
                    <a:pt x="2" y="62"/>
                    <a:pt x="2" y="62"/>
                  </a:cubicBezTo>
                  <a:cubicBezTo>
                    <a:pt x="2" y="62"/>
                    <a:pt x="2" y="62"/>
                    <a:pt x="2" y="62"/>
                  </a:cubicBezTo>
                  <a:cubicBezTo>
                    <a:pt x="2" y="62"/>
                    <a:pt x="2" y="62"/>
                    <a:pt x="2" y="62"/>
                  </a:cubicBezTo>
                  <a:cubicBezTo>
                    <a:pt x="2" y="62"/>
                    <a:pt x="2" y="62"/>
                    <a:pt x="2" y="62"/>
                  </a:cubicBezTo>
                  <a:cubicBezTo>
                    <a:pt x="2" y="62"/>
                    <a:pt x="2" y="63"/>
                    <a:pt x="2" y="63"/>
                  </a:cubicBezTo>
                  <a:cubicBezTo>
                    <a:pt x="2" y="63"/>
                    <a:pt x="2" y="63"/>
                    <a:pt x="2" y="63"/>
                  </a:cubicBezTo>
                  <a:cubicBezTo>
                    <a:pt x="2" y="63"/>
                    <a:pt x="1" y="63"/>
                    <a:pt x="1" y="63"/>
                  </a:cubicBezTo>
                  <a:cubicBezTo>
                    <a:pt x="1" y="63"/>
                    <a:pt x="1" y="63"/>
                    <a:pt x="1" y="63"/>
                  </a:cubicBezTo>
                  <a:cubicBezTo>
                    <a:pt x="1" y="63"/>
                    <a:pt x="1" y="63"/>
                    <a:pt x="1" y="63"/>
                  </a:cubicBezTo>
                  <a:cubicBezTo>
                    <a:pt x="1" y="63"/>
                    <a:pt x="1" y="63"/>
                    <a:pt x="1" y="63"/>
                  </a:cubicBezTo>
                  <a:cubicBezTo>
                    <a:pt x="1" y="63"/>
                    <a:pt x="1" y="63"/>
                    <a:pt x="1" y="63"/>
                  </a:cubicBezTo>
                  <a:cubicBezTo>
                    <a:pt x="1" y="63"/>
                    <a:pt x="1" y="63"/>
                    <a:pt x="1" y="63"/>
                  </a:cubicBezTo>
                  <a:cubicBezTo>
                    <a:pt x="1" y="64"/>
                    <a:pt x="1" y="64"/>
                    <a:pt x="1" y="64"/>
                  </a:cubicBezTo>
                  <a:cubicBezTo>
                    <a:pt x="1" y="64"/>
                    <a:pt x="1" y="64"/>
                    <a:pt x="1" y="64"/>
                  </a:cubicBezTo>
                  <a:cubicBezTo>
                    <a:pt x="1" y="64"/>
                    <a:pt x="1" y="64"/>
                    <a:pt x="1" y="64"/>
                  </a:cubicBezTo>
                  <a:cubicBezTo>
                    <a:pt x="1" y="64"/>
                    <a:pt x="1" y="64"/>
                    <a:pt x="1" y="64"/>
                  </a:cubicBezTo>
                  <a:cubicBezTo>
                    <a:pt x="1" y="64"/>
                    <a:pt x="1" y="64"/>
                    <a:pt x="1" y="64"/>
                  </a:cubicBezTo>
                  <a:cubicBezTo>
                    <a:pt x="1" y="64"/>
                    <a:pt x="1" y="64"/>
                    <a:pt x="1" y="64"/>
                  </a:cubicBezTo>
                  <a:cubicBezTo>
                    <a:pt x="1" y="65"/>
                    <a:pt x="1" y="65"/>
                    <a:pt x="1" y="65"/>
                  </a:cubicBezTo>
                  <a:cubicBezTo>
                    <a:pt x="1" y="65"/>
                    <a:pt x="1" y="65"/>
                    <a:pt x="1" y="65"/>
                  </a:cubicBezTo>
                  <a:cubicBezTo>
                    <a:pt x="1" y="65"/>
                    <a:pt x="1" y="65"/>
                    <a:pt x="1" y="65"/>
                  </a:cubicBezTo>
                  <a:cubicBezTo>
                    <a:pt x="1" y="65"/>
                    <a:pt x="1" y="65"/>
                    <a:pt x="1" y="65"/>
                  </a:cubicBezTo>
                  <a:cubicBezTo>
                    <a:pt x="1" y="66"/>
                    <a:pt x="1" y="66"/>
                    <a:pt x="1" y="66"/>
                  </a:cubicBezTo>
                  <a:cubicBezTo>
                    <a:pt x="1" y="66"/>
                    <a:pt x="1" y="66"/>
                    <a:pt x="1" y="66"/>
                  </a:cubicBezTo>
                  <a:cubicBezTo>
                    <a:pt x="1" y="66"/>
                    <a:pt x="1" y="66"/>
                    <a:pt x="1" y="66"/>
                  </a:cubicBezTo>
                  <a:cubicBezTo>
                    <a:pt x="1" y="66"/>
                    <a:pt x="1" y="66"/>
                    <a:pt x="1" y="66"/>
                  </a:cubicBezTo>
                  <a:cubicBezTo>
                    <a:pt x="1" y="66"/>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8"/>
                    <a:pt x="1" y="68"/>
                    <a:pt x="1" y="68"/>
                  </a:cubicBezTo>
                  <a:cubicBezTo>
                    <a:pt x="1" y="68"/>
                    <a:pt x="1" y="68"/>
                    <a:pt x="1" y="68"/>
                  </a:cubicBezTo>
                  <a:cubicBezTo>
                    <a:pt x="1" y="68"/>
                    <a:pt x="1" y="68"/>
                    <a:pt x="1" y="68"/>
                  </a:cubicBezTo>
                  <a:cubicBezTo>
                    <a:pt x="1" y="68"/>
                    <a:pt x="1" y="68"/>
                    <a:pt x="1" y="68"/>
                  </a:cubicBezTo>
                  <a:cubicBezTo>
                    <a:pt x="1" y="68"/>
                    <a:pt x="0" y="68"/>
                    <a:pt x="0" y="69"/>
                  </a:cubicBezTo>
                  <a:cubicBezTo>
                    <a:pt x="0" y="69"/>
                    <a:pt x="0" y="69"/>
                    <a:pt x="0" y="69"/>
                  </a:cubicBezTo>
                  <a:cubicBezTo>
                    <a:pt x="0" y="69"/>
                    <a:pt x="0" y="69"/>
                    <a:pt x="0" y="69"/>
                  </a:cubicBezTo>
                  <a:cubicBezTo>
                    <a:pt x="0" y="69"/>
                    <a:pt x="0" y="69"/>
                    <a:pt x="0" y="69"/>
                  </a:cubicBezTo>
                  <a:cubicBezTo>
                    <a:pt x="0" y="69"/>
                    <a:pt x="0" y="69"/>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1"/>
                    <a:pt x="0" y="71"/>
                  </a:cubicBezTo>
                  <a:cubicBezTo>
                    <a:pt x="0" y="71"/>
                    <a:pt x="0" y="71"/>
                    <a:pt x="0" y="71"/>
                  </a:cubicBezTo>
                  <a:cubicBezTo>
                    <a:pt x="0" y="71"/>
                    <a:pt x="0" y="71"/>
                    <a:pt x="0" y="71"/>
                  </a:cubicBezTo>
                  <a:cubicBezTo>
                    <a:pt x="0" y="71"/>
                    <a:pt x="0" y="71"/>
                    <a:pt x="0" y="71"/>
                  </a:cubicBezTo>
                  <a:cubicBezTo>
                    <a:pt x="0" y="71"/>
                    <a:pt x="0" y="71"/>
                    <a:pt x="0" y="71"/>
                  </a:cubicBezTo>
                  <a:cubicBezTo>
                    <a:pt x="0" y="71"/>
                    <a:pt x="0" y="71"/>
                    <a:pt x="0" y="71"/>
                  </a:cubicBezTo>
                  <a:cubicBezTo>
                    <a:pt x="0" y="71"/>
                    <a:pt x="0" y="72"/>
                    <a:pt x="0" y="72"/>
                  </a:cubicBezTo>
                  <a:cubicBezTo>
                    <a:pt x="0" y="72"/>
                    <a:pt x="0" y="72"/>
                    <a:pt x="0" y="72"/>
                  </a:cubicBezTo>
                  <a:cubicBezTo>
                    <a:pt x="0" y="72"/>
                    <a:pt x="0" y="72"/>
                    <a:pt x="0" y="72"/>
                  </a:cubicBezTo>
                  <a:cubicBezTo>
                    <a:pt x="0" y="72"/>
                    <a:pt x="0" y="72"/>
                    <a:pt x="0" y="72"/>
                  </a:cubicBezTo>
                  <a:cubicBezTo>
                    <a:pt x="0" y="73"/>
                    <a:pt x="0" y="73"/>
                    <a:pt x="0" y="73"/>
                  </a:cubicBezTo>
                  <a:cubicBezTo>
                    <a:pt x="0" y="73"/>
                    <a:pt x="0" y="73"/>
                    <a:pt x="0" y="73"/>
                  </a:cubicBezTo>
                  <a:cubicBezTo>
                    <a:pt x="0" y="73"/>
                    <a:pt x="0" y="73"/>
                    <a:pt x="0" y="73"/>
                  </a:cubicBezTo>
                  <a:cubicBezTo>
                    <a:pt x="0" y="73"/>
                    <a:pt x="0" y="73"/>
                    <a:pt x="0" y="73"/>
                  </a:cubicBezTo>
                  <a:cubicBezTo>
                    <a:pt x="0" y="73"/>
                    <a:pt x="0" y="73"/>
                    <a:pt x="0" y="73"/>
                  </a:cubicBezTo>
                  <a:cubicBezTo>
                    <a:pt x="0" y="73"/>
                    <a:pt x="0" y="73"/>
                    <a:pt x="0" y="73"/>
                  </a:cubicBezTo>
                  <a:cubicBezTo>
                    <a:pt x="0" y="73"/>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5"/>
                    <a:pt x="0" y="75"/>
                  </a:cubicBezTo>
                  <a:cubicBezTo>
                    <a:pt x="0" y="75"/>
                    <a:pt x="0" y="75"/>
                    <a:pt x="0" y="75"/>
                  </a:cubicBezTo>
                  <a:cubicBezTo>
                    <a:pt x="0" y="75"/>
                    <a:pt x="0" y="75"/>
                    <a:pt x="0" y="75"/>
                  </a:cubicBezTo>
                  <a:cubicBezTo>
                    <a:pt x="0" y="75"/>
                    <a:pt x="0" y="75"/>
                    <a:pt x="0" y="75"/>
                  </a:cubicBezTo>
                  <a:cubicBezTo>
                    <a:pt x="0" y="75"/>
                    <a:pt x="0" y="75"/>
                    <a:pt x="0" y="75"/>
                  </a:cubicBezTo>
                  <a:cubicBezTo>
                    <a:pt x="0" y="75"/>
                    <a:pt x="0" y="75"/>
                    <a:pt x="0" y="76"/>
                  </a:cubicBezTo>
                  <a:cubicBezTo>
                    <a:pt x="0" y="76"/>
                    <a:pt x="0" y="76"/>
                    <a:pt x="0" y="76"/>
                  </a:cubicBezTo>
                  <a:cubicBezTo>
                    <a:pt x="0" y="76"/>
                    <a:pt x="0" y="76"/>
                    <a:pt x="0" y="76"/>
                  </a:cubicBezTo>
                  <a:cubicBezTo>
                    <a:pt x="0" y="76"/>
                    <a:pt x="0" y="76"/>
                    <a:pt x="0" y="76"/>
                  </a:cubicBezTo>
                  <a:cubicBezTo>
                    <a:pt x="0" y="76"/>
                    <a:pt x="0" y="76"/>
                    <a:pt x="0" y="76"/>
                  </a:cubicBezTo>
                  <a:cubicBezTo>
                    <a:pt x="0" y="76"/>
                    <a:pt x="0" y="76"/>
                    <a:pt x="0" y="76"/>
                  </a:cubicBezTo>
                  <a:cubicBezTo>
                    <a:pt x="0" y="76"/>
                    <a:pt x="0" y="76"/>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8"/>
                  </a:cubicBezTo>
                  <a:cubicBezTo>
                    <a:pt x="0" y="78"/>
                    <a:pt x="0" y="78"/>
                    <a:pt x="0" y="78"/>
                  </a:cubicBezTo>
                  <a:cubicBezTo>
                    <a:pt x="0" y="78"/>
                    <a:pt x="0" y="78"/>
                    <a:pt x="0" y="78"/>
                  </a:cubicBezTo>
                  <a:cubicBezTo>
                    <a:pt x="0" y="78"/>
                    <a:pt x="0" y="78"/>
                    <a:pt x="0" y="78"/>
                  </a:cubicBezTo>
                  <a:cubicBezTo>
                    <a:pt x="0" y="78"/>
                    <a:pt x="0" y="78"/>
                    <a:pt x="0" y="78"/>
                  </a:cubicBezTo>
                  <a:cubicBezTo>
                    <a:pt x="0" y="78"/>
                    <a:pt x="0" y="78"/>
                    <a:pt x="0" y="78"/>
                  </a:cubicBezTo>
                  <a:cubicBezTo>
                    <a:pt x="0" y="78"/>
                    <a:pt x="0" y="78"/>
                    <a:pt x="0" y="78"/>
                  </a:cubicBezTo>
                  <a:cubicBezTo>
                    <a:pt x="0" y="79"/>
                    <a:pt x="0" y="79"/>
                    <a:pt x="0" y="79"/>
                  </a:cubicBezTo>
                  <a:cubicBezTo>
                    <a:pt x="0" y="79"/>
                    <a:pt x="0" y="79"/>
                    <a:pt x="0" y="79"/>
                  </a:cubicBezTo>
                  <a:cubicBezTo>
                    <a:pt x="0" y="79"/>
                    <a:pt x="0" y="79"/>
                    <a:pt x="0" y="79"/>
                  </a:cubicBezTo>
                  <a:cubicBezTo>
                    <a:pt x="0" y="79"/>
                    <a:pt x="0" y="79"/>
                    <a:pt x="0" y="79"/>
                  </a:cubicBezTo>
                  <a:cubicBezTo>
                    <a:pt x="0" y="79"/>
                    <a:pt x="0" y="79"/>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1"/>
                    <a:pt x="0" y="81"/>
                    <a:pt x="0" y="81"/>
                  </a:cubicBezTo>
                  <a:cubicBezTo>
                    <a:pt x="0" y="81"/>
                    <a:pt x="0" y="81"/>
                    <a:pt x="0" y="81"/>
                  </a:cubicBezTo>
                  <a:cubicBezTo>
                    <a:pt x="0" y="81"/>
                    <a:pt x="0" y="81"/>
                    <a:pt x="0" y="81"/>
                  </a:cubicBezTo>
                  <a:cubicBezTo>
                    <a:pt x="0" y="81"/>
                    <a:pt x="0" y="81"/>
                    <a:pt x="0" y="81"/>
                  </a:cubicBezTo>
                  <a:cubicBezTo>
                    <a:pt x="0" y="81"/>
                    <a:pt x="0" y="81"/>
                    <a:pt x="0" y="81"/>
                  </a:cubicBezTo>
                  <a:cubicBezTo>
                    <a:pt x="0" y="81"/>
                    <a:pt x="0" y="81"/>
                    <a:pt x="0" y="81"/>
                  </a:cubicBezTo>
                  <a:cubicBezTo>
                    <a:pt x="0" y="81"/>
                    <a:pt x="0" y="82"/>
                    <a:pt x="0" y="82"/>
                  </a:cubicBezTo>
                  <a:cubicBezTo>
                    <a:pt x="0" y="82"/>
                    <a:pt x="0" y="82"/>
                    <a:pt x="0" y="82"/>
                  </a:cubicBezTo>
                  <a:cubicBezTo>
                    <a:pt x="0" y="82"/>
                    <a:pt x="0" y="82"/>
                    <a:pt x="0" y="82"/>
                  </a:cubicBezTo>
                  <a:cubicBezTo>
                    <a:pt x="0" y="82"/>
                    <a:pt x="0" y="82"/>
                    <a:pt x="0" y="82"/>
                  </a:cubicBezTo>
                  <a:cubicBezTo>
                    <a:pt x="0" y="82"/>
                    <a:pt x="0" y="82"/>
                    <a:pt x="0" y="82"/>
                  </a:cubicBezTo>
                  <a:cubicBezTo>
                    <a:pt x="0" y="82"/>
                    <a:pt x="0" y="82"/>
                    <a:pt x="0" y="82"/>
                  </a:cubicBezTo>
                  <a:cubicBezTo>
                    <a:pt x="0" y="82"/>
                    <a:pt x="0" y="82"/>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5"/>
                    <a:pt x="0" y="85"/>
                  </a:cubicBezTo>
                  <a:cubicBezTo>
                    <a:pt x="0" y="85"/>
                    <a:pt x="0" y="85"/>
                    <a:pt x="0" y="85"/>
                  </a:cubicBezTo>
                  <a:cubicBezTo>
                    <a:pt x="0" y="85"/>
                    <a:pt x="0" y="85"/>
                    <a:pt x="0" y="85"/>
                  </a:cubicBezTo>
                  <a:cubicBezTo>
                    <a:pt x="0" y="85"/>
                    <a:pt x="0" y="85"/>
                    <a:pt x="0" y="85"/>
                  </a:cubicBezTo>
                  <a:cubicBezTo>
                    <a:pt x="0" y="85"/>
                    <a:pt x="0" y="85"/>
                    <a:pt x="0" y="85"/>
                  </a:cubicBezTo>
                  <a:cubicBezTo>
                    <a:pt x="0" y="85"/>
                    <a:pt x="0" y="85"/>
                    <a:pt x="0" y="85"/>
                  </a:cubicBezTo>
                  <a:cubicBezTo>
                    <a:pt x="0" y="85"/>
                    <a:pt x="0" y="85"/>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90"/>
                    <a:pt x="0" y="90"/>
                    <a:pt x="0" y="90"/>
                  </a:cubicBezTo>
                  <a:cubicBezTo>
                    <a:pt x="0" y="90"/>
                    <a:pt x="0" y="90"/>
                    <a:pt x="0" y="90"/>
                  </a:cubicBezTo>
                  <a:cubicBezTo>
                    <a:pt x="0" y="90"/>
                    <a:pt x="0" y="90"/>
                    <a:pt x="0" y="90"/>
                  </a:cubicBezTo>
                  <a:cubicBezTo>
                    <a:pt x="0" y="90"/>
                    <a:pt x="0" y="90"/>
                    <a:pt x="0" y="90"/>
                  </a:cubicBezTo>
                  <a:cubicBezTo>
                    <a:pt x="0" y="90"/>
                    <a:pt x="0" y="90"/>
                    <a:pt x="0" y="90"/>
                  </a:cubicBezTo>
                  <a:cubicBezTo>
                    <a:pt x="0" y="90"/>
                    <a:pt x="0" y="90"/>
                    <a:pt x="0" y="90"/>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3"/>
                    <a:pt x="0" y="93"/>
                    <a:pt x="0" y="93"/>
                  </a:cubicBezTo>
                  <a:cubicBezTo>
                    <a:pt x="0" y="93"/>
                    <a:pt x="0" y="93"/>
                    <a:pt x="0" y="93"/>
                  </a:cubicBezTo>
                  <a:cubicBezTo>
                    <a:pt x="0" y="93"/>
                    <a:pt x="0" y="93"/>
                    <a:pt x="0" y="93"/>
                  </a:cubicBezTo>
                  <a:cubicBezTo>
                    <a:pt x="0" y="93"/>
                    <a:pt x="0" y="93"/>
                    <a:pt x="0" y="93"/>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5"/>
                  </a:cubicBezTo>
                  <a:cubicBezTo>
                    <a:pt x="0" y="95"/>
                    <a:pt x="0" y="95"/>
                    <a:pt x="0" y="95"/>
                  </a:cubicBezTo>
                  <a:cubicBezTo>
                    <a:pt x="0" y="95"/>
                    <a:pt x="0" y="95"/>
                    <a:pt x="0" y="95"/>
                  </a:cubicBezTo>
                  <a:cubicBezTo>
                    <a:pt x="0" y="95"/>
                    <a:pt x="0" y="95"/>
                    <a:pt x="0" y="95"/>
                  </a:cubicBezTo>
                  <a:cubicBezTo>
                    <a:pt x="0" y="96"/>
                    <a:pt x="1" y="96"/>
                    <a:pt x="1" y="97"/>
                  </a:cubicBezTo>
                  <a:cubicBezTo>
                    <a:pt x="1" y="97"/>
                    <a:pt x="1" y="97"/>
                    <a:pt x="1" y="97"/>
                  </a:cubicBezTo>
                  <a:cubicBezTo>
                    <a:pt x="7" y="136"/>
                    <a:pt x="38" y="168"/>
                    <a:pt x="78" y="174"/>
                  </a:cubicBezTo>
                  <a:cubicBezTo>
                    <a:pt x="66" y="169"/>
                    <a:pt x="55" y="162"/>
                    <a:pt x="46" y="152"/>
                  </a:cubicBezTo>
                  <a:cubicBezTo>
                    <a:pt x="33" y="139"/>
                    <a:pt x="24" y="124"/>
                    <a:pt x="19" y="106"/>
                  </a:cubicBezTo>
                  <a:cubicBezTo>
                    <a:pt x="18" y="97"/>
                    <a:pt x="16" y="87"/>
                    <a:pt x="15" y="78"/>
                  </a:cubicBezTo>
                  <a:cubicBezTo>
                    <a:pt x="15" y="77"/>
                    <a:pt x="15" y="77"/>
                    <a:pt x="15" y="77"/>
                  </a:cubicBezTo>
                  <a:cubicBezTo>
                    <a:pt x="15" y="58"/>
                    <a:pt x="20" y="40"/>
                    <a:pt x="30" y="23"/>
                  </a:cubicBezTo>
                  <a:cubicBezTo>
                    <a:pt x="35" y="16"/>
                    <a:pt x="41" y="9"/>
                    <a:pt x="46" y="2"/>
                  </a:cubicBezTo>
                  <a:cubicBezTo>
                    <a:pt x="47" y="1"/>
                    <a:pt x="48" y="1"/>
                    <a:pt x="48" y="0"/>
                  </a:cubicBezTo>
                </a:path>
              </a:pathLst>
            </a:custGeom>
            <a:solidFill>
              <a:srgbClr val="FFB5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 typeface="Arial"/>
                <a:buNone/>
                <a:tabLst/>
                <a:defRPr/>
              </a:pPr>
              <a:endParaRPr kumimoji="0" lang="en-GB" sz="24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1031" name="Rectangle 36">
              <a:extLst>
                <a:ext uri="{FF2B5EF4-FFF2-40B4-BE49-F238E27FC236}">
                  <a16:creationId xmlns:a16="http://schemas.microsoft.com/office/drawing/2014/main" id="{BC021FF2-631F-D5B2-AE40-3C18D9186019}"/>
                </a:ext>
              </a:extLst>
            </p:cNvPr>
            <p:cNvSpPr>
              <a:spLocks noChangeArrowheads="1"/>
            </p:cNvSpPr>
            <p:nvPr/>
          </p:nvSpPr>
          <p:spPr bwMode="auto">
            <a:xfrm>
              <a:off x="2605088" y="2592778"/>
              <a:ext cx="268288" cy="153988"/>
            </a:xfrm>
            <a:prstGeom prst="rect">
              <a:avLst/>
            </a:prstGeom>
            <a:solidFill>
              <a:srgbClr val="FFD57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 typeface="Arial"/>
                <a:buNone/>
                <a:tabLst/>
                <a:defRPr/>
              </a:pPr>
              <a:endParaRPr kumimoji="0" lang="en-GB" sz="24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grpSp>
      <p:grpSp>
        <p:nvGrpSpPr>
          <p:cNvPr id="1032" name="Group 1031">
            <a:extLst>
              <a:ext uri="{FF2B5EF4-FFF2-40B4-BE49-F238E27FC236}">
                <a16:creationId xmlns:a16="http://schemas.microsoft.com/office/drawing/2014/main" id="{27986845-A3BC-DB64-75C8-2188FCD9F34B}"/>
              </a:ext>
            </a:extLst>
          </p:cNvPr>
          <p:cNvGrpSpPr/>
          <p:nvPr/>
        </p:nvGrpSpPr>
        <p:grpSpPr>
          <a:xfrm>
            <a:off x="609601" y="3327307"/>
            <a:ext cx="186535" cy="203293"/>
            <a:chOff x="2455863" y="2411803"/>
            <a:chExt cx="566738" cy="566738"/>
          </a:xfrm>
        </p:grpSpPr>
        <p:sp>
          <p:nvSpPr>
            <p:cNvPr id="1033" name="Oval 32">
              <a:extLst>
                <a:ext uri="{FF2B5EF4-FFF2-40B4-BE49-F238E27FC236}">
                  <a16:creationId xmlns:a16="http://schemas.microsoft.com/office/drawing/2014/main" id="{3260A421-C2B3-2D62-B326-166F179CE280}"/>
                </a:ext>
              </a:extLst>
            </p:cNvPr>
            <p:cNvSpPr>
              <a:spLocks noChangeArrowheads="1"/>
            </p:cNvSpPr>
            <p:nvPr/>
          </p:nvSpPr>
          <p:spPr bwMode="auto">
            <a:xfrm>
              <a:off x="2455863" y="2411803"/>
              <a:ext cx="566738" cy="566738"/>
            </a:xfrm>
            <a:prstGeom prst="ellipse">
              <a:avLst/>
            </a:prstGeom>
            <a:solidFill>
              <a:srgbClr val="F2A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 typeface="Arial"/>
                <a:buNone/>
                <a:tabLst/>
                <a:defRPr/>
              </a:pPr>
              <a:endParaRPr kumimoji="0" lang="en-GB" sz="24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1034" name="Oval 33">
              <a:extLst>
                <a:ext uri="{FF2B5EF4-FFF2-40B4-BE49-F238E27FC236}">
                  <a16:creationId xmlns:a16="http://schemas.microsoft.com/office/drawing/2014/main" id="{8729D44C-3B17-DDDB-BCF1-911B8C0257CA}"/>
                </a:ext>
              </a:extLst>
            </p:cNvPr>
            <p:cNvSpPr>
              <a:spLocks noChangeArrowheads="1"/>
            </p:cNvSpPr>
            <p:nvPr/>
          </p:nvSpPr>
          <p:spPr bwMode="auto">
            <a:xfrm>
              <a:off x="2511425" y="2465778"/>
              <a:ext cx="455613" cy="457200"/>
            </a:xfrm>
            <a:prstGeom prst="ellipse">
              <a:avLst/>
            </a:prstGeom>
            <a:solidFill>
              <a:srgbClr val="FFD5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 typeface="Arial"/>
                <a:buNone/>
                <a:tabLst/>
                <a:defRPr/>
              </a:pPr>
              <a:endParaRPr kumimoji="0" lang="en-GB" sz="24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1035" name="Freeform 34">
              <a:extLst>
                <a:ext uri="{FF2B5EF4-FFF2-40B4-BE49-F238E27FC236}">
                  <a16:creationId xmlns:a16="http://schemas.microsoft.com/office/drawing/2014/main" id="{58F292CD-A888-5BF3-1350-D0265D09E3EC}"/>
                </a:ext>
              </a:extLst>
            </p:cNvPr>
            <p:cNvSpPr>
              <a:spLocks noEditPoints="1"/>
            </p:cNvSpPr>
            <p:nvPr/>
          </p:nvSpPr>
          <p:spPr bwMode="auto">
            <a:xfrm>
              <a:off x="2511425" y="2621353"/>
              <a:ext cx="9525" cy="111125"/>
            </a:xfrm>
            <a:custGeom>
              <a:avLst/>
              <a:gdLst>
                <a:gd name="T0" fmla="*/ 0 w 4"/>
                <a:gd name="T1" fmla="*/ 43 h 45"/>
                <a:gd name="T2" fmla="*/ 0 w 4"/>
                <a:gd name="T3" fmla="*/ 42 h 45"/>
                <a:gd name="T4" fmla="*/ 0 w 4"/>
                <a:gd name="T5" fmla="*/ 41 h 45"/>
                <a:gd name="T6" fmla="*/ 0 w 4"/>
                <a:gd name="T7" fmla="*/ 40 h 45"/>
                <a:gd name="T8" fmla="*/ 0 w 4"/>
                <a:gd name="T9" fmla="*/ 40 h 45"/>
                <a:gd name="T10" fmla="*/ 0 w 4"/>
                <a:gd name="T11" fmla="*/ 39 h 45"/>
                <a:gd name="T12" fmla="*/ 0 w 4"/>
                <a:gd name="T13" fmla="*/ 38 h 45"/>
                <a:gd name="T14" fmla="*/ 0 w 4"/>
                <a:gd name="T15" fmla="*/ 38 h 45"/>
                <a:gd name="T16" fmla="*/ 0 w 4"/>
                <a:gd name="T17" fmla="*/ 37 h 45"/>
                <a:gd name="T18" fmla="*/ 0 w 4"/>
                <a:gd name="T19" fmla="*/ 36 h 45"/>
                <a:gd name="T20" fmla="*/ 0 w 4"/>
                <a:gd name="T21" fmla="*/ 36 h 45"/>
                <a:gd name="T22" fmla="*/ 0 w 4"/>
                <a:gd name="T23" fmla="*/ 35 h 45"/>
                <a:gd name="T24" fmla="*/ 0 w 4"/>
                <a:gd name="T25" fmla="*/ 34 h 45"/>
                <a:gd name="T26" fmla="*/ 0 w 4"/>
                <a:gd name="T27" fmla="*/ 34 h 45"/>
                <a:gd name="T28" fmla="*/ 0 w 4"/>
                <a:gd name="T29" fmla="*/ 33 h 45"/>
                <a:gd name="T30" fmla="*/ 0 w 4"/>
                <a:gd name="T31" fmla="*/ 32 h 45"/>
                <a:gd name="T32" fmla="*/ 0 w 4"/>
                <a:gd name="T33" fmla="*/ 31 h 45"/>
                <a:gd name="T34" fmla="*/ 0 w 4"/>
                <a:gd name="T35" fmla="*/ 31 h 45"/>
                <a:gd name="T36" fmla="*/ 0 w 4"/>
                <a:gd name="T37" fmla="*/ 30 h 45"/>
                <a:gd name="T38" fmla="*/ 0 w 4"/>
                <a:gd name="T39" fmla="*/ 29 h 45"/>
                <a:gd name="T40" fmla="*/ 0 w 4"/>
                <a:gd name="T41" fmla="*/ 29 h 45"/>
                <a:gd name="T42" fmla="*/ 0 w 4"/>
                <a:gd name="T43" fmla="*/ 28 h 45"/>
                <a:gd name="T44" fmla="*/ 0 w 4"/>
                <a:gd name="T45" fmla="*/ 27 h 45"/>
                <a:gd name="T46" fmla="*/ 0 w 4"/>
                <a:gd name="T47" fmla="*/ 26 h 45"/>
                <a:gd name="T48" fmla="*/ 0 w 4"/>
                <a:gd name="T49" fmla="*/ 26 h 45"/>
                <a:gd name="T50" fmla="*/ 0 w 4"/>
                <a:gd name="T51" fmla="*/ 25 h 45"/>
                <a:gd name="T52" fmla="*/ 0 w 4"/>
                <a:gd name="T53" fmla="*/ 24 h 45"/>
                <a:gd name="T54" fmla="*/ 0 w 4"/>
                <a:gd name="T55" fmla="*/ 23 h 45"/>
                <a:gd name="T56" fmla="*/ 0 w 4"/>
                <a:gd name="T57" fmla="*/ 22 h 45"/>
                <a:gd name="T58" fmla="*/ 0 w 4"/>
                <a:gd name="T59" fmla="*/ 22 h 45"/>
                <a:gd name="T60" fmla="*/ 0 w 4"/>
                <a:gd name="T61" fmla="*/ 21 h 45"/>
                <a:gd name="T62" fmla="*/ 0 w 4"/>
                <a:gd name="T63" fmla="*/ 20 h 45"/>
                <a:gd name="T64" fmla="*/ 0 w 4"/>
                <a:gd name="T65" fmla="*/ 19 h 45"/>
                <a:gd name="T66" fmla="*/ 0 w 4"/>
                <a:gd name="T67" fmla="*/ 18 h 45"/>
                <a:gd name="T68" fmla="*/ 0 w 4"/>
                <a:gd name="T69" fmla="*/ 18 h 45"/>
                <a:gd name="T70" fmla="*/ 0 w 4"/>
                <a:gd name="T71" fmla="*/ 17 h 45"/>
                <a:gd name="T72" fmla="*/ 1 w 4"/>
                <a:gd name="T73" fmla="*/ 16 h 45"/>
                <a:gd name="T74" fmla="*/ 1 w 4"/>
                <a:gd name="T75" fmla="*/ 15 h 45"/>
                <a:gd name="T76" fmla="*/ 1 w 4"/>
                <a:gd name="T77" fmla="*/ 15 h 45"/>
                <a:gd name="T78" fmla="*/ 1 w 4"/>
                <a:gd name="T79" fmla="*/ 13 h 45"/>
                <a:gd name="T80" fmla="*/ 1 w 4"/>
                <a:gd name="T81" fmla="*/ 12 h 45"/>
                <a:gd name="T82" fmla="*/ 1 w 4"/>
                <a:gd name="T83" fmla="*/ 12 h 45"/>
                <a:gd name="T84" fmla="*/ 1 w 4"/>
                <a:gd name="T85" fmla="*/ 11 h 45"/>
                <a:gd name="T86" fmla="*/ 2 w 4"/>
                <a:gd name="T87" fmla="*/ 10 h 45"/>
                <a:gd name="T88" fmla="*/ 2 w 4"/>
                <a:gd name="T89" fmla="*/ 10 h 45"/>
                <a:gd name="T90" fmla="*/ 2 w 4"/>
                <a:gd name="T91" fmla="*/ 9 h 45"/>
                <a:gd name="T92" fmla="*/ 2 w 4"/>
                <a:gd name="T93" fmla="*/ 8 h 45"/>
                <a:gd name="T94" fmla="*/ 2 w 4"/>
                <a:gd name="T95" fmla="*/ 8 h 45"/>
                <a:gd name="T96" fmla="*/ 2 w 4"/>
                <a:gd name="T97" fmla="*/ 7 h 45"/>
                <a:gd name="T98" fmla="*/ 3 w 4"/>
                <a:gd name="T99" fmla="*/ 6 h 45"/>
                <a:gd name="T100" fmla="*/ 3 w 4"/>
                <a:gd name="T101" fmla="*/ 6 h 45"/>
                <a:gd name="T102" fmla="*/ 3 w 4"/>
                <a:gd name="T103" fmla="*/ 5 h 45"/>
                <a:gd name="T104" fmla="*/ 3 w 4"/>
                <a:gd name="T105" fmla="*/ 4 h 45"/>
                <a:gd name="T106" fmla="*/ 3 w 4"/>
                <a:gd name="T107" fmla="*/ 4 h 45"/>
                <a:gd name="T108" fmla="*/ 3 w 4"/>
                <a:gd name="T109" fmla="*/ 3 h 45"/>
                <a:gd name="T110" fmla="*/ 4 w 4"/>
                <a:gd name="T111" fmla="*/ 2 h 45"/>
                <a:gd name="T112" fmla="*/ 4 w 4"/>
                <a:gd name="T113" fmla="*/ 1 h 45"/>
                <a:gd name="T114" fmla="*/ 4 w 4"/>
                <a:gd name="T115"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 h="45">
                  <a:moveTo>
                    <a:pt x="1" y="45"/>
                  </a:moveTo>
                  <a:cubicBezTo>
                    <a:pt x="1" y="45"/>
                    <a:pt x="1" y="45"/>
                    <a:pt x="1" y="45"/>
                  </a:cubicBezTo>
                  <a:cubicBezTo>
                    <a:pt x="1" y="45"/>
                    <a:pt x="1" y="45"/>
                    <a:pt x="1" y="45"/>
                  </a:cubicBezTo>
                  <a:moveTo>
                    <a:pt x="0" y="43"/>
                  </a:moveTo>
                  <a:cubicBezTo>
                    <a:pt x="0" y="43"/>
                    <a:pt x="0" y="43"/>
                    <a:pt x="0" y="43"/>
                  </a:cubicBezTo>
                  <a:cubicBezTo>
                    <a:pt x="0" y="43"/>
                    <a:pt x="0" y="43"/>
                    <a:pt x="0" y="43"/>
                  </a:cubicBezTo>
                  <a:moveTo>
                    <a:pt x="0" y="43"/>
                  </a:moveTo>
                  <a:cubicBezTo>
                    <a:pt x="0" y="43"/>
                    <a:pt x="0" y="43"/>
                    <a:pt x="0" y="43"/>
                  </a:cubicBezTo>
                  <a:cubicBezTo>
                    <a:pt x="0" y="43"/>
                    <a:pt x="0" y="43"/>
                    <a:pt x="0" y="43"/>
                  </a:cubicBezTo>
                  <a:moveTo>
                    <a:pt x="0" y="42"/>
                  </a:moveTo>
                  <a:cubicBezTo>
                    <a:pt x="0" y="42"/>
                    <a:pt x="0" y="42"/>
                    <a:pt x="0" y="42"/>
                  </a:cubicBezTo>
                  <a:cubicBezTo>
                    <a:pt x="0" y="42"/>
                    <a:pt x="0" y="42"/>
                    <a:pt x="0" y="42"/>
                  </a:cubicBezTo>
                  <a:moveTo>
                    <a:pt x="0" y="42"/>
                  </a:moveTo>
                  <a:cubicBezTo>
                    <a:pt x="0" y="42"/>
                    <a:pt x="0" y="42"/>
                    <a:pt x="0" y="42"/>
                  </a:cubicBezTo>
                  <a:cubicBezTo>
                    <a:pt x="0" y="42"/>
                    <a:pt x="0" y="42"/>
                    <a:pt x="0" y="42"/>
                  </a:cubicBezTo>
                  <a:moveTo>
                    <a:pt x="0" y="42"/>
                  </a:moveTo>
                  <a:cubicBezTo>
                    <a:pt x="0" y="42"/>
                    <a:pt x="0" y="42"/>
                    <a:pt x="0" y="42"/>
                  </a:cubicBezTo>
                  <a:cubicBezTo>
                    <a:pt x="0" y="42"/>
                    <a:pt x="0" y="42"/>
                    <a:pt x="0" y="42"/>
                  </a:cubicBezTo>
                  <a:moveTo>
                    <a:pt x="0" y="41"/>
                  </a:moveTo>
                  <a:cubicBezTo>
                    <a:pt x="0" y="41"/>
                    <a:pt x="0" y="41"/>
                    <a:pt x="0" y="41"/>
                  </a:cubicBezTo>
                  <a:cubicBezTo>
                    <a:pt x="0" y="41"/>
                    <a:pt x="0" y="41"/>
                    <a:pt x="0" y="41"/>
                  </a:cubicBezTo>
                  <a:moveTo>
                    <a:pt x="0" y="41"/>
                  </a:moveTo>
                  <a:cubicBezTo>
                    <a:pt x="0" y="41"/>
                    <a:pt x="0" y="41"/>
                    <a:pt x="0" y="41"/>
                  </a:cubicBezTo>
                  <a:cubicBezTo>
                    <a:pt x="0" y="41"/>
                    <a:pt x="0" y="41"/>
                    <a:pt x="0" y="41"/>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39"/>
                  </a:moveTo>
                  <a:cubicBezTo>
                    <a:pt x="0" y="39"/>
                    <a:pt x="0" y="39"/>
                    <a:pt x="0" y="39"/>
                  </a:cubicBezTo>
                  <a:cubicBezTo>
                    <a:pt x="0" y="39"/>
                    <a:pt x="0" y="39"/>
                    <a:pt x="0" y="39"/>
                  </a:cubicBezTo>
                  <a:moveTo>
                    <a:pt x="0" y="39"/>
                  </a:moveTo>
                  <a:cubicBezTo>
                    <a:pt x="0" y="39"/>
                    <a:pt x="0" y="39"/>
                    <a:pt x="0" y="39"/>
                  </a:cubicBezTo>
                  <a:cubicBezTo>
                    <a:pt x="0" y="39"/>
                    <a:pt x="0" y="39"/>
                    <a:pt x="0" y="39"/>
                  </a:cubicBezTo>
                  <a:moveTo>
                    <a:pt x="0" y="39"/>
                  </a:moveTo>
                  <a:cubicBezTo>
                    <a:pt x="0" y="39"/>
                    <a:pt x="0" y="39"/>
                    <a:pt x="0" y="39"/>
                  </a:cubicBezTo>
                  <a:cubicBezTo>
                    <a:pt x="0" y="39"/>
                    <a:pt x="0" y="39"/>
                    <a:pt x="0" y="39"/>
                  </a:cubicBezTo>
                  <a:moveTo>
                    <a:pt x="0" y="38"/>
                  </a:moveTo>
                  <a:cubicBezTo>
                    <a:pt x="0" y="38"/>
                    <a:pt x="0" y="39"/>
                    <a:pt x="0" y="39"/>
                  </a:cubicBezTo>
                  <a:cubicBezTo>
                    <a:pt x="0" y="39"/>
                    <a:pt x="0" y="39"/>
                    <a:pt x="0" y="38"/>
                  </a:cubicBezTo>
                  <a:moveTo>
                    <a:pt x="0" y="38"/>
                  </a:moveTo>
                  <a:cubicBezTo>
                    <a:pt x="0" y="38"/>
                    <a:pt x="0" y="38"/>
                    <a:pt x="0" y="38"/>
                  </a:cubicBezTo>
                  <a:cubicBezTo>
                    <a:pt x="0" y="38"/>
                    <a:pt x="0" y="38"/>
                    <a:pt x="0" y="38"/>
                  </a:cubicBezTo>
                  <a:moveTo>
                    <a:pt x="0" y="38"/>
                  </a:moveTo>
                  <a:cubicBezTo>
                    <a:pt x="0" y="38"/>
                    <a:pt x="0" y="38"/>
                    <a:pt x="0" y="38"/>
                  </a:cubicBezTo>
                  <a:cubicBezTo>
                    <a:pt x="0" y="38"/>
                    <a:pt x="0" y="38"/>
                    <a:pt x="0" y="38"/>
                  </a:cubicBezTo>
                  <a:moveTo>
                    <a:pt x="0" y="37"/>
                  </a:moveTo>
                  <a:cubicBezTo>
                    <a:pt x="0" y="38"/>
                    <a:pt x="0" y="38"/>
                    <a:pt x="0" y="38"/>
                  </a:cubicBezTo>
                  <a:cubicBezTo>
                    <a:pt x="0" y="38"/>
                    <a:pt x="0" y="38"/>
                    <a:pt x="0" y="37"/>
                  </a:cubicBezTo>
                  <a:moveTo>
                    <a:pt x="0" y="37"/>
                  </a:moveTo>
                  <a:cubicBezTo>
                    <a:pt x="0" y="37"/>
                    <a:pt x="0" y="37"/>
                    <a:pt x="0" y="37"/>
                  </a:cubicBezTo>
                  <a:cubicBezTo>
                    <a:pt x="0" y="37"/>
                    <a:pt x="0" y="37"/>
                    <a:pt x="0" y="37"/>
                  </a:cubicBezTo>
                  <a:moveTo>
                    <a:pt x="0" y="37"/>
                  </a:moveTo>
                  <a:cubicBezTo>
                    <a:pt x="0" y="37"/>
                    <a:pt x="0" y="37"/>
                    <a:pt x="0" y="37"/>
                  </a:cubicBezTo>
                  <a:cubicBezTo>
                    <a:pt x="0" y="37"/>
                    <a:pt x="0" y="37"/>
                    <a:pt x="0" y="37"/>
                  </a:cubicBezTo>
                  <a:moveTo>
                    <a:pt x="0" y="37"/>
                  </a:moveTo>
                  <a:cubicBezTo>
                    <a:pt x="0" y="37"/>
                    <a:pt x="0" y="37"/>
                    <a:pt x="0" y="37"/>
                  </a:cubicBezTo>
                  <a:cubicBezTo>
                    <a:pt x="0" y="37"/>
                    <a:pt x="0" y="37"/>
                    <a:pt x="0" y="37"/>
                  </a:cubicBezTo>
                  <a:moveTo>
                    <a:pt x="0" y="36"/>
                  </a:moveTo>
                  <a:cubicBezTo>
                    <a:pt x="0" y="36"/>
                    <a:pt x="0" y="36"/>
                    <a:pt x="0" y="36"/>
                  </a:cubicBezTo>
                  <a:cubicBezTo>
                    <a:pt x="0" y="36"/>
                    <a:pt x="0" y="36"/>
                    <a:pt x="0" y="36"/>
                  </a:cubicBezTo>
                  <a:moveTo>
                    <a:pt x="0" y="36"/>
                  </a:moveTo>
                  <a:cubicBezTo>
                    <a:pt x="0" y="36"/>
                    <a:pt x="0" y="36"/>
                    <a:pt x="0" y="36"/>
                  </a:cubicBezTo>
                  <a:cubicBezTo>
                    <a:pt x="0" y="36"/>
                    <a:pt x="0" y="36"/>
                    <a:pt x="0" y="36"/>
                  </a:cubicBezTo>
                  <a:moveTo>
                    <a:pt x="0" y="36"/>
                  </a:moveTo>
                  <a:cubicBezTo>
                    <a:pt x="0" y="36"/>
                    <a:pt x="0" y="36"/>
                    <a:pt x="0" y="36"/>
                  </a:cubicBezTo>
                  <a:cubicBezTo>
                    <a:pt x="0" y="36"/>
                    <a:pt x="0" y="36"/>
                    <a:pt x="0" y="36"/>
                  </a:cubicBezTo>
                  <a:moveTo>
                    <a:pt x="0" y="35"/>
                  </a:moveTo>
                  <a:cubicBezTo>
                    <a:pt x="0" y="35"/>
                    <a:pt x="0" y="36"/>
                    <a:pt x="0" y="36"/>
                  </a:cubicBezTo>
                  <a:cubicBezTo>
                    <a:pt x="0" y="36"/>
                    <a:pt x="0" y="35"/>
                    <a:pt x="0" y="35"/>
                  </a:cubicBezTo>
                  <a:moveTo>
                    <a:pt x="0" y="35"/>
                  </a:moveTo>
                  <a:cubicBezTo>
                    <a:pt x="0" y="35"/>
                    <a:pt x="0" y="35"/>
                    <a:pt x="0" y="35"/>
                  </a:cubicBezTo>
                  <a:cubicBezTo>
                    <a:pt x="0" y="35"/>
                    <a:pt x="0" y="35"/>
                    <a:pt x="0" y="35"/>
                  </a:cubicBezTo>
                  <a:moveTo>
                    <a:pt x="0" y="35"/>
                  </a:moveTo>
                  <a:cubicBezTo>
                    <a:pt x="0" y="35"/>
                    <a:pt x="0" y="35"/>
                    <a:pt x="0" y="35"/>
                  </a:cubicBezTo>
                  <a:cubicBezTo>
                    <a:pt x="0" y="35"/>
                    <a:pt x="0" y="35"/>
                    <a:pt x="0" y="35"/>
                  </a:cubicBezTo>
                  <a:moveTo>
                    <a:pt x="0" y="35"/>
                  </a:moveTo>
                  <a:cubicBezTo>
                    <a:pt x="0" y="35"/>
                    <a:pt x="0" y="35"/>
                    <a:pt x="0" y="35"/>
                  </a:cubicBezTo>
                  <a:cubicBezTo>
                    <a:pt x="0" y="35"/>
                    <a:pt x="0" y="35"/>
                    <a:pt x="0" y="35"/>
                  </a:cubicBezTo>
                  <a:moveTo>
                    <a:pt x="0" y="34"/>
                  </a:moveTo>
                  <a:cubicBezTo>
                    <a:pt x="0" y="34"/>
                    <a:pt x="0" y="34"/>
                    <a:pt x="0" y="34"/>
                  </a:cubicBezTo>
                  <a:cubicBezTo>
                    <a:pt x="0" y="34"/>
                    <a:pt x="0" y="34"/>
                    <a:pt x="0" y="34"/>
                  </a:cubicBezTo>
                  <a:moveTo>
                    <a:pt x="0" y="34"/>
                  </a:moveTo>
                  <a:cubicBezTo>
                    <a:pt x="0" y="34"/>
                    <a:pt x="0" y="34"/>
                    <a:pt x="0" y="34"/>
                  </a:cubicBezTo>
                  <a:cubicBezTo>
                    <a:pt x="0" y="34"/>
                    <a:pt x="0" y="34"/>
                    <a:pt x="0" y="34"/>
                  </a:cubicBezTo>
                  <a:moveTo>
                    <a:pt x="0" y="34"/>
                  </a:moveTo>
                  <a:cubicBezTo>
                    <a:pt x="0" y="34"/>
                    <a:pt x="0" y="34"/>
                    <a:pt x="0" y="34"/>
                  </a:cubicBezTo>
                  <a:cubicBezTo>
                    <a:pt x="0" y="34"/>
                    <a:pt x="0" y="34"/>
                    <a:pt x="0" y="34"/>
                  </a:cubicBezTo>
                  <a:moveTo>
                    <a:pt x="0" y="33"/>
                  </a:moveTo>
                  <a:cubicBezTo>
                    <a:pt x="0" y="33"/>
                    <a:pt x="0" y="33"/>
                    <a:pt x="0" y="34"/>
                  </a:cubicBezTo>
                  <a:cubicBezTo>
                    <a:pt x="0" y="33"/>
                    <a:pt x="0" y="33"/>
                    <a:pt x="0" y="33"/>
                  </a:cubicBezTo>
                  <a:moveTo>
                    <a:pt x="0" y="33"/>
                  </a:moveTo>
                  <a:cubicBezTo>
                    <a:pt x="0" y="33"/>
                    <a:pt x="0" y="33"/>
                    <a:pt x="0" y="33"/>
                  </a:cubicBezTo>
                  <a:cubicBezTo>
                    <a:pt x="0" y="33"/>
                    <a:pt x="0" y="33"/>
                    <a:pt x="0" y="33"/>
                  </a:cubicBezTo>
                  <a:moveTo>
                    <a:pt x="0" y="33"/>
                  </a:moveTo>
                  <a:cubicBezTo>
                    <a:pt x="0" y="33"/>
                    <a:pt x="0" y="33"/>
                    <a:pt x="0" y="33"/>
                  </a:cubicBezTo>
                  <a:cubicBezTo>
                    <a:pt x="0" y="33"/>
                    <a:pt x="0" y="33"/>
                    <a:pt x="0" y="33"/>
                  </a:cubicBezTo>
                  <a:moveTo>
                    <a:pt x="0" y="32"/>
                  </a:moveTo>
                  <a:cubicBezTo>
                    <a:pt x="0" y="32"/>
                    <a:pt x="0" y="33"/>
                    <a:pt x="0" y="33"/>
                  </a:cubicBezTo>
                  <a:cubicBezTo>
                    <a:pt x="0" y="33"/>
                    <a:pt x="0" y="32"/>
                    <a:pt x="0" y="32"/>
                  </a:cubicBezTo>
                  <a:moveTo>
                    <a:pt x="0" y="32"/>
                  </a:moveTo>
                  <a:cubicBezTo>
                    <a:pt x="0" y="32"/>
                    <a:pt x="0" y="32"/>
                    <a:pt x="0" y="32"/>
                  </a:cubicBezTo>
                  <a:cubicBezTo>
                    <a:pt x="0" y="32"/>
                    <a:pt x="0" y="32"/>
                    <a:pt x="0" y="32"/>
                  </a:cubicBezTo>
                  <a:moveTo>
                    <a:pt x="0" y="32"/>
                  </a:moveTo>
                  <a:cubicBezTo>
                    <a:pt x="0" y="32"/>
                    <a:pt x="0" y="32"/>
                    <a:pt x="0" y="32"/>
                  </a:cubicBezTo>
                  <a:cubicBezTo>
                    <a:pt x="0" y="32"/>
                    <a:pt x="0" y="32"/>
                    <a:pt x="0" y="32"/>
                  </a:cubicBezTo>
                  <a:moveTo>
                    <a:pt x="0" y="32"/>
                  </a:moveTo>
                  <a:cubicBezTo>
                    <a:pt x="0" y="32"/>
                    <a:pt x="0" y="32"/>
                    <a:pt x="0" y="32"/>
                  </a:cubicBezTo>
                  <a:cubicBezTo>
                    <a:pt x="0" y="32"/>
                    <a:pt x="0" y="32"/>
                    <a:pt x="0" y="32"/>
                  </a:cubicBezTo>
                  <a:moveTo>
                    <a:pt x="0" y="31"/>
                  </a:moveTo>
                  <a:cubicBezTo>
                    <a:pt x="0" y="31"/>
                    <a:pt x="0" y="31"/>
                    <a:pt x="0" y="31"/>
                  </a:cubicBezTo>
                  <a:cubicBezTo>
                    <a:pt x="0" y="31"/>
                    <a:pt x="0" y="31"/>
                    <a:pt x="0" y="31"/>
                  </a:cubicBezTo>
                  <a:moveTo>
                    <a:pt x="0" y="31"/>
                  </a:moveTo>
                  <a:cubicBezTo>
                    <a:pt x="0" y="31"/>
                    <a:pt x="0" y="31"/>
                    <a:pt x="0" y="31"/>
                  </a:cubicBezTo>
                  <a:cubicBezTo>
                    <a:pt x="0" y="31"/>
                    <a:pt x="0" y="31"/>
                    <a:pt x="0" y="31"/>
                  </a:cubicBezTo>
                  <a:moveTo>
                    <a:pt x="0" y="31"/>
                  </a:moveTo>
                  <a:cubicBezTo>
                    <a:pt x="0" y="31"/>
                    <a:pt x="0" y="31"/>
                    <a:pt x="0" y="31"/>
                  </a:cubicBezTo>
                  <a:cubicBezTo>
                    <a:pt x="0" y="31"/>
                    <a:pt x="0" y="31"/>
                    <a:pt x="0" y="31"/>
                  </a:cubicBezTo>
                  <a:moveTo>
                    <a:pt x="0" y="30"/>
                  </a:moveTo>
                  <a:cubicBezTo>
                    <a:pt x="0" y="30"/>
                    <a:pt x="0" y="30"/>
                    <a:pt x="0" y="31"/>
                  </a:cubicBezTo>
                  <a:cubicBezTo>
                    <a:pt x="0" y="30"/>
                    <a:pt x="0" y="30"/>
                    <a:pt x="0" y="30"/>
                  </a:cubicBezTo>
                  <a:moveTo>
                    <a:pt x="0" y="30"/>
                  </a:moveTo>
                  <a:cubicBezTo>
                    <a:pt x="0" y="30"/>
                    <a:pt x="0" y="30"/>
                    <a:pt x="0" y="30"/>
                  </a:cubicBezTo>
                  <a:cubicBezTo>
                    <a:pt x="0" y="30"/>
                    <a:pt x="0" y="30"/>
                    <a:pt x="0" y="30"/>
                  </a:cubicBezTo>
                  <a:moveTo>
                    <a:pt x="0" y="30"/>
                  </a:moveTo>
                  <a:cubicBezTo>
                    <a:pt x="0" y="30"/>
                    <a:pt x="0" y="30"/>
                    <a:pt x="0" y="30"/>
                  </a:cubicBezTo>
                  <a:cubicBezTo>
                    <a:pt x="0" y="30"/>
                    <a:pt x="0" y="30"/>
                    <a:pt x="0" y="30"/>
                  </a:cubicBezTo>
                  <a:cubicBezTo>
                    <a:pt x="0" y="30"/>
                    <a:pt x="0" y="30"/>
                    <a:pt x="0" y="30"/>
                  </a:cubicBezTo>
                  <a:moveTo>
                    <a:pt x="0" y="29"/>
                  </a:moveTo>
                  <a:cubicBezTo>
                    <a:pt x="0" y="29"/>
                    <a:pt x="0" y="30"/>
                    <a:pt x="0" y="30"/>
                  </a:cubicBezTo>
                  <a:cubicBezTo>
                    <a:pt x="0" y="30"/>
                    <a:pt x="0" y="29"/>
                    <a:pt x="0" y="29"/>
                  </a:cubicBezTo>
                  <a:moveTo>
                    <a:pt x="0" y="29"/>
                  </a:moveTo>
                  <a:cubicBezTo>
                    <a:pt x="0" y="29"/>
                    <a:pt x="0" y="29"/>
                    <a:pt x="0" y="29"/>
                  </a:cubicBezTo>
                  <a:cubicBezTo>
                    <a:pt x="0" y="29"/>
                    <a:pt x="0" y="29"/>
                    <a:pt x="0" y="29"/>
                  </a:cubicBezTo>
                  <a:moveTo>
                    <a:pt x="0" y="29"/>
                  </a:moveTo>
                  <a:cubicBezTo>
                    <a:pt x="0" y="29"/>
                    <a:pt x="0" y="29"/>
                    <a:pt x="0" y="29"/>
                  </a:cubicBezTo>
                  <a:cubicBezTo>
                    <a:pt x="0" y="29"/>
                    <a:pt x="0" y="29"/>
                    <a:pt x="0" y="29"/>
                  </a:cubicBezTo>
                  <a:moveTo>
                    <a:pt x="0" y="28"/>
                  </a:moveTo>
                  <a:cubicBezTo>
                    <a:pt x="0" y="29"/>
                    <a:pt x="0" y="29"/>
                    <a:pt x="0" y="29"/>
                  </a:cubicBezTo>
                  <a:cubicBezTo>
                    <a:pt x="0" y="29"/>
                    <a:pt x="0" y="29"/>
                    <a:pt x="0" y="28"/>
                  </a:cubicBezTo>
                  <a:moveTo>
                    <a:pt x="0" y="28"/>
                  </a:moveTo>
                  <a:cubicBezTo>
                    <a:pt x="0" y="28"/>
                    <a:pt x="0" y="28"/>
                    <a:pt x="0" y="28"/>
                  </a:cubicBezTo>
                  <a:cubicBezTo>
                    <a:pt x="0" y="28"/>
                    <a:pt x="0" y="28"/>
                    <a:pt x="0" y="28"/>
                  </a:cubicBezTo>
                  <a:moveTo>
                    <a:pt x="0" y="28"/>
                  </a:moveTo>
                  <a:cubicBezTo>
                    <a:pt x="0" y="28"/>
                    <a:pt x="0" y="28"/>
                    <a:pt x="0" y="28"/>
                  </a:cubicBezTo>
                  <a:cubicBezTo>
                    <a:pt x="0" y="28"/>
                    <a:pt x="0" y="28"/>
                    <a:pt x="0" y="28"/>
                  </a:cubicBezTo>
                  <a:moveTo>
                    <a:pt x="0" y="28"/>
                  </a:moveTo>
                  <a:cubicBezTo>
                    <a:pt x="0" y="28"/>
                    <a:pt x="0" y="28"/>
                    <a:pt x="0" y="28"/>
                  </a:cubicBezTo>
                  <a:cubicBezTo>
                    <a:pt x="0" y="28"/>
                    <a:pt x="0" y="28"/>
                    <a:pt x="0" y="28"/>
                  </a:cubicBezTo>
                  <a:moveTo>
                    <a:pt x="0" y="27"/>
                  </a:moveTo>
                  <a:cubicBezTo>
                    <a:pt x="0" y="27"/>
                    <a:pt x="0" y="27"/>
                    <a:pt x="0" y="28"/>
                  </a:cubicBezTo>
                  <a:cubicBezTo>
                    <a:pt x="0" y="27"/>
                    <a:pt x="0" y="27"/>
                    <a:pt x="0" y="27"/>
                  </a:cubicBezTo>
                  <a:moveTo>
                    <a:pt x="0" y="27"/>
                  </a:moveTo>
                  <a:cubicBezTo>
                    <a:pt x="0" y="27"/>
                    <a:pt x="0" y="27"/>
                    <a:pt x="0" y="27"/>
                  </a:cubicBezTo>
                  <a:cubicBezTo>
                    <a:pt x="0" y="27"/>
                    <a:pt x="0" y="27"/>
                    <a:pt x="0" y="27"/>
                  </a:cubicBezTo>
                  <a:moveTo>
                    <a:pt x="0" y="26"/>
                  </a:moveTo>
                  <a:cubicBezTo>
                    <a:pt x="0" y="27"/>
                    <a:pt x="0" y="27"/>
                    <a:pt x="0" y="27"/>
                  </a:cubicBezTo>
                  <a:cubicBezTo>
                    <a:pt x="0" y="27"/>
                    <a:pt x="0" y="27"/>
                    <a:pt x="0" y="26"/>
                  </a:cubicBezTo>
                  <a:moveTo>
                    <a:pt x="0" y="26"/>
                  </a:moveTo>
                  <a:cubicBezTo>
                    <a:pt x="0" y="26"/>
                    <a:pt x="0" y="26"/>
                    <a:pt x="0" y="26"/>
                  </a:cubicBezTo>
                  <a:cubicBezTo>
                    <a:pt x="0" y="26"/>
                    <a:pt x="0" y="26"/>
                    <a:pt x="0" y="26"/>
                  </a:cubicBezTo>
                  <a:moveTo>
                    <a:pt x="0" y="26"/>
                  </a:moveTo>
                  <a:cubicBezTo>
                    <a:pt x="0" y="26"/>
                    <a:pt x="0" y="26"/>
                    <a:pt x="0" y="26"/>
                  </a:cubicBezTo>
                  <a:cubicBezTo>
                    <a:pt x="0" y="26"/>
                    <a:pt x="0" y="26"/>
                    <a:pt x="0" y="26"/>
                  </a:cubicBezTo>
                  <a:moveTo>
                    <a:pt x="0" y="26"/>
                  </a:moveTo>
                  <a:cubicBezTo>
                    <a:pt x="0" y="26"/>
                    <a:pt x="0" y="26"/>
                    <a:pt x="0" y="26"/>
                  </a:cubicBezTo>
                  <a:cubicBezTo>
                    <a:pt x="0" y="26"/>
                    <a:pt x="0" y="26"/>
                    <a:pt x="0" y="26"/>
                  </a:cubicBezTo>
                  <a:moveTo>
                    <a:pt x="0" y="25"/>
                  </a:moveTo>
                  <a:cubicBezTo>
                    <a:pt x="0" y="25"/>
                    <a:pt x="0" y="25"/>
                    <a:pt x="0" y="25"/>
                  </a:cubicBezTo>
                  <a:cubicBezTo>
                    <a:pt x="0" y="25"/>
                    <a:pt x="0" y="25"/>
                    <a:pt x="0" y="25"/>
                  </a:cubicBezTo>
                  <a:moveTo>
                    <a:pt x="0" y="25"/>
                  </a:moveTo>
                  <a:cubicBezTo>
                    <a:pt x="0" y="25"/>
                    <a:pt x="0" y="25"/>
                    <a:pt x="0" y="25"/>
                  </a:cubicBezTo>
                  <a:cubicBezTo>
                    <a:pt x="0" y="25"/>
                    <a:pt x="0" y="25"/>
                    <a:pt x="0" y="25"/>
                  </a:cubicBezTo>
                  <a:moveTo>
                    <a:pt x="0" y="25"/>
                  </a:moveTo>
                  <a:cubicBezTo>
                    <a:pt x="0" y="25"/>
                    <a:pt x="0" y="25"/>
                    <a:pt x="0" y="25"/>
                  </a:cubicBezTo>
                  <a:cubicBezTo>
                    <a:pt x="0" y="25"/>
                    <a:pt x="0" y="25"/>
                    <a:pt x="0" y="25"/>
                  </a:cubicBezTo>
                  <a:moveTo>
                    <a:pt x="0" y="24"/>
                  </a:moveTo>
                  <a:cubicBezTo>
                    <a:pt x="0" y="24"/>
                    <a:pt x="0" y="24"/>
                    <a:pt x="0" y="25"/>
                  </a:cubicBezTo>
                  <a:cubicBezTo>
                    <a:pt x="0" y="24"/>
                    <a:pt x="0" y="24"/>
                    <a:pt x="0" y="24"/>
                  </a:cubicBezTo>
                  <a:moveTo>
                    <a:pt x="0" y="24"/>
                  </a:moveTo>
                  <a:cubicBezTo>
                    <a:pt x="0" y="24"/>
                    <a:pt x="0" y="24"/>
                    <a:pt x="0" y="24"/>
                  </a:cubicBezTo>
                  <a:cubicBezTo>
                    <a:pt x="0" y="24"/>
                    <a:pt x="0" y="24"/>
                    <a:pt x="0" y="24"/>
                  </a:cubicBezTo>
                  <a:moveTo>
                    <a:pt x="0" y="24"/>
                  </a:moveTo>
                  <a:cubicBezTo>
                    <a:pt x="0" y="24"/>
                    <a:pt x="0" y="24"/>
                    <a:pt x="0" y="24"/>
                  </a:cubicBezTo>
                  <a:cubicBezTo>
                    <a:pt x="0" y="24"/>
                    <a:pt x="0" y="24"/>
                    <a:pt x="0" y="24"/>
                  </a:cubicBezTo>
                  <a:moveTo>
                    <a:pt x="0" y="23"/>
                  </a:moveTo>
                  <a:cubicBezTo>
                    <a:pt x="0" y="23"/>
                    <a:pt x="0" y="23"/>
                    <a:pt x="0" y="24"/>
                  </a:cubicBezTo>
                  <a:cubicBezTo>
                    <a:pt x="0" y="23"/>
                    <a:pt x="0" y="23"/>
                    <a:pt x="0" y="23"/>
                  </a:cubicBezTo>
                  <a:moveTo>
                    <a:pt x="0" y="23"/>
                  </a:moveTo>
                  <a:cubicBezTo>
                    <a:pt x="0" y="23"/>
                    <a:pt x="0" y="23"/>
                    <a:pt x="0" y="23"/>
                  </a:cubicBezTo>
                  <a:cubicBezTo>
                    <a:pt x="0" y="23"/>
                    <a:pt x="0" y="23"/>
                    <a:pt x="0" y="23"/>
                  </a:cubicBezTo>
                  <a:moveTo>
                    <a:pt x="0" y="23"/>
                  </a:moveTo>
                  <a:cubicBezTo>
                    <a:pt x="0" y="23"/>
                    <a:pt x="0" y="23"/>
                    <a:pt x="0" y="23"/>
                  </a:cubicBezTo>
                  <a:cubicBezTo>
                    <a:pt x="0" y="23"/>
                    <a:pt x="0" y="23"/>
                    <a:pt x="0" y="23"/>
                  </a:cubicBezTo>
                  <a:moveTo>
                    <a:pt x="0" y="22"/>
                  </a:moveTo>
                  <a:cubicBezTo>
                    <a:pt x="0" y="22"/>
                    <a:pt x="0" y="22"/>
                    <a:pt x="0" y="22"/>
                  </a:cubicBezTo>
                  <a:cubicBezTo>
                    <a:pt x="0" y="22"/>
                    <a:pt x="0" y="22"/>
                    <a:pt x="0" y="22"/>
                  </a:cubicBezTo>
                  <a:moveTo>
                    <a:pt x="0" y="22"/>
                  </a:moveTo>
                  <a:cubicBezTo>
                    <a:pt x="0" y="22"/>
                    <a:pt x="0" y="22"/>
                    <a:pt x="0" y="22"/>
                  </a:cubicBezTo>
                  <a:cubicBezTo>
                    <a:pt x="0" y="22"/>
                    <a:pt x="0" y="22"/>
                    <a:pt x="0" y="22"/>
                  </a:cubicBezTo>
                  <a:moveTo>
                    <a:pt x="0" y="22"/>
                  </a:moveTo>
                  <a:cubicBezTo>
                    <a:pt x="0" y="22"/>
                    <a:pt x="0" y="22"/>
                    <a:pt x="0" y="22"/>
                  </a:cubicBezTo>
                  <a:cubicBezTo>
                    <a:pt x="0" y="22"/>
                    <a:pt x="0" y="22"/>
                    <a:pt x="0" y="22"/>
                  </a:cubicBezTo>
                  <a:moveTo>
                    <a:pt x="0" y="21"/>
                  </a:moveTo>
                  <a:cubicBezTo>
                    <a:pt x="0" y="21"/>
                    <a:pt x="0" y="22"/>
                    <a:pt x="0" y="22"/>
                  </a:cubicBezTo>
                  <a:cubicBezTo>
                    <a:pt x="0" y="22"/>
                    <a:pt x="0" y="21"/>
                    <a:pt x="0" y="21"/>
                  </a:cubicBezTo>
                  <a:moveTo>
                    <a:pt x="0" y="21"/>
                  </a:moveTo>
                  <a:cubicBezTo>
                    <a:pt x="0" y="21"/>
                    <a:pt x="0" y="21"/>
                    <a:pt x="0" y="21"/>
                  </a:cubicBezTo>
                  <a:cubicBezTo>
                    <a:pt x="0" y="21"/>
                    <a:pt x="0" y="21"/>
                    <a:pt x="0" y="21"/>
                  </a:cubicBezTo>
                  <a:moveTo>
                    <a:pt x="0" y="21"/>
                  </a:moveTo>
                  <a:cubicBezTo>
                    <a:pt x="0" y="21"/>
                    <a:pt x="0" y="21"/>
                    <a:pt x="0" y="21"/>
                  </a:cubicBezTo>
                  <a:cubicBezTo>
                    <a:pt x="0" y="21"/>
                    <a:pt x="0" y="21"/>
                    <a:pt x="0" y="21"/>
                  </a:cubicBezTo>
                  <a:moveTo>
                    <a:pt x="0" y="20"/>
                  </a:moveTo>
                  <a:cubicBezTo>
                    <a:pt x="0" y="21"/>
                    <a:pt x="0" y="21"/>
                    <a:pt x="0" y="21"/>
                  </a:cubicBezTo>
                  <a:cubicBezTo>
                    <a:pt x="0" y="21"/>
                    <a:pt x="0" y="21"/>
                    <a:pt x="0" y="20"/>
                  </a:cubicBezTo>
                  <a:moveTo>
                    <a:pt x="0" y="20"/>
                  </a:moveTo>
                  <a:cubicBezTo>
                    <a:pt x="0" y="20"/>
                    <a:pt x="0" y="20"/>
                    <a:pt x="0" y="20"/>
                  </a:cubicBezTo>
                  <a:cubicBezTo>
                    <a:pt x="0" y="20"/>
                    <a:pt x="0" y="20"/>
                    <a:pt x="0" y="20"/>
                  </a:cubicBezTo>
                  <a:moveTo>
                    <a:pt x="0" y="19"/>
                  </a:moveTo>
                  <a:cubicBezTo>
                    <a:pt x="0" y="19"/>
                    <a:pt x="0" y="20"/>
                    <a:pt x="0" y="20"/>
                  </a:cubicBezTo>
                  <a:cubicBezTo>
                    <a:pt x="0" y="20"/>
                    <a:pt x="0" y="19"/>
                    <a:pt x="0" y="19"/>
                  </a:cubicBezTo>
                  <a:moveTo>
                    <a:pt x="0" y="19"/>
                  </a:moveTo>
                  <a:cubicBezTo>
                    <a:pt x="0" y="19"/>
                    <a:pt x="0" y="19"/>
                    <a:pt x="0" y="19"/>
                  </a:cubicBezTo>
                  <a:cubicBezTo>
                    <a:pt x="0" y="19"/>
                    <a:pt x="0" y="19"/>
                    <a:pt x="0" y="19"/>
                  </a:cubicBezTo>
                  <a:moveTo>
                    <a:pt x="0" y="19"/>
                  </a:moveTo>
                  <a:cubicBezTo>
                    <a:pt x="0" y="19"/>
                    <a:pt x="0" y="19"/>
                    <a:pt x="0" y="19"/>
                  </a:cubicBezTo>
                  <a:cubicBezTo>
                    <a:pt x="0" y="19"/>
                    <a:pt x="0" y="19"/>
                    <a:pt x="0" y="19"/>
                  </a:cubicBezTo>
                  <a:moveTo>
                    <a:pt x="0" y="18"/>
                  </a:moveTo>
                  <a:cubicBezTo>
                    <a:pt x="0" y="18"/>
                    <a:pt x="0" y="19"/>
                    <a:pt x="0" y="19"/>
                  </a:cubicBezTo>
                  <a:cubicBezTo>
                    <a:pt x="0" y="19"/>
                    <a:pt x="0" y="18"/>
                    <a:pt x="0" y="18"/>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7"/>
                  </a:moveTo>
                  <a:cubicBezTo>
                    <a:pt x="0" y="17"/>
                    <a:pt x="0" y="17"/>
                    <a:pt x="0" y="18"/>
                  </a:cubicBezTo>
                  <a:cubicBezTo>
                    <a:pt x="0" y="17"/>
                    <a:pt x="0" y="17"/>
                    <a:pt x="0" y="17"/>
                  </a:cubicBezTo>
                  <a:moveTo>
                    <a:pt x="0" y="17"/>
                  </a:moveTo>
                  <a:cubicBezTo>
                    <a:pt x="0" y="17"/>
                    <a:pt x="0" y="17"/>
                    <a:pt x="0" y="17"/>
                  </a:cubicBezTo>
                  <a:cubicBezTo>
                    <a:pt x="0" y="17"/>
                    <a:pt x="0" y="17"/>
                    <a:pt x="0" y="17"/>
                  </a:cubicBezTo>
                  <a:moveTo>
                    <a:pt x="1" y="16"/>
                  </a:moveTo>
                  <a:cubicBezTo>
                    <a:pt x="1" y="16"/>
                    <a:pt x="0" y="16"/>
                    <a:pt x="0" y="17"/>
                  </a:cubicBezTo>
                  <a:cubicBezTo>
                    <a:pt x="0" y="16"/>
                    <a:pt x="1" y="16"/>
                    <a:pt x="1" y="16"/>
                  </a:cubicBezTo>
                  <a:moveTo>
                    <a:pt x="1" y="16"/>
                  </a:moveTo>
                  <a:cubicBezTo>
                    <a:pt x="1" y="16"/>
                    <a:pt x="1" y="16"/>
                    <a:pt x="1" y="16"/>
                  </a:cubicBezTo>
                  <a:cubicBezTo>
                    <a:pt x="1" y="16"/>
                    <a:pt x="1" y="16"/>
                    <a:pt x="1" y="16"/>
                  </a:cubicBezTo>
                  <a:moveTo>
                    <a:pt x="1" y="15"/>
                  </a:moveTo>
                  <a:cubicBezTo>
                    <a:pt x="1" y="16"/>
                    <a:pt x="1" y="16"/>
                    <a:pt x="1" y="16"/>
                  </a:cubicBezTo>
                  <a:cubicBezTo>
                    <a:pt x="1" y="16"/>
                    <a:pt x="1" y="16"/>
                    <a:pt x="1" y="15"/>
                  </a:cubicBezTo>
                  <a:moveTo>
                    <a:pt x="1" y="15"/>
                  </a:moveTo>
                  <a:cubicBezTo>
                    <a:pt x="1" y="15"/>
                    <a:pt x="1" y="15"/>
                    <a:pt x="1" y="15"/>
                  </a:cubicBezTo>
                  <a:cubicBezTo>
                    <a:pt x="1" y="15"/>
                    <a:pt x="1" y="15"/>
                    <a:pt x="1" y="15"/>
                  </a:cubicBezTo>
                  <a:moveTo>
                    <a:pt x="1" y="15"/>
                  </a:moveTo>
                  <a:cubicBezTo>
                    <a:pt x="1" y="15"/>
                    <a:pt x="1" y="15"/>
                    <a:pt x="1" y="15"/>
                  </a:cubicBezTo>
                  <a:cubicBezTo>
                    <a:pt x="1" y="15"/>
                    <a:pt x="1" y="15"/>
                    <a:pt x="1" y="15"/>
                  </a:cubicBezTo>
                  <a:moveTo>
                    <a:pt x="1" y="15"/>
                  </a:moveTo>
                  <a:cubicBezTo>
                    <a:pt x="1" y="15"/>
                    <a:pt x="1" y="15"/>
                    <a:pt x="1" y="15"/>
                  </a:cubicBezTo>
                  <a:cubicBezTo>
                    <a:pt x="1" y="15"/>
                    <a:pt x="1" y="15"/>
                    <a:pt x="1" y="15"/>
                  </a:cubicBezTo>
                  <a:moveTo>
                    <a:pt x="1" y="14"/>
                  </a:moveTo>
                  <a:cubicBezTo>
                    <a:pt x="1" y="14"/>
                    <a:pt x="1" y="15"/>
                    <a:pt x="1" y="15"/>
                  </a:cubicBezTo>
                  <a:cubicBezTo>
                    <a:pt x="1" y="15"/>
                    <a:pt x="1" y="14"/>
                    <a:pt x="1" y="14"/>
                  </a:cubicBezTo>
                  <a:moveTo>
                    <a:pt x="1" y="14"/>
                  </a:moveTo>
                  <a:cubicBezTo>
                    <a:pt x="1" y="14"/>
                    <a:pt x="1" y="14"/>
                    <a:pt x="1" y="14"/>
                  </a:cubicBezTo>
                  <a:cubicBezTo>
                    <a:pt x="1" y="14"/>
                    <a:pt x="1" y="14"/>
                    <a:pt x="1" y="14"/>
                  </a:cubicBezTo>
                  <a:moveTo>
                    <a:pt x="1" y="13"/>
                  </a:moveTo>
                  <a:cubicBezTo>
                    <a:pt x="1" y="14"/>
                    <a:pt x="1" y="14"/>
                    <a:pt x="1" y="14"/>
                  </a:cubicBezTo>
                  <a:cubicBezTo>
                    <a:pt x="1" y="14"/>
                    <a:pt x="1" y="14"/>
                    <a:pt x="1" y="13"/>
                  </a:cubicBezTo>
                  <a:moveTo>
                    <a:pt x="1" y="13"/>
                  </a:moveTo>
                  <a:cubicBezTo>
                    <a:pt x="1" y="13"/>
                    <a:pt x="1" y="13"/>
                    <a:pt x="1" y="13"/>
                  </a:cubicBezTo>
                  <a:cubicBezTo>
                    <a:pt x="1" y="13"/>
                    <a:pt x="1" y="13"/>
                    <a:pt x="1" y="13"/>
                  </a:cubicBezTo>
                  <a:moveTo>
                    <a:pt x="1" y="12"/>
                  </a:moveTo>
                  <a:cubicBezTo>
                    <a:pt x="1" y="13"/>
                    <a:pt x="1" y="13"/>
                    <a:pt x="1" y="13"/>
                  </a:cubicBezTo>
                  <a:cubicBezTo>
                    <a:pt x="1" y="13"/>
                    <a:pt x="1" y="13"/>
                    <a:pt x="1" y="12"/>
                  </a:cubicBezTo>
                  <a:moveTo>
                    <a:pt x="1" y="12"/>
                  </a:moveTo>
                  <a:cubicBezTo>
                    <a:pt x="1" y="12"/>
                    <a:pt x="1" y="12"/>
                    <a:pt x="1" y="12"/>
                  </a:cubicBezTo>
                  <a:cubicBezTo>
                    <a:pt x="1" y="12"/>
                    <a:pt x="1" y="12"/>
                    <a:pt x="1" y="12"/>
                  </a:cubicBezTo>
                  <a:moveTo>
                    <a:pt x="1" y="12"/>
                  </a:moveTo>
                  <a:cubicBezTo>
                    <a:pt x="1" y="12"/>
                    <a:pt x="1" y="12"/>
                    <a:pt x="1" y="12"/>
                  </a:cubicBezTo>
                  <a:cubicBezTo>
                    <a:pt x="1" y="12"/>
                    <a:pt x="1" y="12"/>
                    <a:pt x="1" y="12"/>
                  </a:cubicBezTo>
                  <a:moveTo>
                    <a:pt x="1" y="11"/>
                  </a:moveTo>
                  <a:cubicBezTo>
                    <a:pt x="1" y="12"/>
                    <a:pt x="1" y="12"/>
                    <a:pt x="1" y="12"/>
                  </a:cubicBezTo>
                  <a:cubicBezTo>
                    <a:pt x="1" y="12"/>
                    <a:pt x="1" y="12"/>
                    <a:pt x="1" y="11"/>
                  </a:cubicBezTo>
                  <a:moveTo>
                    <a:pt x="1" y="11"/>
                  </a:moveTo>
                  <a:cubicBezTo>
                    <a:pt x="1" y="11"/>
                    <a:pt x="1" y="11"/>
                    <a:pt x="1" y="11"/>
                  </a:cubicBezTo>
                  <a:cubicBezTo>
                    <a:pt x="1" y="11"/>
                    <a:pt x="1" y="11"/>
                    <a:pt x="1" y="11"/>
                  </a:cubicBezTo>
                  <a:moveTo>
                    <a:pt x="1" y="11"/>
                  </a:moveTo>
                  <a:cubicBezTo>
                    <a:pt x="1" y="11"/>
                    <a:pt x="1" y="11"/>
                    <a:pt x="1" y="11"/>
                  </a:cubicBezTo>
                  <a:cubicBezTo>
                    <a:pt x="1" y="11"/>
                    <a:pt x="1" y="11"/>
                    <a:pt x="1" y="11"/>
                  </a:cubicBezTo>
                  <a:moveTo>
                    <a:pt x="2" y="11"/>
                  </a:moveTo>
                  <a:cubicBezTo>
                    <a:pt x="2" y="11"/>
                    <a:pt x="1" y="11"/>
                    <a:pt x="1" y="11"/>
                  </a:cubicBezTo>
                  <a:cubicBezTo>
                    <a:pt x="1" y="11"/>
                    <a:pt x="2" y="11"/>
                    <a:pt x="2" y="11"/>
                  </a:cubicBezTo>
                  <a:moveTo>
                    <a:pt x="2" y="10"/>
                  </a:moveTo>
                  <a:cubicBezTo>
                    <a:pt x="2" y="10"/>
                    <a:pt x="2" y="11"/>
                    <a:pt x="2" y="11"/>
                  </a:cubicBezTo>
                  <a:cubicBezTo>
                    <a:pt x="2" y="11"/>
                    <a:pt x="2" y="10"/>
                    <a:pt x="2" y="10"/>
                  </a:cubicBezTo>
                  <a:moveTo>
                    <a:pt x="2" y="10"/>
                  </a:moveTo>
                  <a:cubicBezTo>
                    <a:pt x="2" y="10"/>
                    <a:pt x="2" y="10"/>
                    <a:pt x="2" y="10"/>
                  </a:cubicBezTo>
                  <a:cubicBezTo>
                    <a:pt x="2" y="10"/>
                    <a:pt x="2" y="10"/>
                    <a:pt x="2" y="10"/>
                  </a:cubicBezTo>
                  <a:moveTo>
                    <a:pt x="2" y="10"/>
                  </a:moveTo>
                  <a:cubicBezTo>
                    <a:pt x="2" y="10"/>
                    <a:pt x="2" y="10"/>
                    <a:pt x="2" y="10"/>
                  </a:cubicBezTo>
                  <a:cubicBezTo>
                    <a:pt x="2" y="10"/>
                    <a:pt x="2" y="10"/>
                    <a:pt x="2" y="10"/>
                  </a:cubicBezTo>
                  <a:moveTo>
                    <a:pt x="2" y="9"/>
                  </a:moveTo>
                  <a:cubicBezTo>
                    <a:pt x="2" y="10"/>
                    <a:pt x="2" y="10"/>
                    <a:pt x="2" y="10"/>
                  </a:cubicBezTo>
                  <a:cubicBezTo>
                    <a:pt x="2" y="10"/>
                    <a:pt x="2" y="10"/>
                    <a:pt x="2" y="9"/>
                  </a:cubicBezTo>
                  <a:moveTo>
                    <a:pt x="2" y="9"/>
                  </a:moveTo>
                  <a:cubicBezTo>
                    <a:pt x="2" y="9"/>
                    <a:pt x="2" y="9"/>
                    <a:pt x="2" y="9"/>
                  </a:cubicBezTo>
                  <a:cubicBezTo>
                    <a:pt x="2" y="9"/>
                    <a:pt x="2" y="9"/>
                    <a:pt x="2" y="9"/>
                  </a:cubicBezTo>
                  <a:moveTo>
                    <a:pt x="2" y="9"/>
                  </a:moveTo>
                  <a:cubicBezTo>
                    <a:pt x="2" y="9"/>
                    <a:pt x="2" y="9"/>
                    <a:pt x="2" y="9"/>
                  </a:cubicBezTo>
                  <a:cubicBezTo>
                    <a:pt x="2" y="9"/>
                    <a:pt x="2" y="9"/>
                    <a:pt x="2" y="9"/>
                  </a:cubicBezTo>
                  <a:moveTo>
                    <a:pt x="2" y="9"/>
                  </a:moveTo>
                  <a:cubicBezTo>
                    <a:pt x="2" y="9"/>
                    <a:pt x="2" y="9"/>
                    <a:pt x="2" y="9"/>
                  </a:cubicBezTo>
                  <a:cubicBezTo>
                    <a:pt x="2" y="9"/>
                    <a:pt x="2" y="9"/>
                    <a:pt x="2" y="9"/>
                  </a:cubicBezTo>
                  <a:moveTo>
                    <a:pt x="2" y="8"/>
                  </a:moveTo>
                  <a:cubicBezTo>
                    <a:pt x="2" y="8"/>
                    <a:pt x="2" y="9"/>
                    <a:pt x="2" y="9"/>
                  </a:cubicBezTo>
                  <a:cubicBezTo>
                    <a:pt x="2" y="9"/>
                    <a:pt x="2" y="8"/>
                    <a:pt x="2" y="8"/>
                  </a:cubicBezTo>
                  <a:moveTo>
                    <a:pt x="2" y="8"/>
                  </a:moveTo>
                  <a:cubicBezTo>
                    <a:pt x="2" y="8"/>
                    <a:pt x="2" y="8"/>
                    <a:pt x="2" y="8"/>
                  </a:cubicBezTo>
                  <a:cubicBezTo>
                    <a:pt x="2" y="8"/>
                    <a:pt x="2" y="8"/>
                    <a:pt x="2" y="8"/>
                  </a:cubicBezTo>
                  <a:moveTo>
                    <a:pt x="2" y="8"/>
                  </a:moveTo>
                  <a:cubicBezTo>
                    <a:pt x="2" y="8"/>
                    <a:pt x="2" y="8"/>
                    <a:pt x="2" y="8"/>
                  </a:cubicBezTo>
                  <a:cubicBezTo>
                    <a:pt x="2" y="8"/>
                    <a:pt x="2" y="8"/>
                    <a:pt x="2" y="8"/>
                  </a:cubicBezTo>
                  <a:moveTo>
                    <a:pt x="2" y="8"/>
                  </a:moveTo>
                  <a:cubicBezTo>
                    <a:pt x="2" y="8"/>
                    <a:pt x="2" y="8"/>
                    <a:pt x="2" y="8"/>
                  </a:cubicBezTo>
                  <a:cubicBezTo>
                    <a:pt x="2" y="8"/>
                    <a:pt x="2" y="8"/>
                    <a:pt x="2" y="8"/>
                  </a:cubicBezTo>
                  <a:moveTo>
                    <a:pt x="2" y="7"/>
                  </a:moveTo>
                  <a:cubicBezTo>
                    <a:pt x="2" y="7"/>
                    <a:pt x="2" y="7"/>
                    <a:pt x="2" y="7"/>
                  </a:cubicBezTo>
                  <a:cubicBezTo>
                    <a:pt x="2" y="7"/>
                    <a:pt x="2" y="7"/>
                    <a:pt x="2" y="7"/>
                  </a:cubicBezTo>
                  <a:moveTo>
                    <a:pt x="2" y="7"/>
                  </a:moveTo>
                  <a:cubicBezTo>
                    <a:pt x="2" y="7"/>
                    <a:pt x="2" y="7"/>
                    <a:pt x="2" y="7"/>
                  </a:cubicBezTo>
                  <a:cubicBezTo>
                    <a:pt x="2" y="7"/>
                    <a:pt x="2" y="7"/>
                    <a:pt x="2" y="7"/>
                  </a:cubicBezTo>
                  <a:moveTo>
                    <a:pt x="2" y="7"/>
                  </a:moveTo>
                  <a:cubicBezTo>
                    <a:pt x="2" y="7"/>
                    <a:pt x="2" y="7"/>
                    <a:pt x="2" y="7"/>
                  </a:cubicBezTo>
                  <a:cubicBezTo>
                    <a:pt x="2" y="7"/>
                    <a:pt x="2" y="7"/>
                    <a:pt x="2" y="7"/>
                  </a:cubicBezTo>
                  <a:moveTo>
                    <a:pt x="3" y="6"/>
                  </a:moveTo>
                  <a:cubicBezTo>
                    <a:pt x="3" y="6"/>
                    <a:pt x="2" y="7"/>
                    <a:pt x="2" y="7"/>
                  </a:cubicBezTo>
                  <a:cubicBezTo>
                    <a:pt x="2" y="7"/>
                    <a:pt x="3" y="6"/>
                    <a:pt x="3" y="6"/>
                  </a:cubicBezTo>
                  <a:moveTo>
                    <a:pt x="3" y="6"/>
                  </a:moveTo>
                  <a:cubicBezTo>
                    <a:pt x="3" y="6"/>
                    <a:pt x="3" y="6"/>
                    <a:pt x="3" y="6"/>
                  </a:cubicBezTo>
                  <a:cubicBezTo>
                    <a:pt x="3" y="6"/>
                    <a:pt x="3" y="6"/>
                    <a:pt x="3" y="6"/>
                  </a:cubicBezTo>
                  <a:moveTo>
                    <a:pt x="3" y="6"/>
                  </a:moveTo>
                  <a:cubicBezTo>
                    <a:pt x="3" y="6"/>
                    <a:pt x="3" y="6"/>
                    <a:pt x="3" y="6"/>
                  </a:cubicBezTo>
                  <a:cubicBezTo>
                    <a:pt x="3" y="6"/>
                    <a:pt x="3" y="6"/>
                    <a:pt x="3" y="6"/>
                  </a:cubicBezTo>
                  <a:moveTo>
                    <a:pt x="3" y="6"/>
                  </a:moveTo>
                  <a:cubicBezTo>
                    <a:pt x="3" y="6"/>
                    <a:pt x="3" y="6"/>
                    <a:pt x="3" y="6"/>
                  </a:cubicBezTo>
                  <a:cubicBezTo>
                    <a:pt x="3" y="6"/>
                    <a:pt x="3" y="6"/>
                    <a:pt x="3" y="6"/>
                  </a:cubicBezTo>
                  <a:moveTo>
                    <a:pt x="3" y="5"/>
                  </a:moveTo>
                  <a:cubicBezTo>
                    <a:pt x="3" y="5"/>
                    <a:pt x="3" y="5"/>
                    <a:pt x="3" y="5"/>
                  </a:cubicBezTo>
                  <a:cubicBezTo>
                    <a:pt x="3" y="5"/>
                    <a:pt x="3" y="5"/>
                    <a:pt x="3" y="5"/>
                  </a:cubicBezTo>
                  <a:moveTo>
                    <a:pt x="3" y="5"/>
                  </a:moveTo>
                  <a:cubicBezTo>
                    <a:pt x="3" y="5"/>
                    <a:pt x="3" y="5"/>
                    <a:pt x="3" y="5"/>
                  </a:cubicBezTo>
                  <a:cubicBezTo>
                    <a:pt x="3" y="5"/>
                    <a:pt x="3" y="5"/>
                    <a:pt x="3" y="5"/>
                  </a:cubicBezTo>
                  <a:moveTo>
                    <a:pt x="3" y="5"/>
                  </a:moveTo>
                  <a:cubicBezTo>
                    <a:pt x="3" y="5"/>
                    <a:pt x="3" y="5"/>
                    <a:pt x="3" y="5"/>
                  </a:cubicBezTo>
                  <a:cubicBezTo>
                    <a:pt x="3" y="5"/>
                    <a:pt x="3" y="5"/>
                    <a:pt x="3" y="5"/>
                  </a:cubicBezTo>
                  <a:moveTo>
                    <a:pt x="3" y="4"/>
                  </a:moveTo>
                  <a:cubicBezTo>
                    <a:pt x="3" y="5"/>
                    <a:pt x="3" y="5"/>
                    <a:pt x="3" y="5"/>
                  </a:cubicBezTo>
                  <a:cubicBezTo>
                    <a:pt x="3" y="5"/>
                    <a:pt x="3" y="5"/>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3"/>
                  </a:moveTo>
                  <a:cubicBezTo>
                    <a:pt x="3" y="3"/>
                    <a:pt x="3" y="3"/>
                    <a:pt x="3" y="4"/>
                  </a:cubicBezTo>
                  <a:cubicBezTo>
                    <a:pt x="3" y="3"/>
                    <a:pt x="3" y="3"/>
                    <a:pt x="3" y="3"/>
                  </a:cubicBezTo>
                  <a:moveTo>
                    <a:pt x="3" y="3"/>
                  </a:moveTo>
                  <a:cubicBezTo>
                    <a:pt x="3" y="3"/>
                    <a:pt x="3" y="3"/>
                    <a:pt x="3" y="3"/>
                  </a:cubicBezTo>
                  <a:cubicBezTo>
                    <a:pt x="3" y="3"/>
                    <a:pt x="3" y="3"/>
                    <a:pt x="3" y="3"/>
                  </a:cubicBezTo>
                  <a:moveTo>
                    <a:pt x="4" y="3"/>
                  </a:moveTo>
                  <a:cubicBezTo>
                    <a:pt x="4" y="3"/>
                    <a:pt x="4" y="3"/>
                    <a:pt x="3" y="3"/>
                  </a:cubicBezTo>
                  <a:cubicBezTo>
                    <a:pt x="4" y="3"/>
                    <a:pt x="4" y="3"/>
                    <a:pt x="4" y="3"/>
                  </a:cubicBezTo>
                  <a:moveTo>
                    <a:pt x="4" y="3"/>
                  </a:moveTo>
                  <a:cubicBezTo>
                    <a:pt x="4" y="3"/>
                    <a:pt x="4" y="3"/>
                    <a:pt x="4" y="3"/>
                  </a:cubicBezTo>
                  <a:cubicBezTo>
                    <a:pt x="4" y="3"/>
                    <a:pt x="4" y="3"/>
                    <a:pt x="4" y="3"/>
                  </a:cubicBezTo>
                  <a:moveTo>
                    <a:pt x="4" y="2"/>
                  </a:moveTo>
                  <a:cubicBezTo>
                    <a:pt x="4" y="2"/>
                    <a:pt x="4" y="2"/>
                    <a:pt x="4" y="2"/>
                  </a:cubicBezTo>
                  <a:cubicBezTo>
                    <a:pt x="4" y="2"/>
                    <a:pt x="4" y="2"/>
                    <a:pt x="4" y="2"/>
                  </a:cubicBezTo>
                  <a:moveTo>
                    <a:pt x="4" y="2"/>
                  </a:moveTo>
                  <a:cubicBezTo>
                    <a:pt x="4" y="2"/>
                    <a:pt x="4" y="2"/>
                    <a:pt x="4" y="2"/>
                  </a:cubicBezTo>
                  <a:cubicBezTo>
                    <a:pt x="4" y="2"/>
                    <a:pt x="4" y="2"/>
                    <a:pt x="4" y="2"/>
                  </a:cubicBezTo>
                  <a:moveTo>
                    <a:pt x="4" y="1"/>
                  </a:moveTo>
                  <a:cubicBezTo>
                    <a:pt x="4" y="1"/>
                    <a:pt x="4" y="1"/>
                    <a:pt x="4" y="1"/>
                  </a:cubicBezTo>
                  <a:cubicBezTo>
                    <a:pt x="4" y="1"/>
                    <a:pt x="4" y="1"/>
                    <a:pt x="4" y="1"/>
                  </a:cubicBezTo>
                  <a:moveTo>
                    <a:pt x="4" y="1"/>
                  </a:moveTo>
                  <a:cubicBezTo>
                    <a:pt x="4" y="1"/>
                    <a:pt x="4" y="1"/>
                    <a:pt x="4" y="1"/>
                  </a:cubicBezTo>
                  <a:cubicBezTo>
                    <a:pt x="4" y="1"/>
                    <a:pt x="4" y="1"/>
                    <a:pt x="4" y="1"/>
                  </a:cubicBezTo>
                  <a:moveTo>
                    <a:pt x="4" y="0"/>
                  </a:moveTo>
                  <a:cubicBezTo>
                    <a:pt x="4" y="0"/>
                    <a:pt x="4" y="0"/>
                    <a:pt x="4" y="0"/>
                  </a:cubicBezTo>
                  <a:cubicBezTo>
                    <a:pt x="4" y="0"/>
                    <a:pt x="4" y="0"/>
                    <a:pt x="4" y="0"/>
                  </a:cubicBezTo>
                </a:path>
              </a:pathLst>
            </a:custGeom>
            <a:solidFill>
              <a:srgbClr val="E56A0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 typeface="Arial"/>
                <a:buNone/>
                <a:tabLst/>
                <a:defRPr/>
              </a:pPr>
              <a:endParaRPr kumimoji="0" lang="en-GB" sz="24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1036" name="Freeform 35">
              <a:extLst>
                <a:ext uri="{FF2B5EF4-FFF2-40B4-BE49-F238E27FC236}">
                  <a16:creationId xmlns:a16="http://schemas.microsoft.com/office/drawing/2014/main" id="{D3CE5177-48AB-36D3-2BB1-97A7D001F8A7}"/>
                </a:ext>
              </a:extLst>
            </p:cNvPr>
            <p:cNvSpPr>
              <a:spLocks/>
            </p:cNvSpPr>
            <p:nvPr/>
          </p:nvSpPr>
          <p:spPr bwMode="auto">
            <a:xfrm>
              <a:off x="2511425" y="2494353"/>
              <a:ext cx="190500" cy="425450"/>
            </a:xfrm>
            <a:custGeom>
              <a:avLst/>
              <a:gdLst>
                <a:gd name="T0" fmla="*/ 4 w 78"/>
                <a:gd name="T1" fmla="*/ 53 h 174"/>
                <a:gd name="T2" fmla="*/ 4 w 78"/>
                <a:gd name="T3" fmla="*/ 54 h 174"/>
                <a:gd name="T4" fmla="*/ 3 w 78"/>
                <a:gd name="T5" fmla="*/ 55 h 174"/>
                <a:gd name="T6" fmla="*/ 3 w 78"/>
                <a:gd name="T7" fmla="*/ 56 h 174"/>
                <a:gd name="T8" fmla="*/ 3 w 78"/>
                <a:gd name="T9" fmla="*/ 56 h 174"/>
                <a:gd name="T10" fmla="*/ 3 w 78"/>
                <a:gd name="T11" fmla="*/ 57 h 174"/>
                <a:gd name="T12" fmla="*/ 3 w 78"/>
                <a:gd name="T13" fmla="*/ 58 h 174"/>
                <a:gd name="T14" fmla="*/ 3 w 78"/>
                <a:gd name="T15" fmla="*/ 58 h 174"/>
                <a:gd name="T16" fmla="*/ 2 w 78"/>
                <a:gd name="T17" fmla="*/ 59 h 174"/>
                <a:gd name="T18" fmla="*/ 2 w 78"/>
                <a:gd name="T19" fmla="*/ 60 h 174"/>
                <a:gd name="T20" fmla="*/ 2 w 78"/>
                <a:gd name="T21" fmla="*/ 61 h 174"/>
                <a:gd name="T22" fmla="*/ 2 w 78"/>
                <a:gd name="T23" fmla="*/ 61 h 174"/>
                <a:gd name="T24" fmla="*/ 2 w 78"/>
                <a:gd name="T25" fmla="*/ 62 h 174"/>
                <a:gd name="T26" fmla="*/ 2 w 78"/>
                <a:gd name="T27" fmla="*/ 63 h 174"/>
                <a:gd name="T28" fmla="*/ 1 w 78"/>
                <a:gd name="T29" fmla="*/ 63 h 174"/>
                <a:gd name="T30" fmla="*/ 1 w 78"/>
                <a:gd name="T31" fmla="*/ 64 h 174"/>
                <a:gd name="T32" fmla="*/ 1 w 78"/>
                <a:gd name="T33" fmla="*/ 65 h 174"/>
                <a:gd name="T34" fmla="*/ 1 w 78"/>
                <a:gd name="T35" fmla="*/ 66 h 174"/>
                <a:gd name="T36" fmla="*/ 1 w 78"/>
                <a:gd name="T37" fmla="*/ 67 h 174"/>
                <a:gd name="T38" fmla="*/ 1 w 78"/>
                <a:gd name="T39" fmla="*/ 68 h 174"/>
                <a:gd name="T40" fmla="*/ 0 w 78"/>
                <a:gd name="T41" fmla="*/ 69 h 174"/>
                <a:gd name="T42" fmla="*/ 0 w 78"/>
                <a:gd name="T43" fmla="*/ 70 h 174"/>
                <a:gd name="T44" fmla="*/ 0 w 78"/>
                <a:gd name="T45" fmla="*/ 71 h 174"/>
                <a:gd name="T46" fmla="*/ 0 w 78"/>
                <a:gd name="T47" fmla="*/ 71 h 174"/>
                <a:gd name="T48" fmla="*/ 0 w 78"/>
                <a:gd name="T49" fmla="*/ 73 h 174"/>
                <a:gd name="T50" fmla="*/ 0 w 78"/>
                <a:gd name="T51" fmla="*/ 73 h 174"/>
                <a:gd name="T52" fmla="*/ 0 w 78"/>
                <a:gd name="T53" fmla="*/ 74 h 174"/>
                <a:gd name="T54" fmla="*/ 0 w 78"/>
                <a:gd name="T55" fmla="*/ 75 h 174"/>
                <a:gd name="T56" fmla="*/ 0 w 78"/>
                <a:gd name="T57" fmla="*/ 76 h 174"/>
                <a:gd name="T58" fmla="*/ 0 w 78"/>
                <a:gd name="T59" fmla="*/ 77 h 174"/>
                <a:gd name="T60" fmla="*/ 0 w 78"/>
                <a:gd name="T61" fmla="*/ 77 h 174"/>
                <a:gd name="T62" fmla="*/ 0 w 78"/>
                <a:gd name="T63" fmla="*/ 78 h 174"/>
                <a:gd name="T64" fmla="*/ 0 w 78"/>
                <a:gd name="T65" fmla="*/ 79 h 174"/>
                <a:gd name="T66" fmla="*/ 0 w 78"/>
                <a:gd name="T67" fmla="*/ 80 h 174"/>
                <a:gd name="T68" fmla="*/ 0 w 78"/>
                <a:gd name="T69" fmla="*/ 81 h 174"/>
                <a:gd name="T70" fmla="*/ 0 w 78"/>
                <a:gd name="T71" fmla="*/ 81 h 174"/>
                <a:gd name="T72" fmla="*/ 0 w 78"/>
                <a:gd name="T73" fmla="*/ 82 h 174"/>
                <a:gd name="T74" fmla="*/ 0 w 78"/>
                <a:gd name="T75" fmla="*/ 83 h 174"/>
                <a:gd name="T76" fmla="*/ 0 w 78"/>
                <a:gd name="T77" fmla="*/ 84 h 174"/>
                <a:gd name="T78" fmla="*/ 0 w 78"/>
                <a:gd name="T79" fmla="*/ 84 h 174"/>
                <a:gd name="T80" fmla="*/ 0 w 78"/>
                <a:gd name="T81" fmla="*/ 85 h 174"/>
                <a:gd name="T82" fmla="*/ 0 w 78"/>
                <a:gd name="T83" fmla="*/ 86 h 174"/>
                <a:gd name="T84" fmla="*/ 0 w 78"/>
                <a:gd name="T85" fmla="*/ 87 h 174"/>
                <a:gd name="T86" fmla="*/ 0 w 78"/>
                <a:gd name="T87" fmla="*/ 87 h 174"/>
                <a:gd name="T88" fmla="*/ 0 w 78"/>
                <a:gd name="T89" fmla="*/ 88 h 174"/>
                <a:gd name="T90" fmla="*/ 0 w 78"/>
                <a:gd name="T91" fmla="*/ 89 h 174"/>
                <a:gd name="T92" fmla="*/ 0 w 78"/>
                <a:gd name="T93" fmla="*/ 90 h 174"/>
                <a:gd name="T94" fmla="*/ 0 w 78"/>
                <a:gd name="T95" fmla="*/ 90 h 174"/>
                <a:gd name="T96" fmla="*/ 0 w 78"/>
                <a:gd name="T97" fmla="*/ 91 h 174"/>
                <a:gd name="T98" fmla="*/ 0 w 78"/>
                <a:gd name="T99" fmla="*/ 92 h 174"/>
                <a:gd name="T100" fmla="*/ 0 w 78"/>
                <a:gd name="T101" fmla="*/ 92 h 174"/>
                <a:gd name="T102" fmla="*/ 0 w 78"/>
                <a:gd name="T103" fmla="*/ 94 h 174"/>
                <a:gd name="T104" fmla="*/ 0 w 78"/>
                <a:gd name="T105" fmla="*/ 94 h 174"/>
                <a:gd name="T106" fmla="*/ 1 w 78"/>
                <a:gd name="T107" fmla="*/ 97 h 174"/>
                <a:gd name="T108" fmla="*/ 15 w 78"/>
                <a:gd name="T109" fmla="*/ 7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 h="174">
                  <a:moveTo>
                    <a:pt x="48" y="0"/>
                  </a:moveTo>
                  <a:cubicBezTo>
                    <a:pt x="28" y="11"/>
                    <a:pt x="12" y="30"/>
                    <a:pt x="4" y="52"/>
                  </a:cubicBezTo>
                  <a:cubicBezTo>
                    <a:pt x="4" y="52"/>
                    <a:pt x="4" y="52"/>
                    <a:pt x="4" y="52"/>
                  </a:cubicBezTo>
                  <a:cubicBezTo>
                    <a:pt x="4" y="52"/>
                    <a:pt x="4" y="52"/>
                    <a:pt x="4" y="53"/>
                  </a:cubicBezTo>
                  <a:cubicBezTo>
                    <a:pt x="4" y="53"/>
                    <a:pt x="4" y="53"/>
                    <a:pt x="4" y="53"/>
                  </a:cubicBezTo>
                  <a:cubicBezTo>
                    <a:pt x="4" y="53"/>
                    <a:pt x="4" y="53"/>
                    <a:pt x="4" y="53"/>
                  </a:cubicBezTo>
                  <a:cubicBezTo>
                    <a:pt x="4" y="53"/>
                    <a:pt x="4" y="53"/>
                    <a:pt x="4" y="53"/>
                  </a:cubicBezTo>
                  <a:cubicBezTo>
                    <a:pt x="4" y="53"/>
                    <a:pt x="4" y="54"/>
                    <a:pt x="4" y="54"/>
                  </a:cubicBezTo>
                  <a:cubicBezTo>
                    <a:pt x="4" y="54"/>
                    <a:pt x="4" y="54"/>
                    <a:pt x="4" y="54"/>
                  </a:cubicBezTo>
                  <a:cubicBezTo>
                    <a:pt x="4" y="54"/>
                    <a:pt x="4" y="54"/>
                    <a:pt x="4" y="54"/>
                  </a:cubicBezTo>
                  <a:cubicBezTo>
                    <a:pt x="4" y="54"/>
                    <a:pt x="4" y="54"/>
                    <a:pt x="4" y="54"/>
                  </a:cubicBezTo>
                  <a:cubicBezTo>
                    <a:pt x="4" y="54"/>
                    <a:pt x="4" y="54"/>
                    <a:pt x="4" y="55"/>
                  </a:cubicBezTo>
                  <a:cubicBezTo>
                    <a:pt x="4" y="55"/>
                    <a:pt x="4" y="55"/>
                    <a:pt x="4" y="55"/>
                  </a:cubicBezTo>
                  <a:cubicBezTo>
                    <a:pt x="4" y="55"/>
                    <a:pt x="4" y="55"/>
                    <a:pt x="4" y="55"/>
                  </a:cubicBezTo>
                  <a:cubicBezTo>
                    <a:pt x="4" y="55"/>
                    <a:pt x="4" y="55"/>
                    <a:pt x="3" y="55"/>
                  </a:cubicBezTo>
                  <a:cubicBezTo>
                    <a:pt x="3" y="55"/>
                    <a:pt x="3" y="55"/>
                    <a:pt x="3" y="55"/>
                  </a:cubicBezTo>
                  <a:cubicBezTo>
                    <a:pt x="3" y="55"/>
                    <a:pt x="3" y="55"/>
                    <a:pt x="3" y="55"/>
                  </a:cubicBezTo>
                  <a:cubicBezTo>
                    <a:pt x="3" y="55"/>
                    <a:pt x="3" y="55"/>
                    <a:pt x="3" y="55"/>
                  </a:cubicBezTo>
                  <a:cubicBezTo>
                    <a:pt x="3" y="55"/>
                    <a:pt x="3" y="55"/>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2"/>
                    <a:pt x="2" y="62"/>
                    <a:pt x="2" y="62"/>
                  </a:cubicBezTo>
                  <a:cubicBezTo>
                    <a:pt x="2" y="62"/>
                    <a:pt x="2" y="62"/>
                    <a:pt x="2" y="62"/>
                  </a:cubicBezTo>
                  <a:cubicBezTo>
                    <a:pt x="2" y="62"/>
                    <a:pt x="2" y="62"/>
                    <a:pt x="2" y="62"/>
                  </a:cubicBezTo>
                  <a:cubicBezTo>
                    <a:pt x="2" y="62"/>
                    <a:pt x="2" y="62"/>
                    <a:pt x="2" y="62"/>
                  </a:cubicBezTo>
                  <a:cubicBezTo>
                    <a:pt x="2" y="62"/>
                    <a:pt x="2" y="62"/>
                    <a:pt x="2" y="62"/>
                  </a:cubicBezTo>
                  <a:cubicBezTo>
                    <a:pt x="2" y="62"/>
                    <a:pt x="2" y="62"/>
                    <a:pt x="2" y="62"/>
                  </a:cubicBezTo>
                  <a:cubicBezTo>
                    <a:pt x="2" y="62"/>
                    <a:pt x="2" y="63"/>
                    <a:pt x="2" y="63"/>
                  </a:cubicBezTo>
                  <a:cubicBezTo>
                    <a:pt x="2" y="63"/>
                    <a:pt x="2" y="63"/>
                    <a:pt x="2" y="63"/>
                  </a:cubicBezTo>
                  <a:cubicBezTo>
                    <a:pt x="2" y="63"/>
                    <a:pt x="1" y="63"/>
                    <a:pt x="1" y="63"/>
                  </a:cubicBezTo>
                  <a:cubicBezTo>
                    <a:pt x="1" y="63"/>
                    <a:pt x="1" y="63"/>
                    <a:pt x="1" y="63"/>
                  </a:cubicBezTo>
                  <a:cubicBezTo>
                    <a:pt x="1" y="63"/>
                    <a:pt x="1" y="63"/>
                    <a:pt x="1" y="63"/>
                  </a:cubicBezTo>
                  <a:cubicBezTo>
                    <a:pt x="1" y="63"/>
                    <a:pt x="1" y="63"/>
                    <a:pt x="1" y="63"/>
                  </a:cubicBezTo>
                  <a:cubicBezTo>
                    <a:pt x="1" y="63"/>
                    <a:pt x="1" y="63"/>
                    <a:pt x="1" y="63"/>
                  </a:cubicBezTo>
                  <a:cubicBezTo>
                    <a:pt x="1" y="63"/>
                    <a:pt x="1" y="63"/>
                    <a:pt x="1" y="63"/>
                  </a:cubicBezTo>
                  <a:cubicBezTo>
                    <a:pt x="1" y="64"/>
                    <a:pt x="1" y="64"/>
                    <a:pt x="1" y="64"/>
                  </a:cubicBezTo>
                  <a:cubicBezTo>
                    <a:pt x="1" y="64"/>
                    <a:pt x="1" y="64"/>
                    <a:pt x="1" y="64"/>
                  </a:cubicBezTo>
                  <a:cubicBezTo>
                    <a:pt x="1" y="64"/>
                    <a:pt x="1" y="64"/>
                    <a:pt x="1" y="64"/>
                  </a:cubicBezTo>
                  <a:cubicBezTo>
                    <a:pt x="1" y="64"/>
                    <a:pt x="1" y="64"/>
                    <a:pt x="1" y="64"/>
                  </a:cubicBezTo>
                  <a:cubicBezTo>
                    <a:pt x="1" y="64"/>
                    <a:pt x="1" y="64"/>
                    <a:pt x="1" y="64"/>
                  </a:cubicBezTo>
                  <a:cubicBezTo>
                    <a:pt x="1" y="64"/>
                    <a:pt x="1" y="64"/>
                    <a:pt x="1" y="64"/>
                  </a:cubicBezTo>
                  <a:cubicBezTo>
                    <a:pt x="1" y="65"/>
                    <a:pt x="1" y="65"/>
                    <a:pt x="1" y="65"/>
                  </a:cubicBezTo>
                  <a:cubicBezTo>
                    <a:pt x="1" y="65"/>
                    <a:pt x="1" y="65"/>
                    <a:pt x="1" y="65"/>
                  </a:cubicBezTo>
                  <a:cubicBezTo>
                    <a:pt x="1" y="65"/>
                    <a:pt x="1" y="65"/>
                    <a:pt x="1" y="65"/>
                  </a:cubicBezTo>
                  <a:cubicBezTo>
                    <a:pt x="1" y="65"/>
                    <a:pt x="1" y="65"/>
                    <a:pt x="1" y="65"/>
                  </a:cubicBezTo>
                  <a:cubicBezTo>
                    <a:pt x="1" y="66"/>
                    <a:pt x="1" y="66"/>
                    <a:pt x="1" y="66"/>
                  </a:cubicBezTo>
                  <a:cubicBezTo>
                    <a:pt x="1" y="66"/>
                    <a:pt x="1" y="66"/>
                    <a:pt x="1" y="66"/>
                  </a:cubicBezTo>
                  <a:cubicBezTo>
                    <a:pt x="1" y="66"/>
                    <a:pt x="1" y="66"/>
                    <a:pt x="1" y="66"/>
                  </a:cubicBezTo>
                  <a:cubicBezTo>
                    <a:pt x="1" y="66"/>
                    <a:pt x="1" y="66"/>
                    <a:pt x="1" y="66"/>
                  </a:cubicBezTo>
                  <a:cubicBezTo>
                    <a:pt x="1" y="66"/>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8"/>
                    <a:pt x="1" y="68"/>
                    <a:pt x="1" y="68"/>
                  </a:cubicBezTo>
                  <a:cubicBezTo>
                    <a:pt x="1" y="68"/>
                    <a:pt x="1" y="68"/>
                    <a:pt x="1" y="68"/>
                  </a:cubicBezTo>
                  <a:cubicBezTo>
                    <a:pt x="1" y="68"/>
                    <a:pt x="1" y="68"/>
                    <a:pt x="1" y="68"/>
                  </a:cubicBezTo>
                  <a:cubicBezTo>
                    <a:pt x="1" y="68"/>
                    <a:pt x="1" y="68"/>
                    <a:pt x="1" y="68"/>
                  </a:cubicBezTo>
                  <a:cubicBezTo>
                    <a:pt x="1" y="68"/>
                    <a:pt x="0" y="68"/>
                    <a:pt x="0" y="69"/>
                  </a:cubicBezTo>
                  <a:cubicBezTo>
                    <a:pt x="0" y="69"/>
                    <a:pt x="0" y="69"/>
                    <a:pt x="0" y="69"/>
                  </a:cubicBezTo>
                  <a:cubicBezTo>
                    <a:pt x="0" y="69"/>
                    <a:pt x="0" y="69"/>
                    <a:pt x="0" y="69"/>
                  </a:cubicBezTo>
                  <a:cubicBezTo>
                    <a:pt x="0" y="69"/>
                    <a:pt x="0" y="69"/>
                    <a:pt x="0" y="69"/>
                  </a:cubicBezTo>
                  <a:cubicBezTo>
                    <a:pt x="0" y="69"/>
                    <a:pt x="0" y="69"/>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1"/>
                    <a:pt x="0" y="71"/>
                  </a:cubicBezTo>
                  <a:cubicBezTo>
                    <a:pt x="0" y="71"/>
                    <a:pt x="0" y="71"/>
                    <a:pt x="0" y="71"/>
                  </a:cubicBezTo>
                  <a:cubicBezTo>
                    <a:pt x="0" y="71"/>
                    <a:pt x="0" y="71"/>
                    <a:pt x="0" y="71"/>
                  </a:cubicBezTo>
                  <a:cubicBezTo>
                    <a:pt x="0" y="71"/>
                    <a:pt x="0" y="71"/>
                    <a:pt x="0" y="71"/>
                  </a:cubicBezTo>
                  <a:cubicBezTo>
                    <a:pt x="0" y="71"/>
                    <a:pt x="0" y="71"/>
                    <a:pt x="0" y="71"/>
                  </a:cubicBezTo>
                  <a:cubicBezTo>
                    <a:pt x="0" y="71"/>
                    <a:pt x="0" y="71"/>
                    <a:pt x="0" y="71"/>
                  </a:cubicBezTo>
                  <a:cubicBezTo>
                    <a:pt x="0" y="71"/>
                    <a:pt x="0" y="72"/>
                    <a:pt x="0" y="72"/>
                  </a:cubicBezTo>
                  <a:cubicBezTo>
                    <a:pt x="0" y="72"/>
                    <a:pt x="0" y="72"/>
                    <a:pt x="0" y="72"/>
                  </a:cubicBezTo>
                  <a:cubicBezTo>
                    <a:pt x="0" y="72"/>
                    <a:pt x="0" y="72"/>
                    <a:pt x="0" y="72"/>
                  </a:cubicBezTo>
                  <a:cubicBezTo>
                    <a:pt x="0" y="72"/>
                    <a:pt x="0" y="72"/>
                    <a:pt x="0" y="72"/>
                  </a:cubicBezTo>
                  <a:cubicBezTo>
                    <a:pt x="0" y="73"/>
                    <a:pt x="0" y="73"/>
                    <a:pt x="0" y="73"/>
                  </a:cubicBezTo>
                  <a:cubicBezTo>
                    <a:pt x="0" y="73"/>
                    <a:pt x="0" y="73"/>
                    <a:pt x="0" y="73"/>
                  </a:cubicBezTo>
                  <a:cubicBezTo>
                    <a:pt x="0" y="73"/>
                    <a:pt x="0" y="73"/>
                    <a:pt x="0" y="73"/>
                  </a:cubicBezTo>
                  <a:cubicBezTo>
                    <a:pt x="0" y="73"/>
                    <a:pt x="0" y="73"/>
                    <a:pt x="0" y="73"/>
                  </a:cubicBezTo>
                  <a:cubicBezTo>
                    <a:pt x="0" y="73"/>
                    <a:pt x="0" y="73"/>
                    <a:pt x="0" y="73"/>
                  </a:cubicBezTo>
                  <a:cubicBezTo>
                    <a:pt x="0" y="73"/>
                    <a:pt x="0" y="73"/>
                    <a:pt x="0" y="73"/>
                  </a:cubicBezTo>
                  <a:cubicBezTo>
                    <a:pt x="0" y="73"/>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5"/>
                    <a:pt x="0" y="75"/>
                  </a:cubicBezTo>
                  <a:cubicBezTo>
                    <a:pt x="0" y="75"/>
                    <a:pt x="0" y="75"/>
                    <a:pt x="0" y="75"/>
                  </a:cubicBezTo>
                  <a:cubicBezTo>
                    <a:pt x="0" y="75"/>
                    <a:pt x="0" y="75"/>
                    <a:pt x="0" y="75"/>
                  </a:cubicBezTo>
                  <a:cubicBezTo>
                    <a:pt x="0" y="75"/>
                    <a:pt x="0" y="75"/>
                    <a:pt x="0" y="75"/>
                  </a:cubicBezTo>
                  <a:cubicBezTo>
                    <a:pt x="0" y="75"/>
                    <a:pt x="0" y="75"/>
                    <a:pt x="0" y="75"/>
                  </a:cubicBezTo>
                  <a:cubicBezTo>
                    <a:pt x="0" y="75"/>
                    <a:pt x="0" y="75"/>
                    <a:pt x="0" y="76"/>
                  </a:cubicBezTo>
                  <a:cubicBezTo>
                    <a:pt x="0" y="76"/>
                    <a:pt x="0" y="76"/>
                    <a:pt x="0" y="76"/>
                  </a:cubicBezTo>
                  <a:cubicBezTo>
                    <a:pt x="0" y="76"/>
                    <a:pt x="0" y="76"/>
                    <a:pt x="0" y="76"/>
                  </a:cubicBezTo>
                  <a:cubicBezTo>
                    <a:pt x="0" y="76"/>
                    <a:pt x="0" y="76"/>
                    <a:pt x="0" y="76"/>
                  </a:cubicBezTo>
                  <a:cubicBezTo>
                    <a:pt x="0" y="76"/>
                    <a:pt x="0" y="76"/>
                    <a:pt x="0" y="76"/>
                  </a:cubicBezTo>
                  <a:cubicBezTo>
                    <a:pt x="0" y="76"/>
                    <a:pt x="0" y="76"/>
                    <a:pt x="0" y="76"/>
                  </a:cubicBezTo>
                  <a:cubicBezTo>
                    <a:pt x="0" y="76"/>
                    <a:pt x="0" y="76"/>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8"/>
                  </a:cubicBezTo>
                  <a:cubicBezTo>
                    <a:pt x="0" y="78"/>
                    <a:pt x="0" y="78"/>
                    <a:pt x="0" y="78"/>
                  </a:cubicBezTo>
                  <a:cubicBezTo>
                    <a:pt x="0" y="78"/>
                    <a:pt x="0" y="78"/>
                    <a:pt x="0" y="78"/>
                  </a:cubicBezTo>
                  <a:cubicBezTo>
                    <a:pt x="0" y="78"/>
                    <a:pt x="0" y="78"/>
                    <a:pt x="0" y="78"/>
                  </a:cubicBezTo>
                  <a:cubicBezTo>
                    <a:pt x="0" y="78"/>
                    <a:pt x="0" y="78"/>
                    <a:pt x="0" y="78"/>
                  </a:cubicBezTo>
                  <a:cubicBezTo>
                    <a:pt x="0" y="78"/>
                    <a:pt x="0" y="78"/>
                    <a:pt x="0" y="78"/>
                  </a:cubicBezTo>
                  <a:cubicBezTo>
                    <a:pt x="0" y="78"/>
                    <a:pt x="0" y="78"/>
                    <a:pt x="0" y="78"/>
                  </a:cubicBezTo>
                  <a:cubicBezTo>
                    <a:pt x="0" y="79"/>
                    <a:pt x="0" y="79"/>
                    <a:pt x="0" y="79"/>
                  </a:cubicBezTo>
                  <a:cubicBezTo>
                    <a:pt x="0" y="79"/>
                    <a:pt x="0" y="79"/>
                    <a:pt x="0" y="79"/>
                  </a:cubicBezTo>
                  <a:cubicBezTo>
                    <a:pt x="0" y="79"/>
                    <a:pt x="0" y="79"/>
                    <a:pt x="0" y="79"/>
                  </a:cubicBezTo>
                  <a:cubicBezTo>
                    <a:pt x="0" y="79"/>
                    <a:pt x="0" y="79"/>
                    <a:pt x="0" y="79"/>
                  </a:cubicBezTo>
                  <a:cubicBezTo>
                    <a:pt x="0" y="79"/>
                    <a:pt x="0" y="79"/>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1"/>
                    <a:pt x="0" y="81"/>
                    <a:pt x="0" y="81"/>
                  </a:cubicBezTo>
                  <a:cubicBezTo>
                    <a:pt x="0" y="81"/>
                    <a:pt x="0" y="81"/>
                    <a:pt x="0" y="81"/>
                  </a:cubicBezTo>
                  <a:cubicBezTo>
                    <a:pt x="0" y="81"/>
                    <a:pt x="0" y="81"/>
                    <a:pt x="0" y="81"/>
                  </a:cubicBezTo>
                  <a:cubicBezTo>
                    <a:pt x="0" y="81"/>
                    <a:pt x="0" y="81"/>
                    <a:pt x="0" y="81"/>
                  </a:cubicBezTo>
                  <a:cubicBezTo>
                    <a:pt x="0" y="81"/>
                    <a:pt x="0" y="81"/>
                    <a:pt x="0" y="81"/>
                  </a:cubicBezTo>
                  <a:cubicBezTo>
                    <a:pt x="0" y="81"/>
                    <a:pt x="0" y="81"/>
                    <a:pt x="0" y="81"/>
                  </a:cubicBezTo>
                  <a:cubicBezTo>
                    <a:pt x="0" y="81"/>
                    <a:pt x="0" y="82"/>
                    <a:pt x="0" y="82"/>
                  </a:cubicBezTo>
                  <a:cubicBezTo>
                    <a:pt x="0" y="82"/>
                    <a:pt x="0" y="82"/>
                    <a:pt x="0" y="82"/>
                  </a:cubicBezTo>
                  <a:cubicBezTo>
                    <a:pt x="0" y="82"/>
                    <a:pt x="0" y="82"/>
                    <a:pt x="0" y="82"/>
                  </a:cubicBezTo>
                  <a:cubicBezTo>
                    <a:pt x="0" y="82"/>
                    <a:pt x="0" y="82"/>
                    <a:pt x="0" y="82"/>
                  </a:cubicBezTo>
                  <a:cubicBezTo>
                    <a:pt x="0" y="82"/>
                    <a:pt x="0" y="82"/>
                    <a:pt x="0" y="82"/>
                  </a:cubicBezTo>
                  <a:cubicBezTo>
                    <a:pt x="0" y="82"/>
                    <a:pt x="0" y="82"/>
                    <a:pt x="0" y="82"/>
                  </a:cubicBezTo>
                  <a:cubicBezTo>
                    <a:pt x="0" y="82"/>
                    <a:pt x="0" y="82"/>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5"/>
                    <a:pt x="0" y="85"/>
                  </a:cubicBezTo>
                  <a:cubicBezTo>
                    <a:pt x="0" y="85"/>
                    <a:pt x="0" y="85"/>
                    <a:pt x="0" y="85"/>
                  </a:cubicBezTo>
                  <a:cubicBezTo>
                    <a:pt x="0" y="85"/>
                    <a:pt x="0" y="85"/>
                    <a:pt x="0" y="85"/>
                  </a:cubicBezTo>
                  <a:cubicBezTo>
                    <a:pt x="0" y="85"/>
                    <a:pt x="0" y="85"/>
                    <a:pt x="0" y="85"/>
                  </a:cubicBezTo>
                  <a:cubicBezTo>
                    <a:pt x="0" y="85"/>
                    <a:pt x="0" y="85"/>
                    <a:pt x="0" y="85"/>
                  </a:cubicBezTo>
                  <a:cubicBezTo>
                    <a:pt x="0" y="85"/>
                    <a:pt x="0" y="85"/>
                    <a:pt x="0" y="85"/>
                  </a:cubicBezTo>
                  <a:cubicBezTo>
                    <a:pt x="0" y="85"/>
                    <a:pt x="0" y="85"/>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90"/>
                    <a:pt x="0" y="90"/>
                    <a:pt x="0" y="90"/>
                  </a:cubicBezTo>
                  <a:cubicBezTo>
                    <a:pt x="0" y="90"/>
                    <a:pt x="0" y="90"/>
                    <a:pt x="0" y="90"/>
                  </a:cubicBezTo>
                  <a:cubicBezTo>
                    <a:pt x="0" y="90"/>
                    <a:pt x="0" y="90"/>
                    <a:pt x="0" y="90"/>
                  </a:cubicBezTo>
                  <a:cubicBezTo>
                    <a:pt x="0" y="90"/>
                    <a:pt x="0" y="90"/>
                    <a:pt x="0" y="90"/>
                  </a:cubicBezTo>
                  <a:cubicBezTo>
                    <a:pt x="0" y="90"/>
                    <a:pt x="0" y="90"/>
                    <a:pt x="0" y="90"/>
                  </a:cubicBezTo>
                  <a:cubicBezTo>
                    <a:pt x="0" y="90"/>
                    <a:pt x="0" y="90"/>
                    <a:pt x="0" y="90"/>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3"/>
                    <a:pt x="0" y="93"/>
                    <a:pt x="0" y="93"/>
                  </a:cubicBezTo>
                  <a:cubicBezTo>
                    <a:pt x="0" y="93"/>
                    <a:pt x="0" y="93"/>
                    <a:pt x="0" y="93"/>
                  </a:cubicBezTo>
                  <a:cubicBezTo>
                    <a:pt x="0" y="93"/>
                    <a:pt x="0" y="93"/>
                    <a:pt x="0" y="93"/>
                  </a:cubicBezTo>
                  <a:cubicBezTo>
                    <a:pt x="0" y="93"/>
                    <a:pt x="0" y="93"/>
                    <a:pt x="0" y="93"/>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5"/>
                  </a:cubicBezTo>
                  <a:cubicBezTo>
                    <a:pt x="0" y="95"/>
                    <a:pt x="0" y="95"/>
                    <a:pt x="0" y="95"/>
                  </a:cubicBezTo>
                  <a:cubicBezTo>
                    <a:pt x="0" y="95"/>
                    <a:pt x="0" y="95"/>
                    <a:pt x="0" y="95"/>
                  </a:cubicBezTo>
                  <a:cubicBezTo>
                    <a:pt x="0" y="95"/>
                    <a:pt x="0" y="95"/>
                    <a:pt x="0" y="95"/>
                  </a:cubicBezTo>
                  <a:cubicBezTo>
                    <a:pt x="0" y="96"/>
                    <a:pt x="1" y="96"/>
                    <a:pt x="1" y="97"/>
                  </a:cubicBezTo>
                  <a:cubicBezTo>
                    <a:pt x="1" y="97"/>
                    <a:pt x="1" y="97"/>
                    <a:pt x="1" y="97"/>
                  </a:cubicBezTo>
                  <a:cubicBezTo>
                    <a:pt x="7" y="136"/>
                    <a:pt x="38" y="168"/>
                    <a:pt x="78" y="174"/>
                  </a:cubicBezTo>
                  <a:cubicBezTo>
                    <a:pt x="66" y="169"/>
                    <a:pt x="55" y="162"/>
                    <a:pt x="46" y="152"/>
                  </a:cubicBezTo>
                  <a:cubicBezTo>
                    <a:pt x="33" y="139"/>
                    <a:pt x="24" y="124"/>
                    <a:pt x="19" y="106"/>
                  </a:cubicBezTo>
                  <a:cubicBezTo>
                    <a:pt x="18" y="97"/>
                    <a:pt x="16" y="87"/>
                    <a:pt x="15" y="78"/>
                  </a:cubicBezTo>
                  <a:cubicBezTo>
                    <a:pt x="15" y="77"/>
                    <a:pt x="15" y="77"/>
                    <a:pt x="15" y="77"/>
                  </a:cubicBezTo>
                  <a:cubicBezTo>
                    <a:pt x="15" y="58"/>
                    <a:pt x="20" y="40"/>
                    <a:pt x="30" y="23"/>
                  </a:cubicBezTo>
                  <a:cubicBezTo>
                    <a:pt x="35" y="16"/>
                    <a:pt x="41" y="9"/>
                    <a:pt x="46" y="2"/>
                  </a:cubicBezTo>
                  <a:cubicBezTo>
                    <a:pt x="47" y="1"/>
                    <a:pt x="48" y="1"/>
                    <a:pt x="48" y="0"/>
                  </a:cubicBezTo>
                </a:path>
              </a:pathLst>
            </a:custGeom>
            <a:solidFill>
              <a:srgbClr val="FFB5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 typeface="Arial"/>
                <a:buNone/>
                <a:tabLst/>
                <a:defRPr/>
              </a:pPr>
              <a:endParaRPr kumimoji="0" lang="en-GB" sz="24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1037" name="Rectangle 36">
              <a:extLst>
                <a:ext uri="{FF2B5EF4-FFF2-40B4-BE49-F238E27FC236}">
                  <a16:creationId xmlns:a16="http://schemas.microsoft.com/office/drawing/2014/main" id="{2E92AD74-3013-0746-91A8-DCC1E35CFCB5}"/>
                </a:ext>
              </a:extLst>
            </p:cNvPr>
            <p:cNvSpPr>
              <a:spLocks noChangeArrowheads="1"/>
            </p:cNvSpPr>
            <p:nvPr/>
          </p:nvSpPr>
          <p:spPr bwMode="auto">
            <a:xfrm>
              <a:off x="2605088" y="2592778"/>
              <a:ext cx="268288" cy="153988"/>
            </a:xfrm>
            <a:prstGeom prst="rect">
              <a:avLst/>
            </a:prstGeom>
            <a:solidFill>
              <a:srgbClr val="FFD57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 typeface="Arial"/>
                <a:buNone/>
                <a:tabLst/>
                <a:defRPr/>
              </a:pPr>
              <a:endParaRPr kumimoji="0" lang="en-GB" sz="24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grpSp>
      <p:sp>
        <p:nvSpPr>
          <p:cNvPr id="1038" name="Oval 107">
            <a:extLst>
              <a:ext uri="{FF2B5EF4-FFF2-40B4-BE49-F238E27FC236}">
                <a16:creationId xmlns:a16="http://schemas.microsoft.com/office/drawing/2014/main" id="{FE1639EA-C333-6D13-BAF8-AAF219FF9A94}"/>
              </a:ext>
            </a:extLst>
          </p:cNvPr>
          <p:cNvSpPr>
            <a:spLocks noChangeArrowheads="1"/>
          </p:cNvSpPr>
          <p:nvPr/>
        </p:nvSpPr>
        <p:spPr bwMode="auto">
          <a:xfrm>
            <a:off x="1199146" y="3285361"/>
            <a:ext cx="140132" cy="152991"/>
          </a:xfrm>
          <a:prstGeom prst="ellipse">
            <a:avLst/>
          </a:prstGeom>
          <a:solidFill>
            <a:srgbClr val="5D5C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 typeface="Arial"/>
              <a:buNone/>
              <a:tabLst/>
              <a:defRPr/>
            </a:pPr>
            <a:endParaRPr kumimoji="0" lang="en-GB" sz="24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1039" name="Explosion 2 48">
            <a:extLst>
              <a:ext uri="{FF2B5EF4-FFF2-40B4-BE49-F238E27FC236}">
                <a16:creationId xmlns:a16="http://schemas.microsoft.com/office/drawing/2014/main" id="{4C2F27AE-300E-5869-B6B9-99FAE9F4AEC2}"/>
              </a:ext>
            </a:extLst>
          </p:cNvPr>
          <p:cNvSpPr/>
          <p:nvPr/>
        </p:nvSpPr>
        <p:spPr>
          <a:xfrm>
            <a:off x="-101600" y="3285360"/>
            <a:ext cx="3149600" cy="2074040"/>
          </a:xfrm>
          <a:prstGeom prst="irregularSeal2">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 typeface="Arial"/>
              <a:buNone/>
              <a:tabLst/>
              <a:defRPr/>
            </a:pPr>
            <a:r>
              <a:rPr kumimoji="0" lang="en-US" sz="3200" b="0" i="0" u="none" strike="noStrike" kern="1200" cap="none" spc="0" normalizeH="0" baseline="0" noProof="0" dirty="0">
                <a:ln>
                  <a:noFill/>
                </a:ln>
                <a:solidFill>
                  <a:srgbClr val="0000FF"/>
                </a:solidFill>
                <a:effectLst/>
                <a:uLnTx/>
                <a:uFillTx/>
                <a:latin typeface="UTM Avo" panose="02040603050506020204" pitchFamily="18" charset="0"/>
                <a:ea typeface="+mn-ea"/>
                <a:cs typeface="+mn-cs"/>
                <a:sym typeface="Arial"/>
              </a:rPr>
              <a:t>HẾT GIỜ</a:t>
            </a:r>
          </a:p>
        </p:txBody>
      </p:sp>
      <p:pic>
        <p:nvPicPr>
          <p:cNvPr id="1040" name="Picture 1039" descr="Logo, company name&#10;&#10;Description automatically generated">
            <a:extLst>
              <a:ext uri="{FF2B5EF4-FFF2-40B4-BE49-F238E27FC236}">
                <a16:creationId xmlns:a16="http://schemas.microsoft.com/office/drawing/2014/main" id="{BBEF7A05-E47B-360F-6164-FF4BA0546C2E}"/>
              </a:ext>
            </a:extLst>
          </p:cNvPr>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68278" y="29087"/>
            <a:ext cx="713817" cy="796588"/>
          </a:xfrm>
          <a:prstGeom prst="rect">
            <a:avLst/>
          </a:prstGeom>
        </p:spPr>
      </p:pic>
    </p:spTree>
    <p:extLst>
      <p:ext uri="{BB962C8B-B14F-4D97-AF65-F5344CB8AC3E}">
        <p14:creationId xmlns:p14="http://schemas.microsoft.com/office/powerpoint/2010/main" val="1095605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300" fill="hold">
                                          <p:stCondLst>
                                            <p:cond delay="0"/>
                                          </p:stCondLst>
                                        </p:cTn>
                                        <p:tgtEl>
                                          <p:spTgt spid="1029"/>
                                        </p:tgtEl>
                                        <p:attrNameLst>
                                          <p:attrName>r</p:attrName>
                                        </p:attrNameLst>
                                      </p:cBhvr>
                                    </p:animRot>
                                    <p:animRot by="-240000">
                                      <p:cBhvr>
                                        <p:cTn id="7" dur="600" fill="hold">
                                          <p:stCondLst>
                                            <p:cond delay="600"/>
                                          </p:stCondLst>
                                        </p:cTn>
                                        <p:tgtEl>
                                          <p:spTgt spid="1029"/>
                                        </p:tgtEl>
                                        <p:attrNameLst>
                                          <p:attrName>r</p:attrName>
                                        </p:attrNameLst>
                                      </p:cBhvr>
                                    </p:animRot>
                                    <p:animRot by="240000">
                                      <p:cBhvr>
                                        <p:cTn id="8" dur="600" fill="hold">
                                          <p:stCondLst>
                                            <p:cond delay="1200"/>
                                          </p:stCondLst>
                                        </p:cTn>
                                        <p:tgtEl>
                                          <p:spTgt spid="1029"/>
                                        </p:tgtEl>
                                        <p:attrNameLst>
                                          <p:attrName>r</p:attrName>
                                        </p:attrNameLst>
                                      </p:cBhvr>
                                    </p:animRot>
                                    <p:animRot by="-240000">
                                      <p:cBhvr>
                                        <p:cTn id="9" dur="600" fill="hold">
                                          <p:stCondLst>
                                            <p:cond delay="1800"/>
                                          </p:stCondLst>
                                        </p:cTn>
                                        <p:tgtEl>
                                          <p:spTgt spid="1029"/>
                                        </p:tgtEl>
                                        <p:attrNameLst>
                                          <p:attrName>r</p:attrName>
                                        </p:attrNameLst>
                                      </p:cBhvr>
                                    </p:animRot>
                                    <p:animRot by="120000">
                                      <p:cBhvr>
                                        <p:cTn id="10" dur="600" fill="hold">
                                          <p:stCondLst>
                                            <p:cond delay="2400"/>
                                          </p:stCondLst>
                                        </p:cTn>
                                        <p:tgtEl>
                                          <p:spTgt spid="1029"/>
                                        </p:tgtEl>
                                        <p:attrNameLst>
                                          <p:attrName>r</p:attrName>
                                        </p:attrNameLst>
                                      </p:cBhvr>
                                    </p:animRot>
                                  </p:childTnLst>
                                </p:cTn>
                              </p:par>
                              <p:par>
                                <p:cTn id="11" presetID="42"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1000"/>
                                        <p:tgtEl>
                                          <p:spTgt spid="9"/>
                                        </p:tgtEl>
                                      </p:cBhvr>
                                    </p:animEffect>
                                    <p:anim calcmode="lin" valueType="num">
                                      <p:cBhvr>
                                        <p:cTn id="19" dur="1000" fill="hold"/>
                                        <p:tgtEl>
                                          <p:spTgt spid="9"/>
                                        </p:tgtEl>
                                        <p:attrNameLst>
                                          <p:attrName>ppt_x</p:attrName>
                                        </p:attrNameLst>
                                      </p:cBhvr>
                                      <p:tavLst>
                                        <p:tav tm="0">
                                          <p:val>
                                            <p:strVal val="#ppt_x"/>
                                          </p:val>
                                        </p:tav>
                                        <p:tav tm="100000">
                                          <p:val>
                                            <p:strVal val="#ppt_x"/>
                                          </p:val>
                                        </p:tav>
                                      </p:tavLst>
                                    </p:anim>
                                    <p:anim calcmode="lin" valueType="num">
                                      <p:cBhvr>
                                        <p:cTn id="20" dur="1000" fill="hold"/>
                                        <p:tgtEl>
                                          <p:spTgt spid="9"/>
                                        </p:tgtEl>
                                        <p:attrNameLst>
                                          <p:attrName>ppt_y</p:attrName>
                                        </p:attrNameLst>
                                      </p:cBhvr>
                                      <p:tavLst>
                                        <p:tav tm="0">
                                          <p:val>
                                            <p:strVal val="#ppt_y+.1"/>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ppt_x"/>
                                          </p:val>
                                        </p:tav>
                                        <p:tav tm="100000">
                                          <p:val>
                                            <p:strVal val="#ppt_x"/>
                                          </p:val>
                                        </p:tav>
                                      </p:tavLst>
                                    </p:anim>
                                    <p:anim calcmode="lin" valueType="num">
                                      <p:cBhvr additive="base">
                                        <p:cTn id="24" dur="500" fill="hold"/>
                                        <p:tgtEl>
                                          <p:spTgt spid="12"/>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fill="hold"/>
                                        <p:tgtEl>
                                          <p:spTgt spid="15"/>
                                        </p:tgtEl>
                                        <p:attrNameLst>
                                          <p:attrName>ppt_x</p:attrName>
                                        </p:attrNameLst>
                                      </p:cBhvr>
                                      <p:tavLst>
                                        <p:tav tm="0">
                                          <p:val>
                                            <p:strVal val="#ppt_x"/>
                                          </p:val>
                                        </p:tav>
                                        <p:tav tm="100000">
                                          <p:val>
                                            <p:strVal val="#ppt_x"/>
                                          </p:val>
                                        </p:tav>
                                      </p:tavLst>
                                    </p:anim>
                                    <p:anim calcmode="lin" valueType="num">
                                      <p:cBhvr additive="base">
                                        <p:cTn id="2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9" restart="whenNotActive" fill="hold" evtFilter="cancelBubble" nodeType="interactiveSeq">
                <p:stCondLst>
                  <p:cond evt="onClick" delay="0">
                    <p:tgtEl>
                      <p:spTgt spid="15"/>
                    </p:tgtEl>
                  </p:cond>
                </p:stCondLst>
                <p:endSync evt="end" delay="0">
                  <p:rtn val="all"/>
                </p:endSync>
                <p:childTnLst>
                  <p:par>
                    <p:cTn id="30" fill="hold">
                      <p:stCondLst>
                        <p:cond delay="0"/>
                      </p:stCondLst>
                      <p:childTnLst>
                        <p:par>
                          <p:cTn id="31" fill="hold">
                            <p:stCondLst>
                              <p:cond delay="0"/>
                            </p:stCondLst>
                            <p:childTnLst>
                              <p:par>
                                <p:cTn id="32" presetID="1" presetClass="exit" presetSubtype="0" fill="hold" nodeType="clickEffect">
                                  <p:stCondLst>
                                    <p:cond delay="0"/>
                                  </p:stCondLst>
                                  <p:childTnLst>
                                    <p:set>
                                      <p:cBhvr>
                                        <p:cTn id="33" dur="1" fill="hold">
                                          <p:stCondLst>
                                            <p:cond delay="0"/>
                                          </p:stCondLst>
                                        </p:cTn>
                                        <p:tgtEl>
                                          <p:spTgt spid="1029"/>
                                        </p:tgtEl>
                                        <p:attrNameLst>
                                          <p:attrName>style.visibility</p:attrName>
                                        </p:attrNameLst>
                                      </p:cBhvr>
                                      <p:to>
                                        <p:strVal val="hidden"/>
                                      </p:to>
                                    </p:set>
                                  </p:childTnLst>
                                </p:cTn>
                              </p:par>
                            </p:childTnLst>
                          </p:cTn>
                        </p:par>
                        <p:par>
                          <p:cTn id="34" fill="hold">
                            <p:stCondLst>
                              <p:cond delay="0"/>
                            </p:stCondLst>
                            <p:childTnLst>
                              <p:par>
                                <p:cTn id="35" presetID="1" presetClass="emph" presetSubtype="2" repeatCount="indefinite" fill="hold" grpId="1" nodeType="afterEffect">
                                  <p:stCondLst>
                                    <p:cond delay="0"/>
                                  </p:stCondLst>
                                  <p:childTnLst>
                                    <p:animClr clrSpc="rgb" dir="cw">
                                      <p:cBhvr>
                                        <p:cTn id="36" dur="2000" fill="hold"/>
                                        <p:tgtEl>
                                          <p:spTgt spid="15"/>
                                        </p:tgtEl>
                                        <p:attrNameLst>
                                          <p:attrName>fillcolor</p:attrName>
                                        </p:attrNameLst>
                                      </p:cBhvr>
                                      <p:to>
                                        <a:srgbClr val="FF0000"/>
                                      </p:to>
                                    </p:animClr>
                                    <p:set>
                                      <p:cBhvr>
                                        <p:cTn id="37" dur="2000" fill="hold"/>
                                        <p:tgtEl>
                                          <p:spTgt spid="15"/>
                                        </p:tgtEl>
                                        <p:attrNameLst>
                                          <p:attrName>fill.type</p:attrName>
                                        </p:attrNameLst>
                                      </p:cBhvr>
                                      <p:to>
                                        <p:strVal val="solid"/>
                                      </p:to>
                                    </p:set>
                                    <p:set>
                                      <p:cBhvr>
                                        <p:cTn id="38" dur="2000" fill="hold"/>
                                        <p:tgtEl>
                                          <p:spTgt spid="15"/>
                                        </p:tgtEl>
                                        <p:attrNameLst>
                                          <p:attrName>fill.on</p:attrName>
                                        </p:attrNameLst>
                                      </p:cBhvr>
                                      <p:to>
                                        <p:strVal val="true"/>
                                      </p:to>
                                    </p:set>
                                  </p:childTnLst>
                                </p:cTn>
                              </p:par>
                              <p:par>
                                <p:cTn id="39" presetID="1" presetClass="entr" presetSubtype="0" fill="hold" nodeType="withEffect">
                                  <p:stCondLst>
                                    <p:cond delay="0"/>
                                  </p:stCondLst>
                                  <p:childTnLst>
                                    <p:set>
                                      <p:cBhvr>
                                        <p:cTn id="40" dur="1" fill="hold">
                                          <p:stCondLst>
                                            <p:cond delay="0"/>
                                          </p:stCondLst>
                                        </p:cTn>
                                        <p:tgtEl>
                                          <p:spTgt spid="25"/>
                                        </p:tgtEl>
                                        <p:attrNameLst>
                                          <p:attrName>style.visibility</p:attrName>
                                        </p:attrNameLst>
                                      </p:cBhvr>
                                      <p:to>
                                        <p:strVal val="visible"/>
                                      </p:to>
                                    </p:set>
                                  </p:childTnLst>
                                </p:cTn>
                              </p:par>
                              <p:par>
                                <p:cTn id="41" presetID="1" presetClass="mediacall" presetSubtype="0" fill="hold" nodeType="withEffect">
                                  <p:stCondLst>
                                    <p:cond delay="0"/>
                                  </p:stCondLst>
                                  <p:childTnLst>
                                    <p:cmd type="call" cmd="playFrom(0.0)">
                                      <p:cBhvr>
                                        <p:cTn id="42" dur="2843" fill="hold"/>
                                        <p:tgtEl>
                                          <p:spTgt spid="11"/>
                                        </p:tgtEl>
                                      </p:cBhvr>
                                    </p:cmd>
                                  </p:childTnLst>
                                </p:cTn>
                              </p:par>
                              <p:par>
                                <p:cTn id="43" presetID="1" presetClass="entr" presetSubtype="0" fill="hold" grpId="0" nodeType="withEffect">
                                  <p:stCondLst>
                                    <p:cond delay="0"/>
                                  </p:stCondLst>
                                  <p:childTnLst>
                                    <p:set>
                                      <p:cBhvr>
                                        <p:cTn id="44" dur="1" fill="hold">
                                          <p:stCondLst>
                                            <p:cond delay="0"/>
                                          </p:stCondLst>
                                        </p:cTn>
                                        <p:tgtEl>
                                          <p:spTgt spid="24"/>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075"/>
                                        </p:tgtEl>
                                        <p:attrNameLst>
                                          <p:attrName>style.visibility</p:attrName>
                                        </p:attrNameLst>
                                      </p:cBhvr>
                                      <p:to>
                                        <p:strVal val="visible"/>
                                      </p:to>
                                    </p:set>
                                  </p:childTnLst>
                                </p:cTn>
                              </p:par>
                              <p:par>
                                <p:cTn id="47" presetID="32" presetClass="emph" presetSubtype="0" repeatCount="indefinite" fill="hold" nodeType="withEffect">
                                  <p:stCondLst>
                                    <p:cond delay="0"/>
                                  </p:stCondLst>
                                  <p:childTnLst>
                                    <p:animRot by="120000">
                                      <p:cBhvr>
                                        <p:cTn id="48" dur="100" fill="hold">
                                          <p:stCondLst>
                                            <p:cond delay="0"/>
                                          </p:stCondLst>
                                        </p:cTn>
                                        <p:tgtEl>
                                          <p:spTgt spid="3075"/>
                                        </p:tgtEl>
                                        <p:attrNameLst>
                                          <p:attrName>r</p:attrName>
                                        </p:attrNameLst>
                                      </p:cBhvr>
                                    </p:animRot>
                                    <p:animRot by="-240000">
                                      <p:cBhvr>
                                        <p:cTn id="49" dur="200" fill="hold">
                                          <p:stCondLst>
                                            <p:cond delay="200"/>
                                          </p:stCondLst>
                                        </p:cTn>
                                        <p:tgtEl>
                                          <p:spTgt spid="3075"/>
                                        </p:tgtEl>
                                        <p:attrNameLst>
                                          <p:attrName>r</p:attrName>
                                        </p:attrNameLst>
                                      </p:cBhvr>
                                    </p:animRot>
                                    <p:animRot by="240000">
                                      <p:cBhvr>
                                        <p:cTn id="50" dur="200" fill="hold">
                                          <p:stCondLst>
                                            <p:cond delay="400"/>
                                          </p:stCondLst>
                                        </p:cTn>
                                        <p:tgtEl>
                                          <p:spTgt spid="3075"/>
                                        </p:tgtEl>
                                        <p:attrNameLst>
                                          <p:attrName>r</p:attrName>
                                        </p:attrNameLst>
                                      </p:cBhvr>
                                    </p:animRot>
                                    <p:animRot by="-240000">
                                      <p:cBhvr>
                                        <p:cTn id="51" dur="200" fill="hold">
                                          <p:stCondLst>
                                            <p:cond delay="600"/>
                                          </p:stCondLst>
                                        </p:cTn>
                                        <p:tgtEl>
                                          <p:spTgt spid="3075"/>
                                        </p:tgtEl>
                                        <p:attrNameLst>
                                          <p:attrName>r</p:attrName>
                                        </p:attrNameLst>
                                      </p:cBhvr>
                                    </p:animRot>
                                    <p:animRot by="120000">
                                      <p:cBhvr>
                                        <p:cTn id="52" dur="200" fill="hold">
                                          <p:stCondLst>
                                            <p:cond delay="800"/>
                                          </p:stCondLst>
                                        </p:cTn>
                                        <p:tgtEl>
                                          <p:spTgt spid="3075"/>
                                        </p:tgtEl>
                                        <p:attrNameLst>
                                          <p:attrName>r</p:attrName>
                                        </p:attrNameLst>
                                      </p:cBhvr>
                                    </p:animRot>
                                  </p:childTnLst>
                                </p:cTn>
                              </p:par>
                              <p:par>
                                <p:cTn id="53" presetID="32" presetClass="emph" presetSubtype="0" repeatCount="indefinite" fill="hold" grpId="1" nodeType="withEffect">
                                  <p:stCondLst>
                                    <p:cond delay="0"/>
                                  </p:stCondLst>
                                  <p:childTnLst>
                                    <p:animRot by="120000">
                                      <p:cBhvr>
                                        <p:cTn id="54" dur="200" fill="hold">
                                          <p:stCondLst>
                                            <p:cond delay="0"/>
                                          </p:stCondLst>
                                        </p:cTn>
                                        <p:tgtEl>
                                          <p:spTgt spid="24"/>
                                        </p:tgtEl>
                                        <p:attrNameLst>
                                          <p:attrName>r</p:attrName>
                                        </p:attrNameLst>
                                      </p:cBhvr>
                                    </p:animRot>
                                    <p:animRot by="-240000">
                                      <p:cBhvr>
                                        <p:cTn id="55" dur="400" fill="hold">
                                          <p:stCondLst>
                                            <p:cond delay="400"/>
                                          </p:stCondLst>
                                        </p:cTn>
                                        <p:tgtEl>
                                          <p:spTgt spid="24"/>
                                        </p:tgtEl>
                                        <p:attrNameLst>
                                          <p:attrName>r</p:attrName>
                                        </p:attrNameLst>
                                      </p:cBhvr>
                                    </p:animRot>
                                    <p:animRot by="240000">
                                      <p:cBhvr>
                                        <p:cTn id="56" dur="400" fill="hold">
                                          <p:stCondLst>
                                            <p:cond delay="800"/>
                                          </p:stCondLst>
                                        </p:cTn>
                                        <p:tgtEl>
                                          <p:spTgt spid="24"/>
                                        </p:tgtEl>
                                        <p:attrNameLst>
                                          <p:attrName>r</p:attrName>
                                        </p:attrNameLst>
                                      </p:cBhvr>
                                    </p:animRot>
                                    <p:animRot by="-240000">
                                      <p:cBhvr>
                                        <p:cTn id="57" dur="400" fill="hold">
                                          <p:stCondLst>
                                            <p:cond delay="1200"/>
                                          </p:stCondLst>
                                        </p:cTn>
                                        <p:tgtEl>
                                          <p:spTgt spid="24"/>
                                        </p:tgtEl>
                                        <p:attrNameLst>
                                          <p:attrName>r</p:attrName>
                                        </p:attrNameLst>
                                      </p:cBhvr>
                                    </p:animRot>
                                    <p:animRot by="120000">
                                      <p:cBhvr>
                                        <p:cTn id="58" dur="400" fill="hold">
                                          <p:stCondLst>
                                            <p:cond delay="1600"/>
                                          </p:stCondLst>
                                        </p:cTn>
                                        <p:tgtEl>
                                          <p:spTgt spid="24"/>
                                        </p:tgtEl>
                                        <p:attrNameLst>
                                          <p:attrName>r</p:attrName>
                                        </p:attrNameLst>
                                      </p:cBhvr>
                                    </p:animRot>
                                  </p:childTnLst>
                                </p:cTn>
                              </p:par>
                              <p:par>
                                <p:cTn id="59" presetID="32" presetClass="emph" presetSubtype="0" repeatCount="indefinite" fill="hold" nodeType="withEffect">
                                  <p:stCondLst>
                                    <p:cond delay="0"/>
                                  </p:stCondLst>
                                  <p:childTnLst>
                                    <p:animRot by="120000">
                                      <p:cBhvr>
                                        <p:cTn id="60" dur="200" fill="hold">
                                          <p:stCondLst>
                                            <p:cond delay="0"/>
                                          </p:stCondLst>
                                        </p:cTn>
                                        <p:tgtEl>
                                          <p:spTgt spid="25"/>
                                        </p:tgtEl>
                                        <p:attrNameLst>
                                          <p:attrName>r</p:attrName>
                                        </p:attrNameLst>
                                      </p:cBhvr>
                                    </p:animRot>
                                    <p:animRot by="-240000">
                                      <p:cBhvr>
                                        <p:cTn id="61" dur="400" fill="hold">
                                          <p:stCondLst>
                                            <p:cond delay="400"/>
                                          </p:stCondLst>
                                        </p:cTn>
                                        <p:tgtEl>
                                          <p:spTgt spid="25"/>
                                        </p:tgtEl>
                                        <p:attrNameLst>
                                          <p:attrName>r</p:attrName>
                                        </p:attrNameLst>
                                      </p:cBhvr>
                                    </p:animRot>
                                    <p:animRot by="240000">
                                      <p:cBhvr>
                                        <p:cTn id="62" dur="400" fill="hold">
                                          <p:stCondLst>
                                            <p:cond delay="800"/>
                                          </p:stCondLst>
                                        </p:cTn>
                                        <p:tgtEl>
                                          <p:spTgt spid="25"/>
                                        </p:tgtEl>
                                        <p:attrNameLst>
                                          <p:attrName>r</p:attrName>
                                        </p:attrNameLst>
                                      </p:cBhvr>
                                    </p:animRot>
                                    <p:animRot by="-240000">
                                      <p:cBhvr>
                                        <p:cTn id="63" dur="400" fill="hold">
                                          <p:stCondLst>
                                            <p:cond delay="1200"/>
                                          </p:stCondLst>
                                        </p:cTn>
                                        <p:tgtEl>
                                          <p:spTgt spid="25"/>
                                        </p:tgtEl>
                                        <p:attrNameLst>
                                          <p:attrName>r</p:attrName>
                                        </p:attrNameLst>
                                      </p:cBhvr>
                                    </p:animRot>
                                    <p:animRot by="120000">
                                      <p:cBhvr>
                                        <p:cTn id="64" dur="400" fill="hold">
                                          <p:stCondLst>
                                            <p:cond delay="1600"/>
                                          </p:stCondLst>
                                        </p:cTn>
                                        <p:tgtEl>
                                          <p:spTgt spid="25"/>
                                        </p:tgtEl>
                                        <p:attrNameLst>
                                          <p:attrName>r</p:attrName>
                                        </p:attrNameLst>
                                      </p:cBhvr>
                                    </p:animRot>
                                  </p:childTnLst>
                                </p:cTn>
                              </p:par>
                            </p:childTnLst>
                          </p:cTn>
                        </p:par>
                        <p:par>
                          <p:cTn id="65" fill="hold">
                            <p:stCondLst>
                              <p:cond delay="2843"/>
                            </p:stCondLst>
                            <p:childTnLst>
                              <p:par>
                                <p:cTn id="66" presetID="14" presetClass="exit" presetSubtype="10" fill="hold" nodeType="afterEffect">
                                  <p:stCondLst>
                                    <p:cond delay="0"/>
                                  </p:stCondLst>
                                  <p:childTnLst>
                                    <p:animEffect transition="out" filter="randombar(horizontal)">
                                      <p:cBhvr>
                                        <p:cTn id="67" dur="500"/>
                                        <p:tgtEl>
                                          <p:spTgt spid="25"/>
                                        </p:tgtEl>
                                      </p:cBhvr>
                                    </p:animEffect>
                                    <p:set>
                                      <p:cBhvr>
                                        <p:cTn id="68" dur="1" fill="hold">
                                          <p:stCondLst>
                                            <p:cond delay="499"/>
                                          </p:stCondLst>
                                        </p:cTn>
                                        <p:tgtEl>
                                          <p:spTgt spid="25"/>
                                        </p:tgtEl>
                                        <p:attrNameLst>
                                          <p:attrName>style.visibility</p:attrName>
                                        </p:attrNameLst>
                                      </p:cBhvr>
                                      <p:to>
                                        <p:strVal val="hidden"/>
                                      </p:to>
                                    </p:set>
                                  </p:childTnLst>
                                </p:cTn>
                              </p:par>
                              <p:par>
                                <p:cTn id="69" presetID="14" presetClass="exit" presetSubtype="10" fill="hold" grpId="2" nodeType="withEffect">
                                  <p:stCondLst>
                                    <p:cond delay="0"/>
                                  </p:stCondLst>
                                  <p:childTnLst>
                                    <p:animEffect transition="out" filter="randombar(horizontal)">
                                      <p:cBhvr>
                                        <p:cTn id="70" dur="500"/>
                                        <p:tgtEl>
                                          <p:spTgt spid="24"/>
                                        </p:tgtEl>
                                      </p:cBhvr>
                                    </p:animEffect>
                                    <p:set>
                                      <p:cBhvr>
                                        <p:cTn id="71" dur="1" fill="hold">
                                          <p:stCondLst>
                                            <p:cond delay="499"/>
                                          </p:stCondLst>
                                        </p:cTn>
                                        <p:tgtEl>
                                          <p:spTgt spid="24"/>
                                        </p:tgtEl>
                                        <p:attrNameLst>
                                          <p:attrName>style.visibility</p:attrName>
                                        </p:attrNameLst>
                                      </p:cBhvr>
                                      <p:to>
                                        <p:strVal val="hidden"/>
                                      </p:to>
                                    </p:set>
                                  </p:childTnLst>
                                </p:cTn>
                              </p:par>
                              <p:par>
                                <p:cTn id="72" presetID="14" presetClass="exit" presetSubtype="10" fill="hold" nodeType="withEffect">
                                  <p:stCondLst>
                                    <p:cond delay="0"/>
                                  </p:stCondLst>
                                  <p:childTnLst>
                                    <p:animEffect transition="out" filter="randombar(horizontal)">
                                      <p:cBhvr>
                                        <p:cTn id="73" dur="500"/>
                                        <p:tgtEl>
                                          <p:spTgt spid="3075"/>
                                        </p:tgtEl>
                                      </p:cBhvr>
                                    </p:animEffect>
                                    <p:set>
                                      <p:cBhvr>
                                        <p:cTn id="74" dur="1" fill="hold">
                                          <p:stCondLst>
                                            <p:cond delay="499"/>
                                          </p:stCondLst>
                                        </p:cTn>
                                        <p:tgtEl>
                                          <p:spTgt spid="307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seq concurrent="1" nextAc="seek">
              <p:cTn id="75" restart="whenNotActive" fill="hold" evtFilter="cancelBubble" nodeType="interactiveSeq">
                <p:stCondLst>
                  <p:cond evt="onClick" delay="0">
                    <p:tgtEl>
                      <p:spTgt spid="12"/>
                    </p:tgtEl>
                  </p:cond>
                </p:stCondLst>
                <p:endSync evt="end" delay="0">
                  <p:rtn val="all"/>
                </p:endSync>
                <p:childTnLst>
                  <p:par>
                    <p:cTn id="76" fill="hold">
                      <p:stCondLst>
                        <p:cond delay="0"/>
                      </p:stCondLst>
                      <p:childTnLst>
                        <p:par>
                          <p:cTn id="77" fill="hold">
                            <p:stCondLst>
                              <p:cond delay="0"/>
                            </p:stCondLst>
                            <p:childTnLst>
                              <p:par>
                                <p:cTn id="78" presetID="1" presetClass="exit" presetSubtype="0" fill="hold" nodeType="withEffect">
                                  <p:stCondLst>
                                    <p:cond delay="0"/>
                                  </p:stCondLst>
                                  <p:childTnLst>
                                    <p:set>
                                      <p:cBhvr>
                                        <p:cTn id="79" dur="1" fill="hold">
                                          <p:stCondLst>
                                            <p:cond delay="0"/>
                                          </p:stCondLst>
                                        </p:cTn>
                                        <p:tgtEl>
                                          <p:spTgt spid="1029"/>
                                        </p:tgtEl>
                                        <p:attrNameLst>
                                          <p:attrName>style.visibility</p:attrName>
                                        </p:attrNameLst>
                                      </p:cBhvr>
                                      <p:to>
                                        <p:strVal val="hidden"/>
                                      </p:to>
                                    </p:set>
                                  </p:childTnLst>
                                </p:cTn>
                              </p:par>
                            </p:childTnLst>
                          </p:cTn>
                        </p:par>
                        <p:par>
                          <p:cTn id="80" fill="hold">
                            <p:stCondLst>
                              <p:cond delay="0"/>
                            </p:stCondLst>
                            <p:childTnLst>
                              <p:par>
                                <p:cTn id="81" presetID="21" presetClass="emph" presetSubtype="0" repeatCount="indefinite" fill="hold" grpId="1" nodeType="afterEffect">
                                  <p:stCondLst>
                                    <p:cond delay="0"/>
                                  </p:stCondLst>
                                  <p:childTnLst>
                                    <p:animClr clrSpc="hsl" dir="cw">
                                      <p:cBhvr override="childStyle">
                                        <p:cTn id="82" dur="500" fill="hold"/>
                                        <p:tgtEl>
                                          <p:spTgt spid="12"/>
                                        </p:tgtEl>
                                        <p:attrNameLst>
                                          <p:attrName>style.color</p:attrName>
                                        </p:attrNameLst>
                                      </p:cBhvr>
                                      <p:by>
                                        <p:hsl h="7200000" s="0" l="0"/>
                                      </p:by>
                                    </p:animClr>
                                    <p:animClr clrSpc="hsl" dir="cw">
                                      <p:cBhvr>
                                        <p:cTn id="83" dur="500" fill="hold"/>
                                        <p:tgtEl>
                                          <p:spTgt spid="12"/>
                                        </p:tgtEl>
                                        <p:attrNameLst>
                                          <p:attrName>fillcolor</p:attrName>
                                        </p:attrNameLst>
                                      </p:cBhvr>
                                      <p:by>
                                        <p:hsl h="7200000" s="0" l="0"/>
                                      </p:by>
                                    </p:animClr>
                                    <p:animClr clrSpc="hsl" dir="cw">
                                      <p:cBhvr>
                                        <p:cTn id="84" dur="500" fill="hold"/>
                                        <p:tgtEl>
                                          <p:spTgt spid="12"/>
                                        </p:tgtEl>
                                        <p:attrNameLst>
                                          <p:attrName>stroke.color</p:attrName>
                                        </p:attrNameLst>
                                      </p:cBhvr>
                                      <p:by>
                                        <p:hsl h="7200000" s="0" l="0"/>
                                      </p:by>
                                    </p:animClr>
                                    <p:set>
                                      <p:cBhvr>
                                        <p:cTn id="85" dur="500" fill="hold"/>
                                        <p:tgtEl>
                                          <p:spTgt spid="12"/>
                                        </p:tgtEl>
                                        <p:attrNameLst>
                                          <p:attrName>fill.type</p:attrName>
                                        </p:attrNameLst>
                                      </p:cBhvr>
                                      <p:to>
                                        <p:strVal val="solid"/>
                                      </p:to>
                                    </p:set>
                                  </p:childTnLst>
                                </p:cTn>
                              </p:par>
                              <p:par>
                                <p:cTn id="86" presetID="1" presetClass="entr" presetSubtype="0" fill="hold" grpId="0" nodeType="withEffect">
                                  <p:stCondLst>
                                    <p:cond delay="0"/>
                                  </p:stCondLst>
                                  <p:childTnLst>
                                    <p:set>
                                      <p:cBhvr>
                                        <p:cTn id="87" dur="1" fill="hold">
                                          <p:stCondLst>
                                            <p:cond delay="0"/>
                                          </p:stCondLst>
                                        </p:cTn>
                                        <p:tgtEl>
                                          <p:spTgt spid="5"/>
                                        </p:tgtEl>
                                        <p:attrNameLst>
                                          <p:attrName>style.visibility</p:attrName>
                                        </p:attrNameLst>
                                      </p:cBhvr>
                                      <p:to>
                                        <p:strVal val="visible"/>
                                      </p:to>
                                    </p:set>
                                  </p:childTnLst>
                                </p:cTn>
                              </p:par>
                              <p:par>
                                <p:cTn id="88" presetID="1" presetClass="entr" presetSubtype="0" fill="hold" nodeType="withEffect">
                                  <p:stCondLst>
                                    <p:cond delay="0"/>
                                  </p:stCondLst>
                                  <p:childTnLst>
                                    <p:set>
                                      <p:cBhvr>
                                        <p:cTn id="89" dur="1" fill="hold">
                                          <p:stCondLst>
                                            <p:cond delay="0"/>
                                          </p:stCondLst>
                                        </p:cTn>
                                        <p:tgtEl>
                                          <p:spTgt spid="1028"/>
                                        </p:tgtEl>
                                        <p:attrNameLst>
                                          <p:attrName>style.visibility</p:attrName>
                                        </p:attrNameLst>
                                      </p:cBhvr>
                                      <p:to>
                                        <p:strVal val="visible"/>
                                      </p:to>
                                    </p:set>
                                  </p:childTnLst>
                                </p:cTn>
                              </p:par>
                              <p:par>
                                <p:cTn id="90" presetID="1" presetClass="mediacall" presetSubtype="0" fill="hold" nodeType="withEffect">
                                  <p:stCondLst>
                                    <p:cond delay="0"/>
                                  </p:stCondLst>
                                  <p:childTnLst>
                                    <p:cmd type="call" cmd="playFrom(0.0)">
                                      <p:cBhvr>
                                        <p:cTn id="91" dur="5595" fill="hold"/>
                                        <p:tgtEl>
                                          <p:spTgt spid="50"/>
                                        </p:tgtEl>
                                      </p:cBhvr>
                                    </p:cmd>
                                  </p:childTnLst>
                                </p:cTn>
                              </p:par>
                              <p:par>
                                <p:cTn id="92" presetID="1" presetClass="entr" presetSubtype="0" fill="hold" nodeType="withEffect">
                                  <p:stCondLst>
                                    <p:cond delay="0"/>
                                  </p:stCondLst>
                                  <p:childTnLst>
                                    <p:set>
                                      <p:cBhvr>
                                        <p:cTn id="93" dur="1" fill="hold">
                                          <p:stCondLst>
                                            <p:cond delay="0"/>
                                          </p:stCondLst>
                                        </p:cTn>
                                        <p:tgtEl>
                                          <p:spTgt spid="3074"/>
                                        </p:tgtEl>
                                        <p:attrNameLst>
                                          <p:attrName>style.visibility</p:attrName>
                                        </p:attrNameLst>
                                      </p:cBhvr>
                                      <p:to>
                                        <p:strVal val="visible"/>
                                      </p:to>
                                    </p:set>
                                  </p:childTnLst>
                                </p:cTn>
                              </p:par>
                              <p:par>
                                <p:cTn id="94" presetID="32" presetClass="emph" presetSubtype="0" repeatCount="indefinite" fill="hold" nodeType="withEffect">
                                  <p:stCondLst>
                                    <p:cond delay="0"/>
                                  </p:stCondLst>
                                  <p:childTnLst>
                                    <p:animRot by="120000">
                                      <p:cBhvr>
                                        <p:cTn id="95" dur="100" fill="hold">
                                          <p:stCondLst>
                                            <p:cond delay="0"/>
                                          </p:stCondLst>
                                        </p:cTn>
                                        <p:tgtEl>
                                          <p:spTgt spid="3074"/>
                                        </p:tgtEl>
                                        <p:attrNameLst>
                                          <p:attrName>r</p:attrName>
                                        </p:attrNameLst>
                                      </p:cBhvr>
                                    </p:animRot>
                                    <p:animRot by="-240000">
                                      <p:cBhvr>
                                        <p:cTn id="96" dur="200" fill="hold">
                                          <p:stCondLst>
                                            <p:cond delay="200"/>
                                          </p:stCondLst>
                                        </p:cTn>
                                        <p:tgtEl>
                                          <p:spTgt spid="3074"/>
                                        </p:tgtEl>
                                        <p:attrNameLst>
                                          <p:attrName>r</p:attrName>
                                        </p:attrNameLst>
                                      </p:cBhvr>
                                    </p:animRot>
                                    <p:animRot by="240000">
                                      <p:cBhvr>
                                        <p:cTn id="97" dur="200" fill="hold">
                                          <p:stCondLst>
                                            <p:cond delay="400"/>
                                          </p:stCondLst>
                                        </p:cTn>
                                        <p:tgtEl>
                                          <p:spTgt spid="3074"/>
                                        </p:tgtEl>
                                        <p:attrNameLst>
                                          <p:attrName>r</p:attrName>
                                        </p:attrNameLst>
                                      </p:cBhvr>
                                    </p:animRot>
                                    <p:animRot by="-240000">
                                      <p:cBhvr>
                                        <p:cTn id="98" dur="200" fill="hold">
                                          <p:stCondLst>
                                            <p:cond delay="600"/>
                                          </p:stCondLst>
                                        </p:cTn>
                                        <p:tgtEl>
                                          <p:spTgt spid="3074"/>
                                        </p:tgtEl>
                                        <p:attrNameLst>
                                          <p:attrName>r</p:attrName>
                                        </p:attrNameLst>
                                      </p:cBhvr>
                                    </p:animRot>
                                    <p:animRot by="120000">
                                      <p:cBhvr>
                                        <p:cTn id="99" dur="200" fill="hold">
                                          <p:stCondLst>
                                            <p:cond delay="800"/>
                                          </p:stCondLst>
                                        </p:cTn>
                                        <p:tgtEl>
                                          <p:spTgt spid="3074"/>
                                        </p:tgtEl>
                                        <p:attrNameLst>
                                          <p:attrName>r</p:attrName>
                                        </p:attrNameLst>
                                      </p:cBhvr>
                                    </p:animRot>
                                  </p:childTnLst>
                                </p:cTn>
                              </p:par>
                              <p:par>
                                <p:cTn id="100" presetID="32" presetClass="emph" presetSubtype="0" repeatCount="indefinite" fill="hold" grpId="1" nodeType="withEffect">
                                  <p:stCondLst>
                                    <p:cond delay="0"/>
                                  </p:stCondLst>
                                  <p:childTnLst>
                                    <p:animRot by="120000">
                                      <p:cBhvr>
                                        <p:cTn id="101" dur="100" fill="hold">
                                          <p:stCondLst>
                                            <p:cond delay="0"/>
                                          </p:stCondLst>
                                        </p:cTn>
                                        <p:tgtEl>
                                          <p:spTgt spid="5"/>
                                        </p:tgtEl>
                                        <p:attrNameLst>
                                          <p:attrName>r</p:attrName>
                                        </p:attrNameLst>
                                      </p:cBhvr>
                                    </p:animRot>
                                    <p:animRot by="-240000">
                                      <p:cBhvr>
                                        <p:cTn id="102" dur="200" fill="hold">
                                          <p:stCondLst>
                                            <p:cond delay="200"/>
                                          </p:stCondLst>
                                        </p:cTn>
                                        <p:tgtEl>
                                          <p:spTgt spid="5"/>
                                        </p:tgtEl>
                                        <p:attrNameLst>
                                          <p:attrName>r</p:attrName>
                                        </p:attrNameLst>
                                      </p:cBhvr>
                                    </p:animRot>
                                    <p:animRot by="240000">
                                      <p:cBhvr>
                                        <p:cTn id="103" dur="200" fill="hold">
                                          <p:stCondLst>
                                            <p:cond delay="400"/>
                                          </p:stCondLst>
                                        </p:cTn>
                                        <p:tgtEl>
                                          <p:spTgt spid="5"/>
                                        </p:tgtEl>
                                        <p:attrNameLst>
                                          <p:attrName>r</p:attrName>
                                        </p:attrNameLst>
                                      </p:cBhvr>
                                    </p:animRot>
                                    <p:animRot by="-240000">
                                      <p:cBhvr>
                                        <p:cTn id="104" dur="200" fill="hold">
                                          <p:stCondLst>
                                            <p:cond delay="600"/>
                                          </p:stCondLst>
                                        </p:cTn>
                                        <p:tgtEl>
                                          <p:spTgt spid="5"/>
                                        </p:tgtEl>
                                        <p:attrNameLst>
                                          <p:attrName>r</p:attrName>
                                        </p:attrNameLst>
                                      </p:cBhvr>
                                    </p:animRot>
                                    <p:animRot by="120000">
                                      <p:cBhvr>
                                        <p:cTn id="105" dur="200" fill="hold">
                                          <p:stCondLst>
                                            <p:cond delay="800"/>
                                          </p:stCondLst>
                                        </p:cTn>
                                        <p:tgtEl>
                                          <p:spTgt spid="5"/>
                                        </p:tgtEl>
                                        <p:attrNameLst>
                                          <p:attrName>r</p:attrName>
                                        </p:attrNameLst>
                                      </p:cBhvr>
                                    </p:animRot>
                                  </p:childTnLst>
                                </p:cTn>
                              </p:par>
                              <p:par>
                                <p:cTn id="106" presetID="32" presetClass="emph" presetSubtype="0" repeatCount="indefinite" fill="hold" nodeType="withEffect">
                                  <p:stCondLst>
                                    <p:cond delay="0"/>
                                  </p:stCondLst>
                                  <p:childTnLst>
                                    <p:animRot by="120000">
                                      <p:cBhvr>
                                        <p:cTn id="107" dur="300" fill="hold">
                                          <p:stCondLst>
                                            <p:cond delay="0"/>
                                          </p:stCondLst>
                                        </p:cTn>
                                        <p:tgtEl>
                                          <p:spTgt spid="1028"/>
                                        </p:tgtEl>
                                        <p:attrNameLst>
                                          <p:attrName>r</p:attrName>
                                        </p:attrNameLst>
                                      </p:cBhvr>
                                    </p:animRot>
                                    <p:animRot by="-240000">
                                      <p:cBhvr>
                                        <p:cTn id="108" dur="600" fill="hold">
                                          <p:stCondLst>
                                            <p:cond delay="600"/>
                                          </p:stCondLst>
                                        </p:cTn>
                                        <p:tgtEl>
                                          <p:spTgt spid="1028"/>
                                        </p:tgtEl>
                                        <p:attrNameLst>
                                          <p:attrName>r</p:attrName>
                                        </p:attrNameLst>
                                      </p:cBhvr>
                                    </p:animRot>
                                    <p:animRot by="240000">
                                      <p:cBhvr>
                                        <p:cTn id="109" dur="600" fill="hold">
                                          <p:stCondLst>
                                            <p:cond delay="1200"/>
                                          </p:stCondLst>
                                        </p:cTn>
                                        <p:tgtEl>
                                          <p:spTgt spid="1028"/>
                                        </p:tgtEl>
                                        <p:attrNameLst>
                                          <p:attrName>r</p:attrName>
                                        </p:attrNameLst>
                                      </p:cBhvr>
                                    </p:animRot>
                                    <p:animRot by="-240000">
                                      <p:cBhvr>
                                        <p:cTn id="110" dur="600" fill="hold">
                                          <p:stCondLst>
                                            <p:cond delay="1800"/>
                                          </p:stCondLst>
                                        </p:cTn>
                                        <p:tgtEl>
                                          <p:spTgt spid="1028"/>
                                        </p:tgtEl>
                                        <p:attrNameLst>
                                          <p:attrName>r</p:attrName>
                                        </p:attrNameLst>
                                      </p:cBhvr>
                                    </p:animRot>
                                    <p:animRot by="120000">
                                      <p:cBhvr>
                                        <p:cTn id="111" dur="600" fill="hold">
                                          <p:stCondLst>
                                            <p:cond delay="2400"/>
                                          </p:stCondLst>
                                        </p:cTn>
                                        <p:tgtEl>
                                          <p:spTgt spid="1028"/>
                                        </p:tgtEl>
                                        <p:attrNameLst>
                                          <p:attrName>r</p:attrName>
                                        </p:attrNameLst>
                                      </p:cBhvr>
                                    </p:animRot>
                                  </p:childTnLst>
                                </p:cTn>
                              </p:par>
                            </p:childTnLst>
                          </p:cTn>
                        </p:par>
                      </p:childTnLst>
                    </p:cTn>
                  </p:par>
                </p:childTnLst>
              </p:cTn>
              <p:nextCondLst>
                <p:cond evt="onClick" delay="0">
                  <p:tgtEl>
                    <p:spTgt spid="12"/>
                  </p:tgtEl>
                </p:cond>
              </p:nextCondLst>
            </p:seq>
            <p:audio>
              <p:cMediaNode vol="80000">
                <p:cTn id="112" fill="hold" display="0">
                  <p:stCondLst>
                    <p:cond delay="indefinite"/>
                  </p:stCondLst>
                  <p:endCondLst>
                    <p:cond evt="onStopAudio" delay="0">
                      <p:tgtEl>
                        <p:sldTgt/>
                      </p:tgtEl>
                    </p:cond>
                  </p:endCondLst>
                </p:cTn>
                <p:tgtEl>
                  <p:spTgt spid="50"/>
                </p:tgtEl>
              </p:cMediaNode>
            </p:audio>
            <p:audio>
              <p:cMediaNode vol="80000">
                <p:cTn id="113" fill="hold" display="0">
                  <p:stCondLst>
                    <p:cond delay="indefinite"/>
                  </p:stCondLst>
                  <p:endCondLst>
                    <p:cond evt="onStopAudio" delay="0">
                      <p:tgtEl>
                        <p:sldTgt/>
                      </p:tgtEl>
                    </p:cond>
                  </p:endCondLst>
                </p:cTn>
                <p:tgtEl>
                  <p:spTgt spid="10"/>
                </p:tgtEl>
              </p:cMediaNode>
            </p:audio>
            <p:audio>
              <p:cMediaNode vol="80000">
                <p:cTn id="114" fill="hold" display="0">
                  <p:stCondLst>
                    <p:cond delay="indefinite"/>
                  </p:stCondLst>
                  <p:endCondLst>
                    <p:cond evt="onStopAudio" delay="0">
                      <p:tgtEl>
                        <p:sldTgt/>
                      </p:tgtEl>
                    </p:cond>
                  </p:endCondLst>
                </p:cTn>
                <p:tgtEl>
                  <p:spTgt spid="11"/>
                </p:tgtEl>
              </p:cMediaNode>
            </p:audio>
            <p:seq concurrent="1" nextAc="seek">
              <p:cTn id="115" restart="whenNotActive" fill="hold" evtFilter="cancelBubble" nodeType="interactiveSeq">
                <p:stCondLst>
                  <p:cond evt="onClick" delay="0">
                    <p:tgtEl>
                      <p:spTgt spid="3"/>
                    </p:tgtEl>
                  </p:cond>
                </p:stCondLst>
                <p:endSync evt="end" delay="0">
                  <p:rtn val="all"/>
                </p:endSync>
                <p:childTnLst>
                  <p:par>
                    <p:cTn id="116" fill="hold">
                      <p:stCondLst>
                        <p:cond delay="0"/>
                      </p:stCondLst>
                      <p:childTnLst>
                        <p:par>
                          <p:cTn id="117" fill="hold">
                            <p:stCondLst>
                              <p:cond delay="0"/>
                            </p:stCondLst>
                            <p:childTnLst>
                              <p:par>
                                <p:cTn id="118" presetID="8" presetClass="emph" presetSubtype="0" fill="hold" nodeType="clickEffect">
                                  <p:stCondLst>
                                    <p:cond delay="0"/>
                                  </p:stCondLst>
                                  <p:childTnLst>
                                    <p:animRot by="21600000">
                                      <p:cBhvr>
                                        <p:cTn id="119" dur="10000" fill="hold"/>
                                        <p:tgtEl>
                                          <p:spTgt spid="14"/>
                                        </p:tgtEl>
                                        <p:attrNameLst>
                                          <p:attrName>r</p:attrName>
                                        </p:attrNameLst>
                                      </p:cBhvr>
                                    </p:animRot>
                                  </p:childTnLst>
                                </p:cTn>
                              </p:par>
                            </p:childTnLst>
                          </p:cTn>
                        </p:par>
                        <p:par>
                          <p:cTn id="120" fill="hold">
                            <p:stCondLst>
                              <p:cond delay="10000"/>
                            </p:stCondLst>
                            <p:childTnLst>
                              <p:par>
                                <p:cTn id="121" presetID="1" presetClass="entr" presetSubtype="0" fill="hold" grpId="0" nodeType="afterEffect">
                                  <p:stCondLst>
                                    <p:cond delay="0"/>
                                  </p:stCondLst>
                                  <p:childTnLst>
                                    <p:set>
                                      <p:cBhvr>
                                        <p:cTn id="122" dur="1" fill="hold">
                                          <p:stCondLst>
                                            <p:cond delay="0"/>
                                          </p:stCondLst>
                                        </p:cTn>
                                        <p:tgtEl>
                                          <p:spTgt spid="1039"/>
                                        </p:tgtEl>
                                        <p:attrNameLst>
                                          <p:attrName>style.visibility</p:attrName>
                                        </p:attrNameLst>
                                      </p:cBhvr>
                                      <p:to>
                                        <p:strVal val="visible"/>
                                      </p:to>
                                    </p:set>
                                  </p:childTnLst>
                                </p:cTn>
                              </p:par>
                              <p:par>
                                <p:cTn id="123" presetID="1" presetClass="mediacall" presetSubtype="0" fill="hold" nodeType="withEffect">
                                  <p:stCondLst>
                                    <p:cond delay="0"/>
                                  </p:stCondLst>
                                  <p:childTnLst>
                                    <p:cmd type="call" cmd="playFrom(0.0)">
                                      <p:cBhvr>
                                        <p:cTn id="124" dur="5198" fill="hold"/>
                                        <p:tgtEl>
                                          <p:spTgt spid="10"/>
                                        </p:tgtEl>
                                      </p:cBhvr>
                                    </p:cmd>
                                  </p:childTnLst>
                                </p:cTn>
                              </p:par>
                            </p:childTnLst>
                          </p:cTn>
                        </p:par>
                        <p:par>
                          <p:cTn id="125" fill="hold">
                            <p:stCondLst>
                              <p:cond delay="15198"/>
                            </p:stCondLst>
                            <p:childTnLst>
                              <p:par>
                                <p:cTn id="126" presetID="1" presetClass="exit" presetSubtype="0" fill="hold" grpId="1" nodeType="afterEffect">
                                  <p:stCondLst>
                                    <p:cond delay="0"/>
                                  </p:stCondLst>
                                  <p:childTnLst>
                                    <p:set>
                                      <p:cBhvr>
                                        <p:cTn id="127" dur="1" fill="hold">
                                          <p:stCondLst>
                                            <p:cond delay="0"/>
                                          </p:stCondLst>
                                        </p:cTn>
                                        <p:tgtEl>
                                          <p:spTgt spid="1039"/>
                                        </p:tgtEl>
                                        <p:attrNameLst>
                                          <p:attrName>style.visibility</p:attrName>
                                        </p:attrNameLst>
                                      </p:cBhvr>
                                      <p:to>
                                        <p:strVal val="hidden"/>
                                      </p:to>
                                    </p:set>
                                  </p:childTnLst>
                                </p:cTn>
                              </p:par>
                            </p:childTnLst>
                          </p:cTn>
                        </p:par>
                      </p:childTnLst>
                    </p:cTn>
                  </p:par>
                </p:childTnLst>
              </p:cTn>
              <p:nextCondLst>
                <p:cond evt="onClick" delay="0">
                  <p:tgtEl>
                    <p:spTgt spid="3"/>
                  </p:tgtEl>
                </p:cond>
              </p:nextCondLst>
            </p:seq>
          </p:childTnLst>
        </p:cTn>
      </p:par>
    </p:tnLst>
    <p:bldLst>
      <p:bldP spid="12" grpId="0" animBg="1"/>
      <p:bldP spid="12" grpId="1" animBg="1"/>
      <p:bldP spid="15" grpId="0" animBg="1"/>
      <p:bldP spid="15" grpId="1" animBg="1"/>
      <p:bldP spid="5" grpId="0" animBg="1"/>
      <p:bldP spid="5" grpId="1" animBg="1"/>
      <p:bldP spid="24" grpId="0" animBg="1"/>
      <p:bldP spid="24" grpId="1" animBg="1"/>
      <p:bldP spid="24" grpId="2" animBg="1"/>
      <p:bldP spid="9" grpId="0"/>
      <p:bldP spid="1039" grpId="0" animBg="1"/>
      <p:bldP spid="1039" grpId="1"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Desktop\Doremon cau ca ( trac nghiem )\a.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1600" y="-1930400"/>
            <a:ext cx="12598400" cy="114554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ADMIN\Desktop\Doremon cau ca ( trac nghiem )\Untitled2A.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rot="21274494">
            <a:off x="4303184" y="-49594"/>
            <a:ext cx="5080000" cy="3653033"/>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ADMIN\Desktop\Tai nguyen thiet ke tro choi\Doreamon cau ca\Dore 2.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rot="203557">
            <a:off x="5325837" y="1054779"/>
            <a:ext cx="2235200" cy="2235200"/>
          </a:xfrm>
          <a:prstGeom prst="rect">
            <a:avLst/>
          </a:prstGeom>
          <a:noFill/>
          <a:extLst>
            <a:ext uri="{909E8E84-426E-40DD-AFC4-6F175D3DCCD1}">
              <a14:hiddenFill xmlns:a14="http://schemas.microsoft.com/office/drawing/2010/main">
                <a:solidFill>
                  <a:srgbClr val="FFFFFF"/>
                </a:solidFill>
              </a14:hiddenFill>
            </a:ext>
          </a:extLst>
        </p:spPr>
      </p:pic>
      <p:sp>
        <p:nvSpPr>
          <p:cNvPr id="12" name="AutoShape 51"/>
          <p:cNvSpPr>
            <a:spLocks noChangeArrowheads="1"/>
          </p:cNvSpPr>
          <p:nvPr/>
        </p:nvSpPr>
        <p:spPr bwMode="auto">
          <a:xfrm>
            <a:off x="3720551" y="5946122"/>
            <a:ext cx="1933155" cy="889000"/>
          </a:xfrm>
          <a:prstGeom prst="roundRect">
            <a:avLst>
              <a:gd name="adj" fmla="val 16667"/>
            </a:avLst>
          </a:prstGeom>
          <a:solidFill>
            <a:srgbClr val="FFFF00"/>
          </a:solidFill>
          <a:ln cmpd="thinThick">
            <a:solidFill>
              <a:srgbClr val="008000"/>
            </a:solidFill>
            <a:prstDash val="solid"/>
          </a:ln>
        </p:spPr>
        <p:txBody>
          <a:bodyPr wrap="none" anchor="ct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ctr" defTabSz="1219170" rtl="0" eaLnBrk="1" fontAlgn="auto" latinLnBrk="0" hangingPunct="1">
              <a:lnSpc>
                <a:spcPct val="100000"/>
              </a:lnSpc>
              <a:spcBef>
                <a:spcPct val="0"/>
              </a:spcBef>
              <a:spcAft>
                <a:spcPts val="0"/>
              </a:spcAft>
              <a:buClrTx/>
              <a:buSzTx/>
              <a:buFont typeface="Arial" charset="0"/>
              <a:buNone/>
              <a:tabLst/>
              <a:defRPr/>
            </a:pPr>
            <a:r>
              <a:rPr kumimoji="0" lang="en-US" altLang="en-US" sz="26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rPr>
              <a:t>A. </a:t>
            </a:r>
            <a:r>
              <a:rPr kumimoji="0" lang="en-US" altLang="en-US" sz="26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a:sym typeface="Arial"/>
              </a:rPr>
              <a:t>Đúng</a:t>
            </a:r>
            <a:endParaRPr kumimoji="0" lang="en-US" altLang="en-US" sz="26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endParaRPr>
          </a:p>
        </p:txBody>
      </p:sp>
      <p:sp>
        <p:nvSpPr>
          <p:cNvPr id="15" name="AutoShape 51"/>
          <p:cNvSpPr>
            <a:spLocks noChangeArrowheads="1"/>
          </p:cNvSpPr>
          <p:nvPr/>
        </p:nvSpPr>
        <p:spPr bwMode="auto">
          <a:xfrm>
            <a:off x="8146509" y="5933509"/>
            <a:ext cx="1933155" cy="889000"/>
          </a:xfrm>
          <a:prstGeom prst="roundRect">
            <a:avLst>
              <a:gd name="adj" fmla="val 16667"/>
            </a:avLst>
          </a:prstGeom>
          <a:solidFill>
            <a:srgbClr val="FFFF00"/>
          </a:solidFill>
          <a:ln cmpd="thinThick">
            <a:solidFill>
              <a:srgbClr val="008000"/>
            </a:solidFill>
            <a:prstDash val="solid"/>
          </a:ln>
        </p:spPr>
        <p:txBody>
          <a:bodyPr wrap="none" anchor="ct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ctr" defTabSz="1219170" rtl="0" eaLnBrk="1" fontAlgn="auto" latinLnBrk="0" hangingPunct="1">
              <a:lnSpc>
                <a:spcPct val="100000"/>
              </a:lnSpc>
              <a:spcBef>
                <a:spcPct val="0"/>
              </a:spcBef>
              <a:spcAft>
                <a:spcPts val="0"/>
              </a:spcAft>
              <a:buClrTx/>
              <a:buSzTx/>
              <a:buFont typeface="Arial" charset="0"/>
              <a:buNone/>
              <a:tabLst/>
              <a:defRPr/>
            </a:pPr>
            <a:r>
              <a:rPr kumimoji="0" lang="en-US" altLang="en-US" sz="26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rPr>
              <a:t>B. Sai</a:t>
            </a:r>
          </a:p>
        </p:txBody>
      </p:sp>
      <p:sp>
        <p:nvSpPr>
          <p:cNvPr id="5" name="Explosion 2 4"/>
          <p:cNvSpPr/>
          <p:nvPr/>
        </p:nvSpPr>
        <p:spPr>
          <a:xfrm>
            <a:off x="9173028" y="178882"/>
            <a:ext cx="3352800" cy="2017565"/>
          </a:xfrm>
          <a:prstGeom prst="irregularSeal2">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 typeface="Arial"/>
              <a:buNone/>
              <a:tabLst/>
              <a:defRPr/>
            </a:pPr>
            <a:r>
              <a:rPr kumimoji="0" lang="en-US" sz="3467" b="1" i="0" u="none" strike="noStrike" kern="1200" cap="none" spc="0" normalizeH="0" baseline="0" noProof="0" dirty="0">
                <a:ln>
                  <a:noFill/>
                </a:ln>
                <a:solidFill>
                  <a:srgbClr val="0000FF"/>
                </a:solidFill>
                <a:effectLst/>
                <a:uLnTx/>
                <a:uFillTx/>
                <a:latin typeface="UTM Avo" panose="02040603050506020204" pitchFamily="18" charset="0"/>
                <a:ea typeface="+mn-ea"/>
                <a:cs typeface="+mn-cs"/>
                <a:sym typeface="Arial"/>
              </a:rPr>
              <a:t>GIỎI QUÁ</a:t>
            </a:r>
          </a:p>
        </p:txBody>
      </p:sp>
      <p:sp>
        <p:nvSpPr>
          <p:cNvPr id="6" name="Chevron 5">
            <a:hlinkClick r:id="rId12" action="ppaction://hlinksldjump"/>
          </p:cNvPr>
          <p:cNvSpPr/>
          <p:nvPr/>
        </p:nvSpPr>
        <p:spPr>
          <a:xfrm>
            <a:off x="11241618" y="3998463"/>
            <a:ext cx="848783" cy="850900"/>
          </a:xfrm>
          <a:prstGeom prst="chevron">
            <a:avLst/>
          </a:prstGeom>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 typeface="Arial"/>
              <a:buNone/>
              <a:tabLst/>
              <a:defRPr/>
            </a:pPr>
            <a:endParaRPr kumimoji="0" lang="en-US" sz="2400" b="0" i="0" u="none" strike="noStrike" kern="1200" cap="none" spc="0" normalizeH="0" baseline="0" noProof="0">
              <a:ln>
                <a:noFill/>
              </a:ln>
              <a:solidFill>
                <a:prstClr val="black"/>
              </a:solidFill>
              <a:effectLst/>
              <a:uLnTx/>
              <a:uFillTx/>
              <a:latin typeface="UTM Avo" panose="02040603050506020204" pitchFamily="18" charset="0"/>
              <a:ea typeface="+mn-ea"/>
              <a:cs typeface="+mn-cs"/>
              <a:sym typeface="Arial"/>
            </a:endParaRPr>
          </a:p>
        </p:txBody>
      </p:sp>
      <p:sp>
        <p:nvSpPr>
          <p:cNvPr id="24" name="Explosion 2 23"/>
          <p:cNvSpPr/>
          <p:nvPr/>
        </p:nvSpPr>
        <p:spPr>
          <a:xfrm>
            <a:off x="9347200" y="1411435"/>
            <a:ext cx="3352800" cy="2017565"/>
          </a:xfrm>
          <a:prstGeom prst="irregularSeal2">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 typeface="Arial"/>
              <a:buNone/>
              <a:tabLst/>
              <a:defRPr/>
            </a:pPr>
            <a:r>
              <a:rPr kumimoji="0" lang="en-US" sz="3467" b="1" i="0" u="none" strike="noStrike" kern="1200" cap="none" spc="0" normalizeH="0" baseline="0" noProof="0" dirty="0">
                <a:ln>
                  <a:noFill/>
                </a:ln>
                <a:solidFill>
                  <a:srgbClr val="0000FF"/>
                </a:solidFill>
                <a:effectLst/>
                <a:uLnTx/>
                <a:uFillTx/>
                <a:latin typeface="UTM Avo" panose="02040603050506020204" pitchFamily="18" charset="0"/>
                <a:ea typeface="+mn-ea"/>
                <a:cs typeface="+mn-cs"/>
                <a:sym typeface="Arial"/>
              </a:rPr>
              <a:t>TIẾC QUÁ</a:t>
            </a:r>
          </a:p>
        </p:txBody>
      </p:sp>
      <p:pic>
        <p:nvPicPr>
          <p:cNvPr id="25" name="Picture 3" descr="C:\Users\ADMIN\Desktop\Doremon cau ca ( trac nghiem )\Untitled2.pn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980819" y="29896"/>
            <a:ext cx="4622800" cy="3324261"/>
          </a:xfrm>
          <a:prstGeom prst="rect">
            <a:avLst/>
          </a:prstGeom>
          <a:noFill/>
          <a:extLst>
            <a:ext uri="{909E8E84-426E-40DD-AFC4-6F175D3DCCD1}">
              <a14:hiddenFill xmlns:a14="http://schemas.microsoft.com/office/drawing/2010/main">
                <a:solidFill>
                  <a:srgbClr val="FFFFFF"/>
                </a:solidFill>
              </a14:hiddenFill>
            </a:ext>
          </a:extLst>
        </p:spPr>
      </p:pic>
      <p:sp>
        <p:nvSpPr>
          <p:cNvPr id="16" name="Chevron 15">
            <a:hlinkClick r:id="" action="ppaction://hlinkshowjump?jump=previousslide"/>
          </p:cNvPr>
          <p:cNvSpPr/>
          <p:nvPr/>
        </p:nvSpPr>
        <p:spPr>
          <a:xfrm flipH="1">
            <a:off x="254001" y="4030253"/>
            <a:ext cx="863599" cy="850900"/>
          </a:xfrm>
          <a:prstGeom prst="chevron">
            <a:avLst/>
          </a:prstGeom>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 typeface="Arial"/>
              <a:buNone/>
              <a:tabLst/>
              <a:defRPr/>
            </a:pPr>
            <a:endParaRPr kumimoji="0" lang="en-US" sz="2400" b="0" i="0" u="none" strike="noStrike" kern="1200" cap="none" spc="0" normalizeH="0" baseline="0" noProof="0">
              <a:ln>
                <a:noFill/>
              </a:ln>
              <a:solidFill>
                <a:prstClr val="black"/>
              </a:solidFill>
              <a:effectLst/>
              <a:uLnTx/>
              <a:uFillTx/>
              <a:latin typeface="UTM Avo" panose="02040603050506020204" pitchFamily="18" charset="0"/>
              <a:ea typeface="+mn-ea"/>
              <a:cs typeface="+mn-cs"/>
              <a:sym typeface="Arial"/>
            </a:endParaRPr>
          </a:p>
        </p:txBody>
      </p:sp>
      <p:pic>
        <p:nvPicPr>
          <p:cNvPr id="3074" name="Picture 2" descr="C:\Users\ADMIN\Desktop\Doremon cau ca ( trac nghiem )\historieta-tropical-de-los-pescados-45745897 (2).jpg"/>
          <p:cNvPicPr>
            <a:picLocks noChangeAspect="1" noChangeArrowheads="1"/>
          </p:cNvPicPr>
          <p:nvPr/>
        </p:nvPicPr>
        <p:blipFill>
          <a:blip r:embed="rId14">
            <a:extLst>
              <a:ext uri="{BEBA8EAE-BF5A-486C-A8C5-ECC9F3942E4B}">
                <a14:imgProps xmlns:a14="http://schemas.microsoft.com/office/drawing/2010/main">
                  <a14:imgLayer r:embed="rId15">
                    <a14:imgEffect>
                      <a14:backgroundRemoval t="0" b="100000" l="0" r="100000"/>
                    </a14:imgEffect>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rot="19617423" flipH="1">
            <a:off x="3010573" y="-310049"/>
            <a:ext cx="2441289" cy="1699381"/>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C:\Users\ADMIN\Desktop\Doremon cau ca ( trac nghiem )\old-brown-boot-vector-art-illustration-very-old-shoes-clipart-612_403.jpg"/>
          <p:cNvPicPr>
            <a:picLocks noChangeAspect="1" noChangeArrowheads="1"/>
          </p:cNvPicPr>
          <p:nvPr/>
        </p:nvPicPr>
        <p:blipFill>
          <a:blip r:embed="rId16" cstate="print">
            <a:extLst>
              <a:ext uri="{BEBA8EAE-BF5A-486C-A8C5-ECC9F3942E4B}">
                <a14:imgProps xmlns:a14="http://schemas.microsoft.com/office/drawing/2010/main">
                  <a14:imgLayer r:embed="rId17">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4081841" y="22878"/>
            <a:ext cx="2021417" cy="1331097"/>
          </a:xfrm>
          <a:prstGeom prst="rect">
            <a:avLst/>
          </a:prstGeom>
          <a:noFill/>
          <a:extLst>
            <a:ext uri="{909E8E84-426E-40DD-AFC4-6F175D3DCCD1}">
              <a14:hiddenFill xmlns:a14="http://schemas.microsoft.com/office/drawing/2010/main">
                <a:solidFill>
                  <a:srgbClr val="FFFFFF"/>
                </a:solidFill>
              </a14:hiddenFill>
            </a:ext>
          </a:extLst>
        </p:spPr>
      </p:pic>
      <p:pic>
        <p:nvPicPr>
          <p:cNvPr id="50" name="Tieng vo tay (mp3cut.net).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8"/>
          <a:stretch>
            <a:fillRect/>
          </a:stretch>
        </p:blipFill>
        <p:spPr>
          <a:xfrm>
            <a:off x="12903200" y="6451600"/>
            <a:ext cx="812800" cy="812800"/>
          </a:xfrm>
          <a:prstGeom prst="rect">
            <a:avLst/>
          </a:prstGeom>
        </p:spPr>
      </p:pic>
      <p:pic>
        <p:nvPicPr>
          <p:cNvPr id="7" name="Picture 12" descr="Hình ảnh có liên quan">
            <a:extLst>
              <a:ext uri="{FF2B5EF4-FFF2-40B4-BE49-F238E27FC236}">
                <a16:creationId xmlns:a16="http://schemas.microsoft.com/office/drawing/2014/main" id="{B4FAB624-6ED9-6D9B-8B42-718685ABE02D}"/>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rot="5400000">
            <a:off x="5571937" y="1324003"/>
            <a:ext cx="1983789" cy="7031664"/>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FD43E4AE-85C5-5EC9-E1FF-A23243DA5F20}"/>
              </a:ext>
            </a:extLst>
          </p:cNvPr>
          <p:cNvSpPr txBox="1"/>
          <p:nvPr/>
        </p:nvSpPr>
        <p:spPr>
          <a:xfrm>
            <a:off x="3606012" y="3949719"/>
            <a:ext cx="5997607" cy="1692771"/>
          </a:xfrm>
          <a:prstGeom prst="rect">
            <a:avLst/>
          </a:prstGeom>
          <a:noFill/>
        </p:spPr>
        <p:txBody>
          <a:bodyPr wrap="square" rtlCol="0">
            <a:spAutoFit/>
          </a:bodyPr>
          <a:lstStyle/>
          <a:p>
            <a:pPr lvl="0" defTabSz="1219170"/>
            <a:r>
              <a:rPr lang="vi-VN" sz="2600" dirty="0">
                <a:solidFill>
                  <a:prstClr val="black"/>
                </a:solidFill>
                <a:latin typeface="UTM Avo" panose="02040603050506020204" pitchFamily="18" charset="0"/>
                <a:ea typeface="Tahoma" panose="020B0604030504040204" pitchFamily="34" charset="0"/>
                <a:cs typeface="Arial" panose="020B0604020202020204" pitchFamily="34" charset="0"/>
                <a:sym typeface="Arial"/>
              </a:rPr>
              <a:t>Câu 3: Tích cực tham gia các hoạt động văn nghệ của trường, của lớp là biểu hiện của nhóm sao tích cực, tự tin. Đúng hay sai?</a:t>
            </a:r>
            <a:endParaRPr kumimoji="0" lang="en-US" sz="26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sym typeface="Arial"/>
            </a:endParaRPr>
          </a:p>
        </p:txBody>
      </p:sp>
      <p:pic>
        <p:nvPicPr>
          <p:cNvPr id="10" name="Tieng-chuong-het-gio-reng-www_tiengdong_com">
            <a:hlinkClick r:id="" action="ppaction://media"/>
            <a:extLst>
              <a:ext uri="{FF2B5EF4-FFF2-40B4-BE49-F238E27FC236}">
                <a16:creationId xmlns:a16="http://schemas.microsoft.com/office/drawing/2014/main" id="{FA267336-C245-D465-0CE1-E26E02541C7B}"/>
              </a:ext>
            </a:extLst>
          </p:cNvPr>
          <p:cNvPicPr>
            <a:picLocks noChangeAspect="1"/>
          </p:cNvPicPr>
          <p:nvPr>
            <a:audioFile r:link="rId4"/>
            <p:extLst>
              <p:ext uri="{DAA4B4D4-6D71-4841-9C94-3DE7FCFB9230}">
                <p14:media xmlns:p14="http://schemas.microsoft.com/office/powerpoint/2010/main" r:embed="rId3"/>
              </p:ext>
            </p:extLst>
          </p:nvPr>
        </p:nvPicPr>
        <p:blipFill>
          <a:blip r:embed="rId20"/>
          <a:stretch>
            <a:fillRect/>
          </a:stretch>
        </p:blipFill>
        <p:spPr>
          <a:xfrm>
            <a:off x="-1357085" y="4956799"/>
            <a:ext cx="812800" cy="812800"/>
          </a:xfrm>
          <a:prstGeom prst="rect">
            <a:avLst/>
          </a:prstGeom>
        </p:spPr>
      </p:pic>
      <p:pic>
        <p:nvPicPr>
          <p:cNvPr id="2" name="Tieng-bao-sai-www_tiengdong_com (mp3cut.net)">
            <a:hlinkClick r:id="" action="ppaction://media"/>
            <a:extLst>
              <a:ext uri="{FF2B5EF4-FFF2-40B4-BE49-F238E27FC236}">
                <a16:creationId xmlns:a16="http://schemas.microsoft.com/office/drawing/2014/main" id="{4482DE84-86CB-70A1-2F2F-28C977FBDB07}"/>
              </a:ext>
            </a:extLst>
          </p:cNvPr>
          <p:cNvPicPr>
            <a:picLocks noChangeAspect="1"/>
          </p:cNvPicPr>
          <p:nvPr>
            <a:audioFile r:link="rId6"/>
            <p:extLst>
              <p:ext uri="{DAA4B4D4-6D71-4841-9C94-3DE7FCFB9230}">
                <p14:media xmlns:p14="http://schemas.microsoft.com/office/powerpoint/2010/main" r:embed="rId5"/>
              </p:ext>
            </p:extLst>
          </p:nvPr>
        </p:nvPicPr>
        <p:blipFill>
          <a:blip r:embed="rId20"/>
          <a:stretch>
            <a:fillRect/>
          </a:stretch>
        </p:blipFill>
        <p:spPr>
          <a:xfrm>
            <a:off x="-2713567" y="2341033"/>
            <a:ext cx="812800" cy="812800"/>
          </a:xfrm>
          <a:prstGeom prst="rect">
            <a:avLst/>
          </a:prstGeom>
        </p:spPr>
      </p:pic>
      <p:pic>
        <p:nvPicPr>
          <p:cNvPr id="3" name="Picture 2" descr="Logo, company name&#10;&#10;Description automatically generated">
            <a:extLst>
              <a:ext uri="{FF2B5EF4-FFF2-40B4-BE49-F238E27FC236}">
                <a16:creationId xmlns:a16="http://schemas.microsoft.com/office/drawing/2014/main" id="{FDE4D7FE-6E0B-E3CB-831A-0C708FF9F514}"/>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101600" y="-1930400"/>
            <a:ext cx="1117600" cy="1247191"/>
          </a:xfrm>
          <a:prstGeom prst="rect">
            <a:avLst/>
          </a:prstGeom>
        </p:spPr>
      </p:pic>
      <p:pic>
        <p:nvPicPr>
          <p:cNvPr id="14" name="Picture 2" descr="C:\Users\ADMIN\Desktop\Doremon cau ca ( trac nghiem )\Picture1 (2).png">
            <a:extLst>
              <a:ext uri="{FF2B5EF4-FFF2-40B4-BE49-F238E27FC236}">
                <a16:creationId xmlns:a16="http://schemas.microsoft.com/office/drawing/2014/main" id="{6CCD2AB2-7CD1-E2D8-8E96-E1003833E170}"/>
              </a:ext>
            </a:extLst>
          </p:cNvPr>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456412" y="2406856"/>
            <a:ext cx="1625600" cy="1811161"/>
          </a:xfrm>
          <a:prstGeom prst="rect">
            <a:avLst/>
          </a:prstGeom>
          <a:noFill/>
          <a:extLst>
            <a:ext uri="{909E8E84-426E-40DD-AFC4-6F175D3DCCD1}">
              <a14:hiddenFill xmlns:a14="http://schemas.microsoft.com/office/drawing/2010/main">
                <a:solidFill>
                  <a:srgbClr val="FFFFFF"/>
                </a:solidFill>
              </a14:hiddenFill>
            </a:ext>
          </a:extLst>
        </p:spPr>
      </p:pic>
      <p:grpSp>
        <p:nvGrpSpPr>
          <p:cNvPr id="51" name="times up">
            <a:extLst>
              <a:ext uri="{FF2B5EF4-FFF2-40B4-BE49-F238E27FC236}">
                <a16:creationId xmlns:a16="http://schemas.microsoft.com/office/drawing/2014/main" id="{9BB7D4A8-5E75-8FA1-7DA8-C1105EB61EF9}"/>
              </a:ext>
            </a:extLst>
          </p:cNvPr>
          <p:cNvGrpSpPr/>
          <p:nvPr/>
        </p:nvGrpSpPr>
        <p:grpSpPr>
          <a:xfrm>
            <a:off x="240762" y="1295400"/>
            <a:ext cx="2096039" cy="911669"/>
            <a:chOff x="2989747" y="438150"/>
            <a:chExt cx="1572029" cy="683752"/>
          </a:xfrm>
        </p:grpSpPr>
        <p:sp>
          <p:nvSpPr>
            <p:cNvPr id="52" name="Rounded Rectangle 18">
              <a:extLst>
                <a:ext uri="{FF2B5EF4-FFF2-40B4-BE49-F238E27FC236}">
                  <a16:creationId xmlns:a16="http://schemas.microsoft.com/office/drawing/2014/main" id="{4B734ACD-AA00-0964-6C85-7245253BFD4F}"/>
                </a:ext>
              </a:extLst>
            </p:cNvPr>
            <p:cNvSpPr/>
            <p:nvPr/>
          </p:nvSpPr>
          <p:spPr>
            <a:xfrm>
              <a:off x="2989747" y="540553"/>
              <a:ext cx="1572029" cy="581349"/>
            </a:xfrm>
            <a:prstGeom prst="round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 typeface="Arial"/>
                <a:buNone/>
                <a:tabLst/>
                <a:defRPr/>
              </a:pPr>
              <a:endParaRPr kumimoji="0" lang="en-GB" sz="3733"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sym typeface="Arial"/>
              </a:endParaRPr>
            </a:p>
          </p:txBody>
        </p:sp>
        <p:sp>
          <p:nvSpPr>
            <p:cNvPr id="53" name="Rounded Rectangle 19">
              <a:extLst>
                <a:ext uri="{FF2B5EF4-FFF2-40B4-BE49-F238E27FC236}">
                  <a16:creationId xmlns:a16="http://schemas.microsoft.com/office/drawing/2014/main" id="{483EF2AA-1D28-7C8D-602C-8503C09785A2}"/>
                </a:ext>
              </a:extLst>
            </p:cNvPr>
            <p:cNvSpPr/>
            <p:nvPr/>
          </p:nvSpPr>
          <p:spPr>
            <a:xfrm>
              <a:off x="2989747" y="438150"/>
              <a:ext cx="1572029" cy="581349"/>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 typeface="Arial"/>
                <a:buNone/>
                <a:tabLst/>
                <a:defRPr/>
              </a:pPr>
              <a:r>
                <a:rPr kumimoji="0" lang="en-GB" sz="2667"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sym typeface="Arial"/>
                </a:rPr>
                <a:t>Bắt</a:t>
              </a:r>
              <a:r>
                <a:rPr kumimoji="0" lang="en-GB" sz="2667"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sym typeface="Arial"/>
                </a:rPr>
                <a:t> </a:t>
              </a:r>
              <a:r>
                <a:rPr kumimoji="0" lang="en-GB" sz="2667"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sym typeface="Arial"/>
                </a:rPr>
                <a:t>đầu</a:t>
              </a:r>
              <a:r>
                <a:rPr kumimoji="0" lang="en-GB" sz="2667"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sym typeface="Arial"/>
                </a:rPr>
                <a:t>!</a:t>
              </a:r>
            </a:p>
          </p:txBody>
        </p:sp>
      </p:grpSp>
      <p:pic>
        <p:nvPicPr>
          <p:cNvPr id="54" name="Picture 3" descr="C:\Users\ADMIN\Desktop\Picture2.png">
            <a:extLst>
              <a:ext uri="{FF2B5EF4-FFF2-40B4-BE49-F238E27FC236}">
                <a16:creationId xmlns:a16="http://schemas.microsoft.com/office/drawing/2014/main" id="{01EF007F-658E-E42D-8954-AB5B2E74326B}"/>
              </a:ext>
            </a:extLst>
          </p:cNvPr>
          <p:cNvPicPr>
            <a:picLocks noChangeAspect="1" noChangeArrowheads="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609600" y="2717800"/>
            <a:ext cx="1320800" cy="1320800"/>
          </a:xfrm>
          <a:prstGeom prst="rect">
            <a:avLst/>
          </a:prstGeom>
          <a:noFill/>
          <a:extLst>
            <a:ext uri="{909E8E84-426E-40DD-AFC4-6F175D3DCCD1}">
              <a14:hiddenFill xmlns:a14="http://schemas.microsoft.com/office/drawing/2010/main">
                <a:solidFill>
                  <a:srgbClr val="FFFFFF"/>
                </a:solidFill>
              </a14:hiddenFill>
            </a:ext>
          </a:extLst>
        </p:spPr>
      </p:pic>
      <p:grpSp>
        <p:nvGrpSpPr>
          <p:cNvPr id="55" name="Group 54">
            <a:extLst>
              <a:ext uri="{FF2B5EF4-FFF2-40B4-BE49-F238E27FC236}">
                <a16:creationId xmlns:a16="http://schemas.microsoft.com/office/drawing/2014/main" id="{FF461607-054A-D248-062A-84C22A7241CC}"/>
              </a:ext>
            </a:extLst>
          </p:cNvPr>
          <p:cNvGrpSpPr/>
          <p:nvPr/>
        </p:nvGrpSpPr>
        <p:grpSpPr>
          <a:xfrm>
            <a:off x="1177723" y="2717800"/>
            <a:ext cx="186535" cy="203293"/>
            <a:chOff x="2455863" y="2411803"/>
            <a:chExt cx="566738" cy="566738"/>
          </a:xfrm>
        </p:grpSpPr>
        <p:sp>
          <p:nvSpPr>
            <p:cNvPr id="56" name="Oval 32">
              <a:extLst>
                <a:ext uri="{FF2B5EF4-FFF2-40B4-BE49-F238E27FC236}">
                  <a16:creationId xmlns:a16="http://schemas.microsoft.com/office/drawing/2014/main" id="{B34731B7-15C5-B206-90A6-EF102A90385B}"/>
                </a:ext>
              </a:extLst>
            </p:cNvPr>
            <p:cNvSpPr>
              <a:spLocks noChangeArrowheads="1"/>
            </p:cNvSpPr>
            <p:nvPr/>
          </p:nvSpPr>
          <p:spPr bwMode="auto">
            <a:xfrm>
              <a:off x="2455863" y="2411803"/>
              <a:ext cx="566738" cy="566738"/>
            </a:xfrm>
            <a:prstGeom prst="ellipse">
              <a:avLst/>
            </a:prstGeom>
            <a:solidFill>
              <a:srgbClr val="F2A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 typeface="Arial"/>
                <a:buNone/>
                <a:tabLst/>
                <a:defRPr/>
              </a:pPr>
              <a:endParaRPr kumimoji="0" lang="en-GB" sz="24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57" name="Oval 33">
              <a:extLst>
                <a:ext uri="{FF2B5EF4-FFF2-40B4-BE49-F238E27FC236}">
                  <a16:creationId xmlns:a16="http://schemas.microsoft.com/office/drawing/2014/main" id="{DE6A5453-F3CC-6DF8-61B7-70ED33136D46}"/>
                </a:ext>
              </a:extLst>
            </p:cNvPr>
            <p:cNvSpPr>
              <a:spLocks noChangeArrowheads="1"/>
            </p:cNvSpPr>
            <p:nvPr/>
          </p:nvSpPr>
          <p:spPr bwMode="auto">
            <a:xfrm>
              <a:off x="2511425" y="2465778"/>
              <a:ext cx="455613" cy="457200"/>
            </a:xfrm>
            <a:prstGeom prst="ellipse">
              <a:avLst/>
            </a:prstGeom>
            <a:solidFill>
              <a:srgbClr val="FFD5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 typeface="Arial"/>
                <a:buNone/>
                <a:tabLst/>
                <a:defRPr/>
              </a:pPr>
              <a:endParaRPr kumimoji="0" lang="en-GB" sz="24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58" name="Freeform 34">
              <a:extLst>
                <a:ext uri="{FF2B5EF4-FFF2-40B4-BE49-F238E27FC236}">
                  <a16:creationId xmlns:a16="http://schemas.microsoft.com/office/drawing/2014/main" id="{B269E468-DA9C-FF49-5210-0CBCC8734CB7}"/>
                </a:ext>
              </a:extLst>
            </p:cNvPr>
            <p:cNvSpPr>
              <a:spLocks noEditPoints="1"/>
            </p:cNvSpPr>
            <p:nvPr/>
          </p:nvSpPr>
          <p:spPr bwMode="auto">
            <a:xfrm>
              <a:off x="2511425" y="2621353"/>
              <a:ext cx="9525" cy="111125"/>
            </a:xfrm>
            <a:custGeom>
              <a:avLst/>
              <a:gdLst>
                <a:gd name="T0" fmla="*/ 0 w 4"/>
                <a:gd name="T1" fmla="*/ 43 h 45"/>
                <a:gd name="T2" fmla="*/ 0 w 4"/>
                <a:gd name="T3" fmla="*/ 42 h 45"/>
                <a:gd name="T4" fmla="*/ 0 w 4"/>
                <a:gd name="T5" fmla="*/ 41 h 45"/>
                <a:gd name="T6" fmla="*/ 0 w 4"/>
                <a:gd name="T7" fmla="*/ 40 h 45"/>
                <a:gd name="T8" fmla="*/ 0 w 4"/>
                <a:gd name="T9" fmla="*/ 40 h 45"/>
                <a:gd name="T10" fmla="*/ 0 w 4"/>
                <a:gd name="T11" fmla="*/ 39 h 45"/>
                <a:gd name="T12" fmla="*/ 0 w 4"/>
                <a:gd name="T13" fmla="*/ 38 h 45"/>
                <a:gd name="T14" fmla="*/ 0 w 4"/>
                <a:gd name="T15" fmla="*/ 38 h 45"/>
                <a:gd name="T16" fmla="*/ 0 w 4"/>
                <a:gd name="T17" fmla="*/ 37 h 45"/>
                <a:gd name="T18" fmla="*/ 0 w 4"/>
                <a:gd name="T19" fmla="*/ 36 h 45"/>
                <a:gd name="T20" fmla="*/ 0 w 4"/>
                <a:gd name="T21" fmla="*/ 36 h 45"/>
                <a:gd name="T22" fmla="*/ 0 w 4"/>
                <a:gd name="T23" fmla="*/ 35 h 45"/>
                <a:gd name="T24" fmla="*/ 0 w 4"/>
                <a:gd name="T25" fmla="*/ 34 h 45"/>
                <a:gd name="T26" fmla="*/ 0 w 4"/>
                <a:gd name="T27" fmla="*/ 34 h 45"/>
                <a:gd name="T28" fmla="*/ 0 w 4"/>
                <a:gd name="T29" fmla="*/ 33 h 45"/>
                <a:gd name="T30" fmla="*/ 0 w 4"/>
                <a:gd name="T31" fmla="*/ 32 h 45"/>
                <a:gd name="T32" fmla="*/ 0 w 4"/>
                <a:gd name="T33" fmla="*/ 31 h 45"/>
                <a:gd name="T34" fmla="*/ 0 w 4"/>
                <a:gd name="T35" fmla="*/ 31 h 45"/>
                <a:gd name="T36" fmla="*/ 0 w 4"/>
                <a:gd name="T37" fmla="*/ 30 h 45"/>
                <a:gd name="T38" fmla="*/ 0 w 4"/>
                <a:gd name="T39" fmla="*/ 29 h 45"/>
                <a:gd name="T40" fmla="*/ 0 w 4"/>
                <a:gd name="T41" fmla="*/ 29 h 45"/>
                <a:gd name="T42" fmla="*/ 0 w 4"/>
                <a:gd name="T43" fmla="*/ 28 h 45"/>
                <a:gd name="T44" fmla="*/ 0 w 4"/>
                <a:gd name="T45" fmla="*/ 27 h 45"/>
                <a:gd name="T46" fmla="*/ 0 w 4"/>
                <a:gd name="T47" fmla="*/ 26 h 45"/>
                <a:gd name="T48" fmla="*/ 0 w 4"/>
                <a:gd name="T49" fmla="*/ 26 h 45"/>
                <a:gd name="T50" fmla="*/ 0 w 4"/>
                <a:gd name="T51" fmla="*/ 25 h 45"/>
                <a:gd name="T52" fmla="*/ 0 w 4"/>
                <a:gd name="T53" fmla="*/ 24 h 45"/>
                <a:gd name="T54" fmla="*/ 0 w 4"/>
                <a:gd name="T55" fmla="*/ 23 h 45"/>
                <a:gd name="T56" fmla="*/ 0 w 4"/>
                <a:gd name="T57" fmla="*/ 22 h 45"/>
                <a:gd name="T58" fmla="*/ 0 w 4"/>
                <a:gd name="T59" fmla="*/ 22 h 45"/>
                <a:gd name="T60" fmla="*/ 0 w 4"/>
                <a:gd name="T61" fmla="*/ 21 h 45"/>
                <a:gd name="T62" fmla="*/ 0 w 4"/>
                <a:gd name="T63" fmla="*/ 20 h 45"/>
                <a:gd name="T64" fmla="*/ 0 w 4"/>
                <a:gd name="T65" fmla="*/ 19 h 45"/>
                <a:gd name="T66" fmla="*/ 0 w 4"/>
                <a:gd name="T67" fmla="*/ 18 h 45"/>
                <a:gd name="T68" fmla="*/ 0 w 4"/>
                <a:gd name="T69" fmla="*/ 18 h 45"/>
                <a:gd name="T70" fmla="*/ 0 w 4"/>
                <a:gd name="T71" fmla="*/ 17 h 45"/>
                <a:gd name="T72" fmla="*/ 1 w 4"/>
                <a:gd name="T73" fmla="*/ 16 h 45"/>
                <a:gd name="T74" fmla="*/ 1 w 4"/>
                <a:gd name="T75" fmla="*/ 15 h 45"/>
                <a:gd name="T76" fmla="*/ 1 w 4"/>
                <a:gd name="T77" fmla="*/ 15 h 45"/>
                <a:gd name="T78" fmla="*/ 1 w 4"/>
                <a:gd name="T79" fmla="*/ 13 h 45"/>
                <a:gd name="T80" fmla="*/ 1 w 4"/>
                <a:gd name="T81" fmla="*/ 12 h 45"/>
                <a:gd name="T82" fmla="*/ 1 w 4"/>
                <a:gd name="T83" fmla="*/ 12 h 45"/>
                <a:gd name="T84" fmla="*/ 1 w 4"/>
                <a:gd name="T85" fmla="*/ 11 h 45"/>
                <a:gd name="T86" fmla="*/ 2 w 4"/>
                <a:gd name="T87" fmla="*/ 10 h 45"/>
                <a:gd name="T88" fmla="*/ 2 w 4"/>
                <a:gd name="T89" fmla="*/ 10 h 45"/>
                <a:gd name="T90" fmla="*/ 2 w 4"/>
                <a:gd name="T91" fmla="*/ 9 h 45"/>
                <a:gd name="T92" fmla="*/ 2 w 4"/>
                <a:gd name="T93" fmla="*/ 8 h 45"/>
                <a:gd name="T94" fmla="*/ 2 w 4"/>
                <a:gd name="T95" fmla="*/ 8 h 45"/>
                <a:gd name="T96" fmla="*/ 2 w 4"/>
                <a:gd name="T97" fmla="*/ 7 h 45"/>
                <a:gd name="T98" fmla="*/ 3 w 4"/>
                <a:gd name="T99" fmla="*/ 6 h 45"/>
                <a:gd name="T100" fmla="*/ 3 w 4"/>
                <a:gd name="T101" fmla="*/ 6 h 45"/>
                <a:gd name="T102" fmla="*/ 3 w 4"/>
                <a:gd name="T103" fmla="*/ 5 h 45"/>
                <a:gd name="T104" fmla="*/ 3 w 4"/>
                <a:gd name="T105" fmla="*/ 4 h 45"/>
                <a:gd name="T106" fmla="*/ 3 w 4"/>
                <a:gd name="T107" fmla="*/ 4 h 45"/>
                <a:gd name="T108" fmla="*/ 3 w 4"/>
                <a:gd name="T109" fmla="*/ 3 h 45"/>
                <a:gd name="T110" fmla="*/ 4 w 4"/>
                <a:gd name="T111" fmla="*/ 2 h 45"/>
                <a:gd name="T112" fmla="*/ 4 w 4"/>
                <a:gd name="T113" fmla="*/ 1 h 45"/>
                <a:gd name="T114" fmla="*/ 4 w 4"/>
                <a:gd name="T115"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 h="45">
                  <a:moveTo>
                    <a:pt x="1" y="45"/>
                  </a:moveTo>
                  <a:cubicBezTo>
                    <a:pt x="1" y="45"/>
                    <a:pt x="1" y="45"/>
                    <a:pt x="1" y="45"/>
                  </a:cubicBezTo>
                  <a:cubicBezTo>
                    <a:pt x="1" y="45"/>
                    <a:pt x="1" y="45"/>
                    <a:pt x="1" y="45"/>
                  </a:cubicBezTo>
                  <a:moveTo>
                    <a:pt x="0" y="43"/>
                  </a:moveTo>
                  <a:cubicBezTo>
                    <a:pt x="0" y="43"/>
                    <a:pt x="0" y="43"/>
                    <a:pt x="0" y="43"/>
                  </a:cubicBezTo>
                  <a:cubicBezTo>
                    <a:pt x="0" y="43"/>
                    <a:pt x="0" y="43"/>
                    <a:pt x="0" y="43"/>
                  </a:cubicBezTo>
                  <a:moveTo>
                    <a:pt x="0" y="43"/>
                  </a:moveTo>
                  <a:cubicBezTo>
                    <a:pt x="0" y="43"/>
                    <a:pt x="0" y="43"/>
                    <a:pt x="0" y="43"/>
                  </a:cubicBezTo>
                  <a:cubicBezTo>
                    <a:pt x="0" y="43"/>
                    <a:pt x="0" y="43"/>
                    <a:pt x="0" y="43"/>
                  </a:cubicBezTo>
                  <a:moveTo>
                    <a:pt x="0" y="42"/>
                  </a:moveTo>
                  <a:cubicBezTo>
                    <a:pt x="0" y="42"/>
                    <a:pt x="0" y="42"/>
                    <a:pt x="0" y="42"/>
                  </a:cubicBezTo>
                  <a:cubicBezTo>
                    <a:pt x="0" y="42"/>
                    <a:pt x="0" y="42"/>
                    <a:pt x="0" y="42"/>
                  </a:cubicBezTo>
                  <a:moveTo>
                    <a:pt x="0" y="42"/>
                  </a:moveTo>
                  <a:cubicBezTo>
                    <a:pt x="0" y="42"/>
                    <a:pt x="0" y="42"/>
                    <a:pt x="0" y="42"/>
                  </a:cubicBezTo>
                  <a:cubicBezTo>
                    <a:pt x="0" y="42"/>
                    <a:pt x="0" y="42"/>
                    <a:pt x="0" y="42"/>
                  </a:cubicBezTo>
                  <a:moveTo>
                    <a:pt x="0" y="42"/>
                  </a:moveTo>
                  <a:cubicBezTo>
                    <a:pt x="0" y="42"/>
                    <a:pt x="0" y="42"/>
                    <a:pt x="0" y="42"/>
                  </a:cubicBezTo>
                  <a:cubicBezTo>
                    <a:pt x="0" y="42"/>
                    <a:pt x="0" y="42"/>
                    <a:pt x="0" y="42"/>
                  </a:cubicBezTo>
                  <a:moveTo>
                    <a:pt x="0" y="41"/>
                  </a:moveTo>
                  <a:cubicBezTo>
                    <a:pt x="0" y="41"/>
                    <a:pt x="0" y="41"/>
                    <a:pt x="0" y="41"/>
                  </a:cubicBezTo>
                  <a:cubicBezTo>
                    <a:pt x="0" y="41"/>
                    <a:pt x="0" y="41"/>
                    <a:pt x="0" y="41"/>
                  </a:cubicBezTo>
                  <a:moveTo>
                    <a:pt x="0" y="41"/>
                  </a:moveTo>
                  <a:cubicBezTo>
                    <a:pt x="0" y="41"/>
                    <a:pt x="0" y="41"/>
                    <a:pt x="0" y="41"/>
                  </a:cubicBezTo>
                  <a:cubicBezTo>
                    <a:pt x="0" y="41"/>
                    <a:pt x="0" y="41"/>
                    <a:pt x="0" y="41"/>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39"/>
                  </a:moveTo>
                  <a:cubicBezTo>
                    <a:pt x="0" y="39"/>
                    <a:pt x="0" y="39"/>
                    <a:pt x="0" y="39"/>
                  </a:cubicBezTo>
                  <a:cubicBezTo>
                    <a:pt x="0" y="39"/>
                    <a:pt x="0" y="39"/>
                    <a:pt x="0" y="39"/>
                  </a:cubicBezTo>
                  <a:moveTo>
                    <a:pt x="0" y="39"/>
                  </a:moveTo>
                  <a:cubicBezTo>
                    <a:pt x="0" y="39"/>
                    <a:pt x="0" y="39"/>
                    <a:pt x="0" y="39"/>
                  </a:cubicBezTo>
                  <a:cubicBezTo>
                    <a:pt x="0" y="39"/>
                    <a:pt x="0" y="39"/>
                    <a:pt x="0" y="39"/>
                  </a:cubicBezTo>
                  <a:moveTo>
                    <a:pt x="0" y="39"/>
                  </a:moveTo>
                  <a:cubicBezTo>
                    <a:pt x="0" y="39"/>
                    <a:pt x="0" y="39"/>
                    <a:pt x="0" y="39"/>
                  </a:cubicBezTo>
                  <a:cubicBezTo>
                    <a:pt x="0" y="39"/>
                    <a:pt x="0" y="39"/>
                    <a:pt x="0" y="39"/>
                  </a:cubicBezTo>
                  <a:moveTo>
                    <a:pt x="0" y="38"/>
                  </a:moveTo>
                  <a:cubicBezTo>
                    <a:pt x="0" y="38"/>
                    <a:pt x="0" y="39"/>
                    <a:pt x="0" y="39"/>
                  </a:cubicBezTo>
                  <a:cubicBezTo>
                    <a:pt x="0" y="39"/>
                    <a:pt x="0" y="39"/>
                    <a:pt x="0" y="38"/>
                  </a:cubicBezTo>
                  <a:moveTo>
                    <a:pt x="0" y="38"/>
                  </a:moveTo>
                  <a:cubicBezTo>
                    <a:pt x="0" y="38"/>
                    <a:pt x="0" y="38"/>
                    <a:pt x="0" y="38"/>
                  </a:cubicBezTo>
                  <a:cubicBezTo>
                    <a:pt x="0" y="38"/>
                    <a:pt x="0" y="38"/>
                    <a:pt x="0" y="38"/>
                  </a:cubicBezTo>
                  <a:moveTo>
                    <a:pt x="0" y="38"/>
                  </a:moveTo>
                  <a:cubicBezTo>
                    <a:pt x="0" y="38"/>
                    <a:pt x="0" y="38"/>
                    <a:pt x="0" y="38"/>
                  </a:cubicBezTo>
                  <a:cubicBezTo>
                    <a:pt x="0" y="38"/>
                    <a:pt x="0" y="38"/>
                    <a:pt x="0" y="38"/>
                  </a:cubicBezTo>
                  <a:moveTo>
                    <a:pt x="0" y="37"/>
                  </a:moveTo>
                  <a:cubicBezTo>
                    <a:pt x="0" y="38"/>
                    <a:pt x="0" y="38"/>
                    <a:pt x="0" y="38"/>
                  </a:cubicBezTo>
                  <a:cubicBezTo>
                    <a:pt x="0" y="38"/>
                    <a:pt x="0" y="38"/>
                    <a:pt x="0" y="37"/>
                  </a:cubicBezTo>
                  <a:moveTo>
                    <a:pt x="0" y="37"/>
                  </a:moveTo>
                  <a:cubicBezTo>
                    <a:pt x="0" y="37"/>
                    <a:pt x="0" y="37"/>
                    <a:pt x="0" y="37"/>
                  </a:cubicBezTo>
                  <a:cubicBezTo>
                    <a:pt x="0" y="37"/>
                    <a:pt x="0" y="37"/>
                    <a:pt x="0" y="37"/>
                  </a:cubicBezTo>
                  <a:moveTo>
                    <a:pt x="0" y="37"/>
                  </a:moveTo>
                  <a:cubicBezTo>
                    <a:pt x="0" y="37"/>
                    <a:pt x="0" y="37"/>
                    <a:pt x="0" y="37"/>
                  </a:cubicBezTo>
                  <a:cubicBezTo>
                    <a:pt x="0" y="37"/>
                    <a:pt x="0" y="37"/>
                    <a:pt x="0" y="37"/>
                  </a:cubicBezTo>
                  <a:moveTo>
                    <a:pt x="0" y="37"/>
                  </a:moveTo>
                  <a:cubicBezTo>
                    <a:pt x="0" y="37"/>
                    <a:pt x="0" y="37"/>
                    <a:pt x="0" y="37"/>
                  </a:cubicBezTo>
                  <a:cubicBezTo>
                    <a:pt x="0" y="37"/>
                    <a:pt x="0" y="37"/>
                    <a:pt x="0" y="37"/>
                  </a:cubicBezTo>
                  <a:moveTo>
                    <a:pt x="0" y="36"/>
                  </a:moveTo>
                  <a:cubicBezTo>
                    <a:pt x="0" y="36"/>
                    <a:pt x="0" y="36"/>
                    <a:pt x="0" y="36"/>
                  </a:cubicBezTo>
                  <a:cubicBezTo>
                    <a:pt x="0" y="36"/>
                    <a:pt x="0" y="36"/>
                    <a:pt x="0" y="36"/>
                  </a:cubicBezTo>
                  <a:moveTo>
                    <a:pt x="0" y="36"/>
                  </a:moveTo>
                  <a:cubicBezTo>
                    <a:pt x="0" y="36"/>
                    <a:pt x="0" y="36"/>
                    <a:pt x="0" y="36"/>
                  </a:cubicBezTo>
                  <a:cubicBezTo>
                    <a:pt x="0" y="36"/>
                    <a:pt x="0" y="36"/>
                    <a:pt x="0" y="36"/>
                  </a:cubicBezTo>
                  <a:moveTo>
                    <a:pt x="0" y="36"/>
                  </a:moveTo>
                  <a:cubicBezTo>
                    <a:pt x="0" y="36"/>
                    <a:pt x="0" y="36"/>
                    <a:pt x="0" y="36"/>
                  </a:cubicBezTo>
                  <a:cubicBezTo>
                    <a:pt x="0" y="36"/>
                    <a:pt x="0" y="36"/>
                    <a:pt x="0" y="36"/>
                  </a:cubicBezTo>
                  <a:moveTo>
                    <a:pt x="0" y="35"/>
                  </a:moveTo>
                  <a:cubicBezTo>
                    <a:pt x="0" y="35"/>
                    <a:pt x="0" y="36"/>
                    <a:pt x="0" y="36"/>
                  </a:cubicBezTo>
                  <a:cubicBezTo>
                    <a:pt x="0" y="36"/>
                    <a:pt x="0" y="35"/>
                    <a:pt x="0" y="35"/>
                  </a:cubicBezTo>
                  <a:moveTo>
                    <a:pt x="0" y="35"/>
                  </a:moveTo>
                  <a:cubicBezTo>
                    <a:pt x="0" y="35"/>
                    <a:pt x="0" y="35"/>
                    <a:pt x="0" y="35"/>
                  </a:cubicBezTo>
                  <a:cubicBezTo>
                    <a:pt x="0" y="35"/>
                    <a:pt x="0" y="35"/>
                    <a:pt x="0" y="35"/>
                  </a:cubicBezTo>
                  <a:moveTo>
                    <a:pt x="0" y="35"/>
                  </a:moveTo>
                  <a:cubicBezTo>
                    <a:pt x="0" y="35"/>
                    <a:pt x="0" y="35"/>
                    <a:pt x="0" y="35"/>
                  </a:cubicBezTo>
                  <a:cubicBezTo>
                    <a:pt x="0" y="35"/>
                    <a:pt x="0" y="35"/>
                    <a:pt x="0" y="35"/>
                  </a:cubicBezTo>
                  <a:moveTo>
                    <a:pt x="0" y="35"/>
                  </a:moveTo>
                  <a:cubicBezTo>
                    <a:pt x="0" y="35"/>
                    <a:pt x="0" y="35"/>
                    <a:pt x="0" y="35"/>
                  </a:cubicBezTo>
                  <a:cubicBezTo>
                    <a:pt x="0" y="35"/>
                    <a:pt x="0" y="35"/>
                    <a:pt x="0" y="35"/>
                  </a:cubicBezTo>
                  <a:moveTo>
                    <a:pt x="0" y="34"/>
                  </a:moveTo>
                  <a:cubicBezTo>
                    <a:pt x="0" y="34"/>
                    <a:pt x="0" y="34"/>
                    <a:pt x="0" y="34"/>
                  </a:cubicBezTo>
                  <a:cubicBezTo>
                    <a:pt x="0" y="34"/>
                    <a:pt x="0" y="34"/>
                    <a:pt x="0" y="34"/>
                  </a:cubicBezTo>
                  <a:moveTo>
                    <a:pt x="0" y="34"/>
                  </a:moveTo>
                  <a:cubicBezTo>
                    <a:pt x="0" y="34"/>
                    <a:pt x="0" y="34"/>
                    <a:pt x="0" y="34"/>
                  </a:cubicBezTo>
                  <a:cubicBezTo>
                    <a:pt x="0" y="34"/>
                    <a:pt x="0" y="34"/>
                    <a:pt x="0" y="34"/>
                  </a:cubicBezTo>
                  <a:moveTo>
                    <a:pt x="0" y="34"/>
                  </a:moveTo>
                  <a:cubicBezTo>
                    <a:pt x="0" y="34"/>
                    <a:pt x="0" y="34"/>
                    <a:pt x="0" y="34"/>
                  </a:cubicBezTo>
                  <a:cubicBezTo>
                    <a:pt x="0" y="34"/>
                    <a:pt x="0" y="34"/>
                    <a:pt x="0" y="34"/>
                  </a:cubicBezTo>
                  <a:moveTo>
                    <a:pt x="0" y="33"/>
                  </a:moveTo>
                  <a:cubicBezTo>
                    <a:pt x="0" y="33"/>
                    <a:pt x="0" y="33"/>
                    <a:pt x="0" y="34"/>
                  </a:cubicBezTo>
                  <a:cubicBezTo>
                    <a:pt x="0" y="33"/>
                    <a:pt x="0" y="33"/>
                    <a:pt x="0" y="33"/>
                  </a:cubicBezTo>
                  <a:moveTo>
                    <a:pt x="0" y="33"/>
                  </a:moveTo>
                  <a:cubicBezTo>
                    <a:pt x="0" y="33"/>
                    <a:pt x="0" y="33"/>
                    <a:pt x="0" y="33"/>
                  </a:cubicBezTo>
                  <a:cubicBezTo>
                    <a:pt x="0" y="33"/>
                    <a:pt x="0" y="33"/>
                    <a:pt x="0" y="33"/>
                  </a:cubicBezTo>
                  <a:moveTo>
                    <a:pt x="0" y="33"/>
                  </a:moveTo>
                  <a:cubicBezTo>
                    <a:pt x="0" y="33"/>
                    <a:pt x="0" y="33"/>
                    <a:pt x="0" y="33"/>
                  </a:cubicBezTo>
                  <a:cubicBezTo>
                    <a:pt x="0" y="33"/>
                    <a:pt x="0" y="33"/>
                    <a:pt x="0" y="33"/>
                  </a:cubicBezTo>
                  <a:moveTo>
                    <a:pt x="0" y="32"/>
                  </a:moveTo>
                  <a:cubicBezTo>
                    <a:pt x="0" y="32"/>
                    <a:pt x="0" y="33"/>
                    <a:pt x="0" y="33"/>
                  </a:cubicBezTo>
                  <a:cubicBezTo>
                    <a:pt x="0" y="33"/>
                    <a:pt x="0" y="32"/>
                    <a:pt x="0" y="32"/>
                  </a:cubicBezTo>
                  <a:moveTo>
                    <a:pt x="0" y="32"/>
                  </a:moveTo>
                  <a:cubicBezTo>
                    <a:pt x="0" y="32"/>
                    <a:pt x="0" y="32"/>
                    <a:pt x="0" y="32"/>
                  </a:cubicBezTo>
                  <a:cubicBezTo>
                    <a:pt x="0" y="32"/>
                    <a:pt x="0" y="32"/>
                    <a:pt x="0" y="32"/>
                  </a:cubicBezTo>
                  <a:moveTo>
                    <a:pt x="0" y="32"/>
                  </a:moveTo>
                  <a:cubicBezTo>
                    <a:pt x="0" y="32"/>
                    <a:pt x="0" y="32"/>
                    <a:pt x="0" y="32"/>
                  </a:cubicBezTo>
                  <a:cubicBezTo>
                    <a:pt x="0" y="32"/>
                    <a:pt x="0" y="32"/>
                    <a:pt x="0" y="32"/>
                  </a:cubicBezTo>
                  <a:moveTo>
                    <a:pt x="0" y="32"/>
                  </a:moveTo>
                  <a:cubicBezTo>
                    <a:pt x="0" y="32"/>
                    <a:pt x="0" y="32"/>
                    <a:pt x="0" y="32"/>
                  </a:cubicBezTo>
                  <a:cubicBezTo>
                    <a:pt x="0" y="32"/>
                    <a:pt x="0" y="32"/>
                    <a:pt x="0" y="32"/>
                  </a:cubicBezTo>
                  <a:moveTo>
                    <a:pt x="0" y="31"/>
                  </a:moveTo>
                  <a:cubicBezTo>
                    <a:pt x="0" y="31"/>
                    <a:pt x="0" y="31"/>
                    <a:pt x="0" y="31"/>
                  </a:cubicBezTo>
                  <a:cubicBezTo>
                    <a:pt x="0" y="31"/>
                    <a:pt x="0" y="31"/>
                    <a:pt x="0" y="31"/>
                  </a:cubicBezTo>
                  <a:moveTo>
                    <a:pt x="0" y="31"/>
                  </a:moveTo>
                  <a:cubicBezTo>
                    <a:pt x="0" y="31"/>
                    <a:pt x="0" y="31"/>
                    <a:pt x="0" y="31"/>
                  </a:cubicBezTo>
                  <a:cubicBezTo>
                    <a:pt x="0" y="31"/>
                    <a:pt x="0" y="31"/>
                    <a:pt x="0" y="31"/>
                  </a:cubicBezTo>
                  <a:moveTo>
                    <a:pt x="0" y="31"/>
                  </a:moveTo>
                  <a:cubicBezTo>
                    <a:pt x="0" y="31"/>
                    <a:pt x="0" y="31"/>
                    <a:pt x="0" y="31"/>
                  </a:cubicBezTo>
                  <a:cubicBezTo>
                    <a:pt x="0" y="31"/>
                    <a:pt x="0" y="31"/>
                    <a:pt x="0" y="31"/>
                  </a:cubicBezTo>
                  <a:moveTo>
                    <a:pt x="0" y="30"/>
                  </a:moveTo>
                  <a:cubicBezTo>
                    <a:pt x="0" y="30"/>
                    <a:pt x="0" y="30"/>
                    <a:pt x="0" y="31"/>
                  </a:cubicBezTo>
                  <a:cubicBezTo>
                    <a:pt x="0" y="30"/>
                    <a:pt x="0" y="30"/>
                    <a:pt x="0" y="30"/>
                  </a:cubicBezTo>
                  <a:moveTo>
                    <a:pt x="0" y="30"/>
                  </a:moveTo>
                  <a:cubicBezTo>
                    <a:pt x="0" y="30"/>
                    <a:pt x="0" y="30"/>
                    <a:pt x="0" y="30"/>
                  </a:cubicBezTo>
                  <a:cubicBezTo>
                    <a:pt x="0" y="30"/>
                    <a:pt x="0" y="30"/>
                    <a:pt x="0" y="30"/>
                  </a:cubicBezTo>
                  <a:moveTo>
                    <a:pt x="0" y="30"/>
                  </a:moveTo>
                  <a:cubicBezTo>
                    <a:pt x="0" y="30"/>
                    <a:pt x="0" y="30"/>
                    <a:pt x="0" y="30"/>
                  </a:cubicBezTo>
                  <a:cubicBezTo>
                    <a:pt x="0" y="30"/>
                    <a:pt x="0" y="30"/>
                    <a:pt x="0" y="30"/>
                  </a:cubicBezTo>
                  <a:cubicBezTo>
                    <a:pt x="0" y="30"/>
                    <a:pt x="0" y="30"/>
                    <a:pt x="0" y="30"/>
                  </a:cubicBezTo>
                  <a:moveTo>
                    <a:pt x="0" y="29"/>
                  </a:moveTo>
                  <a:cubicBezTo>
                    <a:pt x="0" y="29"/>
                    <a:pt x="0" y="30"/>
                    <a:pt x="0" y="30"/>
                  </a:cubicBezTo>
                  <a:cubicBezTo>
                    <a:pt x="0" y="30"/>
                    <a:pt x="0" y="29"/>
                    <a:pt x="0" y="29"/>
                  </a:cubicBezTo>
                  <a:moveTo>
                    <a:pt x="0" y="29"/>
                  </a:moveTo>
                  <a:cubicBezTo>
                    <a:pt x="0" y="29"/>
                    <a:pt x="0" y="29"/>
                    <a:pt x="0" y="29"/>
                  </a:cubicBezTo>
                  <a:cubicBezTo>
                    <a:pt x="0" y="29"/>
                    <a:pt x="0" y="29"/>
                    <a:pt x="0" y="29"/>
                  </a:cubicBezTo>
                  <a:moveTo>
                    <a:pt x="0" y="29"/>
                  </a:moveTo>
                  <a:cubicBezTo>
                    <a:pt x="0" y="29"/>
                    <a:pt x="0" y="29"/>
                    <a:pt x="0" y="29"/>
                  </a:cubicBezTo>
                  <a:cubicBezTo>
                    <a:pt x="0" y="29"/>
                    <a:pt x="0" y="29"/>
                    <a:pt x="0" y="29"/>
                  </a:cubicBezTo>
                  <a:moveTo>
                    <a:pt x="0" y="28"/>
                  </a:moveTo>
                  <a:cubicBezTo>
                    <a:pt x="0" y="29"/>
                    <a:pt x="0" y="29"/>
                    <a:pt x="0" y="29"/>
                  </a:cubicBezTo>
                  <a:cubicBezTo>
                    <a:pt x="0" y="29"/>
                    <a:pt x="0" y="29"/>
                    <a:pt x="0" y="28"/>
                  </a:cubicBezTo>
                  <a:moveTo>
                    <a:pt x="0" y="28"/>
                  </a:moveTo>
                  <a:cubicBezTo>
                    <a:pt x="0" y="28"/>
                    <a:pt x="0" y="28"/>
                    <a:pt x="0" y="28"/>
                  </a:cubicBezTo>
                  <a:cubicBezTo>
                    <a:pt x="0" y="28"/>
                    <a:pt x="0" y="28"/>
                    <a:pt x="0" y="28"/>
                  </a:cubicBezTo>
                  <a:moveTo>
                    <a:pt x="0" y="28"/>
                  </a:moveTo>
                  <a:cubicBezTo>
                    <a:pt x="0" y="28"/>
                    <a:pt x="0" y="28"/>
                    <a:pt x="0" y="28"/>
                  </a:cubicBezTo>
                  <a:cubicBezTo>
                    <a:pt x="0" y="28"/>
                    <a:pt x="0" y="28"/>
                    <a:pt x="0" y="28"/>
                  </a:cubicBezTo>
                  <a:moveTo>
                    <a:pt x="0" y="28"/>
                  </a:moveTo>
                  <a:cubicBezTo>
                    <a:pt x="0" y="28"/>
                    <a:pt x="0" y="28"/>
                    <a:pt x="0" y="28"/>
                  </a:cubicBezTo>
                  <a:cubicBezTo>
                    <a:pt x="0" y="28"/>
                    <a:pt x="0" y="28"/>
                    <a:pt x="0" y="28"/>
                  </a:cubicBezTo>
                  <a:moveTo>
                    <a:pt x="0" y="27"/>
                  </a:moveTo>
                  <a:cubicBezTo>
                    <a:pt x="0" y="27"/>
                    <a:pt x="0" y="27"/>
                    <a:pt x="0" y="28"/>
                  </a:cubicBezTo>
                  <a:cubicBezTo>
                    <a:pt x="0" y="27"/>
                    <a:pt x="0" y="27"/>
                    <a:pt x="0" y="27"/>
                  </a:cubicBezTo>
                  <a:moveTo>
                    <a:pt x="0" y="27"/>
                  </a:moveTo>
                  <a:cubicBezTo>
                    <a:pt x="0" y="27"/>
                    <a:pt x="0" y="27"/>
                    <a:pt x="0" y="27"/>
                  </a:cubicBezTo>
                  <a:cubicBezTo>
                    <a:pt x="0" y="27"/>
                    <a:pt x="0" y="27"/>
                    <a:pt x="0" y="27"/>
                  </a:cubicBezTo>
                  <a:moveTo>
                    <a:pt x="0" y="26"/>
                  </a:moveTo>
                  <a:cubicBezTo>
                    <a:pt x="0" y="27"/>
                    <a:pt x="0" y="27"/>
                    <a:pt x="0" y="27"/>
                  </a:cubicBezTo>
                  <a:cubicBezTo>
                    <a:pt x="0" y="27"/>
                    <a:pt x="0" y="27"/>
                    <a:pt x="0" y="26"/>
                  </a:cubicBezTo>
                  <a:moveTo>
                    <a:pt x="0" y="26"/>
                  </a:moveTo>
                  <a:cubicBezTo>
                    <a:pt x="0" y="26"/>
                    <a:pt x="0" y="26"/>
                    <a:pt x="0" y="26"/>
                  </a:cubicBezTo>
                  <a:cubicBezTo>
                    <a:pt x="0" y="26"/>
                    <a:pt x="0" y="26"/>
                    <a:pt x="0" y="26"/>
                  </a:cubicBezTo>
                  <a:moveTo>
                    <a:pt x="0" y="26"/>
                  </a:moveTo>
                  <a:cubicBezTo>
                    <a:pt x="0" y="26"/>
                    <a:pt x="0" y="26"/>
                    <a:pt x="0" y="26"/>
                  </a:cubicBezTo>
                  <a:cubicBezTo>
                    <a:pt x="0" y="26"/>
                    <a:pt x="0" y="26"/>
                    <a:pt x="0" y="26"/>
                  </a:cubicBezTo>
                  <a:moveTo>
                    <a:pt x="0" y="26"/>
                  </a:moveTo>
                  <a:cubicBezTo>
                    <a:pt x="0" y="26"/>
                    <a:pt x="0" y="26"/>
                    <a:pt x="0" y="26"/>
                  </a:cubicBezTo>
                  <a:cubicBezTo>
                    <a:pt x="0" y="26"/>
                    <a:pt x="0" y="26"/>
                    <a:pt x="0" y="26"/>
                  </a:cubicBezTo>
                  <a:moveTo>
                    <a:pt x="0" y="25"/>
                  </a:moveTo>
                  <a:cubicBezTo>
                    <a:pt x="0" y="25"/>
                    <a:pt x="0" y="25"/>
                    <a:pt x="0" y="25"/>
                  </a:cubicBezTo>
                  <a:cubicBezTo>
                    <a:pt x="0" y="25"/>
                    <a:pt x="0" y="25"/>
                    <a:pt x="0" y="25"/>
                  </a:cubicBezTo>
                  <a:moveTo>
                    <a:pt x="0" y="25"/>
                  </a:moveTo>
                  <a:cubicBezTo>
                    <a:pt x="0" y="25"/>
                    <a:pt x="0" y="25"/>
                    <a:pt x="0" y="25"/>
                  </a:cubicBezTo>
                  <a:cubicBezTo>
                    <a:pt x="0" y="25"/>
                    <a:pt x="0" y="25"/>
                    <a:pt x="0" y="25"/>
                  </a:cubicBezTo>
                  <a:moveTo>
                    <a:pt x="0" y="25"/>
                  </a:moveTo>
                  <a:cubicBezTo>
                    <a:pt x="0" y="25"/>
                    <a:pt x="0" y="25"/>
                    <a:pt x="0" y="25"/>
                  </a:cubicBezTo>
                  <a:cubicBezTo>
                    <a:pt x="0" y="25"/>
                    <a:pt x="0" y="25"/>
                    <a:pt x="0" y="25"/>
                  </a:cubicBezTo>
                  <a:moveTo>
                    <a:pt x="0" y="24"/>
                  </a:moveTo>
                  <a:cubicBezTo>
                    <a:pt x="0" y="24"/>
                    <a:pt x="0" y="24"/>
                    <a:pt x="0" y="25"/>
                  </a:cubicBezTo>
                  <a:cubicBezTo>
                    <a:pt x="0" y="24"/>
                    <a:pt x="0" y="24"/>
                    <a:pt x="0" y="24"/>
                  </a:cubicBezTo>
                  <a:moveTo>
                    <a:pt x="0" y="24"/>
                  </a:moveTo>
                  <a:cubicBezTo>
                    <a:pt x="0" y="24"/>
                    <a:pt x="0" y="24"/>
                    <a:pt x="0" y="24"/>
                  </a:cubicBezTo>
                  <a:cubicBezTo>
                    <a:pt x="0" y="24"/>
                    <a:pt x="0" y="24"/>
                    <a:pt x="0" y="24"/>
                  </a:cubicBezTo>
                  <a:moveTo>
                    <a:pt x="0" y="24"/>
                  </a:moveTo>
                  <a:cubicBezTo>
                    <a:pt x="0" y="24"/>
                    <a:pt x="0" y="24"/>
                    <a:pt x="0" y="24"/>
                  </a:cubicBezTo>
                  <a:cubicBezTo>
                    <a:pt x="0" y="24"/>
                    <a:pt x="0" y="24"/>
                    <a:pt x="0" y="24"/>
                  </a:cubicBezTo>
                  <a:moveTo>
                    <a:pt x="0" y="23"/>
                  </a:moveTo>
                  <a:cubicBezTo>
                    <a:pt x="0" y="23"/>
                    <a:pt x="0" y="23"/>
                    <a:pt x="0" y="24"/>
                  </a:cubicBezTo>
                  <a:cubicBezTo>
                    <a:pt x="0" y="23"/>
                    <a:pt x="0" y="23"/>
                    <a:pt x="0" y="23"/>
                  </a:cubicBezTo>
                  <a:moveTo>
                    <a:pt x="0" y="23"/>
                  </a:moveTo>
                  <a:cubicBezTo>
                    <a:pt x="0" y="23"/>
                    <a:pt x="0" y="23"/>
                    <a:pt x="0" y="23"/>
                  </a:cubicBezTo>
                  <a:cubicBezTo>
                    <a:pt x="0" y="23"/>
                    <a:pt x="0" y="23"/>
                    <a:pt x="0" y="23"/>
                  </a:cubicBezTo>
                  <a:moveTo>
                    <a:pt x="0" y="23"/>
                  </a:moveTo>
                  <a:cubicBezTo>
                    <a:pt x="0" y="23"/>
                    <a:pt x="0" y="23"/>
                    <a:pt x="0" y="23"/>
                  </a:cubicBezTo>
                  <a:cubicBezTo>
                    <a:pt x="0" y="23"/>
                    <a:pt x="0" y="23"/>
                    <a:pt x="0" y="23"/>
                  </a:cubicBezTo>
                  <a:moveTo>
                    <a:pt x="0" y="22"/>
                  </a:moveTo>
                  <a:cubicBezTo>
                    <a:pt x="0" y="22"/>
                    <a:pt x="0" y="22"/>
                    <a:pt x="0" y="22"/>
                  </a:cubicBezTo>
                  <a:cubicBezTo>
                    <a:pt x="0" y="22"/>
                    <a:pt x="0" y="22"/>
                    <a:pt x="0" y="22"/>
                  </a:cubicBezTo>
                  <a:moveTo>
                    <a:pt x="0" y="22"/>
                  </a:moveTo>
                  <a:cubicBezTo>
                    <a:pt x="0" y="22"/>
                    <a:pt x="0" y="22"/>
                    <a:pt x="0" y="22"/>
                  </a:cubicBezTo>
                  <a:cubicBezTo>
                    <a:pt x="0" y="22"/>
                    <a:pt x="0" y="22"/>
                    <a:pt x="0" y="22"/>
                  </a:cubicBezTo>
                  <a:moveTo>
                    <a:pt x="0" y="22"/>
                  </a:moveTo>
                  <a:cubicBezTo>
                    <a:pt x="0" y="22"/>
                    <a:pt x="0" y="22"/>
                    <a:pt x="0" y="22"/>
                  </a:cubicBezTo>
                  <a:cubicBezTo>
                    <a:pt x="0" y="22"/>
                    <a:pt x="0" y="22"/>
                    <a:pt x="0" y="22"/>
                  </a:cubicBezTo>
                  <a:moveTo>
                    <a:pt x="0" y="21"/>
                  </a:moveTo>
                  <a:cubicBezTo>
                    <a:pt x="0" y="21"/>
                    <a:pt x="0" y="22"/>
                    <a:pt x="0" y="22"/>
                  </a:cubicBezTo>
                  <a:cubicBezTo>
                    <a:pt x="0" y="22"/>
                    <a:pt x="0" y="21"/>
                    <a:pt x="0" y="21"/>
                  </a:cubicBezTo>
                  <a:moveTo>
                    <a:pt x="0" y="21"/>
                  </a:moveTo>
                  <a:cubicBezTo>
                    <a:pt x="0" y="21"/>
                    <a:pt x="0" y="21"/>
                    <a:pt x="0" y="21"/>
                  </a:cubicBezTo>
                  <a:cubicBezTo>
                    <a:pt x="0" y="21"/>
                    <a:pt x="0" y="21"/>
                    <a:pt x="0" y="21"/>
                  </a:cubicBezTo>
                  <a:moveTo>
                    <a:pt x="0" y="21"/>
                  </a:moveTo>
                  <a:cubicBezTo>
                    <a:pt x="0" y="21"/>
                    <a:pt x="0" y="21"/>
                    <a:pt x="0" y="21"/>
                  </a:cubicBezTo>
                  <a:cubicBezTo>
                    <a:pt x="0" y="21"/>
                    <a:pt x="0" y="21"/>
                    <a:pt x="0" y="21"/>
                  </a:cubicBezTo>
                  <a:moveTo>
                    <a:pt x="0" y="20"/>
                  </a:moveTo>
                  <a:cubicBezTo>
                    <a:pt x="0" y="21"/>
                    <a:pt x="0" y="21"/>
                    <a:pt x="0" y="21"/>
                  </a:cubicBezTo>
                  <a:cubicBezTo>
                    <a:pt x="0" y="21"/>
                    <a:pt x="0" y="21"/>
                    <a:pt x="0" y="20"/>
                  </a:cubicBezTo>
                  <a:moveTo>
                    <a:pt x="0" y="20"/>
                  </a:moveTo>
                  <a:cubicBezTo>
                    <a:pt x="0" y="20"/>
                    <a:pt x="0" y="20"/>
                    <a:pt x="0" y="20"/>
                  </a:cubicBezTo>
                  <a:cubicBezTo>
                    <a:pt x="0" y="20"/>
                    <a:pt x="0" y="20"/>
                    <a:pt x="0" y="20"/>
                  </a:cubicBezTo>
                  <a:moveTo>
                    <a:pt x="0" y="19"/>
                  </a:moveTo>
                  <a:cubicBezTo>
                    <a:pt x="0" y="19"/>
                    <a:pt x="0" y="20"/>
                    <a:pt x="0" y="20"/>
                  </a:cubicBezTo>
                  <a:cubicBezTo>
                    <a:pt x="0" y="20"/>
                    <a:pt x="0" y="19"/>
                    <a:pt x="0" y="19"/>
                  </a:cubicBezTo>
                  <a:moveTo>
                    <a:pt x="0" y="19"/>
                  </a:moveTo>
                  <a:cubicBezTo>
                    <a:pt x="0" y="19"/>
                    <a:pt x="0" y="19"/>
                    <a:pt x="0" y="19"/>
                  </a:cubicBezTo>
                  <a:cubicBezTo>
                    <a:pt x="0" y="19"/>
                    <a:pt x="0" y="19"/>
                    <a:pt x="0" y="19"/>
                  </a:cubicBezTo>
                  <a:moveTo>
                    <a:pt x="0" y="19"/>
                  </a:moveTo>
                  <a:cubicBezTo>
                    <a:pt x="0" y="19"/>
                    <a:pt x="0" y="19"/>
                    <a:pt x="0" y="19"/>
                  </a:cubicBezTo>
                  <a:cubicBezTo>
                    <a:pt x="0" y="19"/>
                    <a:pt x="0" y="19"/>
                    <a:pt x="0" y="19"/>
                  </a:cubicBezTo>
                  <a:moveTo>
                    <a:pt x="0" y="18"/>
                  </a:moveTo>
                  <a:cubicBezTo>
                    <a:pt x="0" y="18"/>
                    <a:pt x="0" y="19"/>
                    <a:pt x="0" y="19"/>
                  </a:cubicBezTo>
                  <a:cubicBezTo>
                    <a:pt x="0" y="19"/>
                    <a:pt x="0" y="18"/>
                    <a:pt x="0" y="18"/>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7"/>
                  </a:moveTo>
                  <a:cubicBezTo>
                    <a:pt x="0" y="17"/>
                    <a:pt x="0" y="17"/>
                    <a:pt x="0" y="18"/>
                  </a:cubicBezTo>
                  <a:cubicBezTo>
                    <a:pt x="0" y="17"/>
                    <a:pt x="0" y="17"/>
                    <a:pt x="0" y="17"/>
                  </a:cubicBezTo>
                  <a:moveTo>
                    <a:pt x="0" y="17"/>
                  </a:moveTo>
                  <a:cubicBezTo>
                    <a:pt x="0" y="17"/>
                    <a:pt x="0" y="17"/>
                    <a:pt x="0" y="17"/>
                  </a:cubicBezTo>
                  <a:cubicBezTo>
                    <a:pt x="0" y="17"/>
                    <a:pt x="0" y="17"/>
                    <a:pt x="0" y="17"/>
                  </a:cubicBezTo>
                  <a:moveTo>
                    <a:pt x="1" y="16"/>
                  </a:moveTo>
                  <a:cubicBezTo>
                    <a:pt x="1" y="16"/>
                    <a:pt x="0" y="16"/>
                    <a:pt x="0" y="17"/>
                  </a:cubicBezTo>
                  <a:cubicBezTo>
                    <a:pt x="0" y="16"/>
                    <a:pt x="1" y="16"/>
                    <a:pt x="1" y="16"/>
                  </a:cubicBezTo>
                  <a:moveTo>
                    <a:pt x="1" y="16"/>
                  </a:moveTo>
                  <a:cubicBezTo>
                    <a:pt x="1" y="16"/>
                    <a:pt x="1" y="16"/>
                    <a:pt x="1" y="16"/>
                  </a:cubicBezTo>
                  <a:cubicBezTo>
                    <a:pt x="1" y="16"/>
                    <a:pt x="1" y="16"/>
                    <a:pt x="1" y="16"/>
                  </a:cubicBezTo>
                  <a:moveTo>
                    <a:pt x="1" y="15"/>
                  </a:moveTo>
                  <a:cubicBezTo>
                    <a:pt x="1" y="16"/>
                    <a:pt x="1" y="16"/>
                    <a:pt x="1" y="16"/>
                  </a:cubicBezTo>
                  <a:cubicBezTo>
                    <a:pt x="1" y="16"/>
                    <a:pt x="1" y="16"/>
                    <a:pt x="1" y="15"/>
                  </a:cubicBezTo>
                  <a:moveTo>
                    <a:pt x="1" y="15"/>
                  </a:moveTo>
                  <a:cubicBezTo>
                    <a:pt x="1" y="15"/>
                    <a:pt x="1" y="15"/>
                    <a:pt x="1" y="15"/>
                  </a:cubicBezTo>
                  <a:cubicBezTo>
                    <a:pt x="1" y="15"/>
                    <a:pt x="1" y="15"/>
                    <a:pt x="1" y="15"/>
                  </a:cubicBezTo>
                  <a:moveTo>
                    <a:pt x="1" y="15"/>
                  </a:moveTo>
                  <a:cubicBezTo>
                    <a:pt x="1" y="15"/>
                    <a:pt x="1" y="15"/>
                    <a:pt x="1" y="15"/>
                  </a:cubicBezTo>
                  <a:cubicBezTo>
                    <a:pt x="1" y="15"/>
                    <a:pt x="1" y="15"/>
                    <a:pt x="1" y="15"/>
                  </a:cubicBezTo>
                  <a:moveTo>
                    <a:pt x="1" y="15"/>
                  </a:moveTo>
                  <a:cubicBezTo>
                    <a:pt x="1" y="15"/>
                    <a:pt x="1" y="15"/>
                    <a:pt x="1" y="15"/>
                  </a:cubicBezTo>
                  <a:cubicBezTo>
                    <a:pt x="1" y="15"/>
                    <a:pt x="1" y="15"/>
                    <a:pt x="1" y="15"/>
                  </a:cubicBezTo>
                  <a:moveTo>
                    <a:pt x="1" y="14"/>
                  </a:moveTo>
                  <a:cubicBezTo>
                    <a:pt x="1" y="14"/>
                    <a:pt x="1" y="15"/>
                    <a:pt x="1" y="15"/>
                  </a:cubicBezTo>
                  <a:cubicBezTo>
                    <a:pt x="1" y="15"/>
                    <a:pt x="1" y="14"/>
                    <a:pt x="1" y="14"/>
                  </a:cubicBezTo>
                  <a:moveTo>
                    <a:pt x="1" y="14"/>
                  </a:moveTo>
                  <a:cubicBezTo>
                    <a:pt x="1" y="14"/>
                    <a:pt x="1" y="14"/>
                    <a:pt x="1" y="14"/>
                  </a:cubicBezTo>
                  <a:cubicBezTo>
                    <a:pt x="1" y="14"/>
                    <a:pt x="1" y="14"/>
                    <a:pt x="1" y="14"/>
                  </a:cubicBezTo>
                  <a:moveTo>
                    <a:pt x="1" y="13"/>
                  </a:moveTo>
                  <a:cubicBezTo>
                    <a:pt x="1" y="14"/>
                    <a:pt x="1" y="14"/>
                    <a:pt x="1" y="14"/>
                  </a:cubicBezTo>
                  <a:cubicBezTo>
                    <a:pt x="1" y="14"/>
                    <a:pt x="1" y="14"/>
                    <a:pt x="1" y="13"/>
                  </a:cubicBezTo>
                  <a:moveTo>
                    <a:pt x="1" y="13"/>
                  </a:moveTo>
                  <a:cubicBezTo>
                    <a:pt x="1" y="13"/>
                    <a:pt x="1" y="13"/>
                    <a:pt x="1" y="13"/>
                  </a:cubicBezTo>
                  <a:cubicBezTo>
                    <a:pt x="1" y="13"/>
                    <a:pt x="1" y="13"/>
                    <a:pt x="1" y="13"/>
                  </a:cubicBezTo>
                  <a:moveTo>
                    <a:pt x="1" y="12"/>
                  </a:moveTo>
                  <a:cubicBezTo>
                    <a:pt x="1" y="13"/>
                    <a:pt x="1" y="13"/>
                    <a:pt x="1" y="13"/>
                  </a:cubicBezTo>
                  <a:cubicBezTo>
                    <a:pt x="1" y="13"/>
                    <a:pt x="1" y="13"/>
                    <a:pt x="1" y="12"/>
                  </a:cubicBezTo>
                  <a:moveTo>
                    <a:pt x="1" y="12"/>
                  </a:moveTo>
                  <a:cubicBezTo>
                    <a:pt x="1" y="12"/>
                    <a:pt x="1" y="12"/>
                    <a:pt x="1" y="12"/>
                  </a:cubicBezTo>
                  <a:cubicBezTo>
                    <a:pt x="1" y="12"/>
                    <a:pt x="1" y="12"/>
                    <a:pt x="1" y="12"/>
                  </a:cubicBezTo>
                  <a:moveTo>
                    <a:pt x="1" y="12"/>
                  </a:moveTo>
                  <a:cubicBezTo>
                    <a:pt x="1" y="12"/>
                    <a:pt x="1" y="12"/>
                    <a:pt x="1" y="12"/>
                  </a:cubicBezTo>
                  <a:cubicBezTo>
                    <a:pt x="1" y="12"/>
                    <a:pt x="1" y="12"/>
                    <a:pt x="1" y="12"/>
                  </a:cubicBezTo>
                  <a:moveTo>
                    <a:pt x="1" y="11"/>
                  </a:moveTo>
                  <a:cubicBezTo>
                    <a:pt x="1" y="12"/>
                    <a:pt x="1" y="12"/>
                    <a:pt x="1" y="12"/>
                  </a:cubicBezTo>
                  <a:cubicBezTo>
                    <a:pt x="1" y="12"/>
                    <a:pt x="1" y="12"/>
                    <a:pt x="1" y="11"/>
                  </a:cubicBezTo>
                  <a:moveTo>
                    <a:pt x="1" y="11"/>
                  </a:moveTo>
                  <a:cubicBezTo>
                    <a:pt x="1" y="11"/>
                    <a:pt x="1" y="11"/>
                    <a:pt x="1" y="11"/>
                  </a:cubicBezTo>
                  <a:cubicBezTo>
                    <a:pt x="1" y="11"/>
                    <a:pt x="1" y="11"/>
                    <a:pt x="1" y="11"/>
                  </a:cubicBezTo>
                  <a:moveTo>
                    <a:pt x="1" y="11"/>
                  </a:moveTo>
                  <a:cubicBezTo>
                    <a:pt x="1" y="11"/>
                    <a:pt x="1" y="11"/>
                    <a:pt x="1" y="11"/>
                  </a:cubicBezTo>
                  <a:cubicBezTo>
                    <a:pt x="1" y="11"/>
                    <a:pt x="1" y="11"/>
                    <a:pt x="1" y="11"/>
                  </a:cubicBezTo>
                  <a:moveTo>
                    <a:pt x="2" y="11"/>
                  </a:moveTo>
                  <a:cubicBezTo>
                    <a:pt x="2" y="11"/>
                    <a:pt x="1" y="11"/>
                    <a:pt x="1" y="11"/>
                  </a:cubicBezTo>
                  <a:cubicBezTo>
                    <a:pt x="1" y="11"/>
                    <a:pt x="2" y="11"/>
                    <a:pt x="2" y="11"/>
                  </a:cubicBezTo>
                  <a:moveTo>
                    <a:pt x="2" y="10"/>
                  </a:moveTo>
                  <a:cubicBezTo>
                    <a:pt x="2" y="10"/>
                    <a:pt x="2" y="11"/>
                    <a:pt x="2" y="11"/>
                  </a:cubicBezTo>
                  <a:cubicBezTo>
                    <a:pt x="2" y="11"/>
                    <a:pt x="2" y="10"/>
                    <a:pt x="2" y="10"/>
                  </a:cubicBezTo>
                  <a:moveTo>
                    <a:pt x="2" y="10"/>
                  </a:moveTo>
                  <a:cubicBezTo>
                    <a:pt x="2" y="10"/>
                    <a:pt x="2" y="10"/>
                    <a:pt x="2" y="10"/>
                  </a:cubicBezTo>
                  <a:cubicBezTo>
                    <a:pt x="2" y="10"/>
                    <a:pt x="2" y="10"/>
                    <a:pt x="2" y="10"/>
                  </a:cubicBezTo>
                  <a:moveTo>
                    <a:pt x="2" y="10"/>
                  </a:moveTo>
                  <a:cubicBezTo>
                    <a:pt x="2" y="10"/>
                    <a:pt x="2" y="10"/>
                    <a:pt x="2" y="10"/>
                  </a:cubicBezTo>
                  <a:cubicBezTo>
                    <a:pt x="2" y="10"/>
                    <a:pt x="2" y="10"/>
                    <a:pt x="2" y="10"/>
                  </a:cubicBezTo>
                  <a:moveTo>
                    <a:pt x="2" y="9"/>
                  </a:moveTo>
                  <a:cubicBezTo>
                    <a:pt x="2" y="10"/>
                    <a:pt x="2" y="10"/>
                    <a:pt x="2" y="10"/>
                  </a:cubicBezTo>
                  <a:cubicBezTo>
                    <a:pt x="2" y="10"/>
                    <a:pt x="2" y="10"/>
                    <a:pt x="2" y="9"/>
                  </a:cubicBezTo>
                  <a:moveTo>
                    <a:pt x="2" y="9"/>
                  </a:moveTo>
                  <a:cubicBezTo>
                    <a:pt x="2" y="9"/>
                    <a:pt x="2" y="9"/>
                    <a:pt x="2" y="9"/>
                  </a:cubicBezTo>
                  <a:cubicBezTo>
                    <a:pt x="2" y="9"/>
                    <a:pt x="2" y="9"/>
                    <a:pt x="2" y="9"/>
                  </a:cubicBezTo>
                  <a:moveTo>
                    <a:pt x="2" y="9"/>
                  </a:moveTo>
                  <a:cubicBezTo>
                    <a:pt x="2" y="9"/>
                    <a:pt x="2" y="9"/>
                    <a:pt x="2" y="9"/>
                  </a:cubicBezTo>
                  <a:cubicBezTo>
                    <a:pt x="2" y="9"/>
                    <a:pt x="2" y="9"/>
                    <a:pt x="2" y="9"/>
                  </a:cubicBezTo>
                  <a:moveTo>
                    <a:pt x="2" y="9"/>
                  </a:moveTo>
                  <a:cubicBezTo>
                    <a:pt x="2" y="9"/>
                    <a:pt x="2" y="9"/>
                    <a:pt x="2" y="9"/>
                  </a:cubicBezTo>
                  <a:cubicBezTo>
                    <a:pt x="2" y="9"/>
                    <a:pt x="2" y="9"/>
                    <a:pt x="2" y="9"/>
                  </a:cubicBezTo>
                  <a:moveTo>
                    <a:pt x="2" y="8"/>
                  </a:moveTo>
                  <a:cubicBezTo>
                    <a:pt x="2" y="8"/>
                    <a:pt x="2" y="9"/>
                    <a:pt x="2" y="9"/>
                  </a:cubicBezTo>
                  <a:cubicBezTo>
                    <a:pt x="2" y="9"/>
                    <a:pt x="2" y="8"/>
                    <a:pt x="2" y="8"/>
                  </a:cubicBezTo>
                  <a:moveTo>
                    <a:pt x="2" y="8"/>
                  </a:moveTo>
                  <a:cubicBezTo>
                    <a:pt x="2" y="8"/>
                    <a:pt x="2" y="8"/>
                    <a:pt x="2" y="8"/>
                  </a:cubicBezTo>
                  <a:cubicBezTo>
                    <a:pt x="2" y="8"/>
                    <a:pt x="2" y="8"/>
                    <a:pt x="2" y="8"/>
                  </a:cubicBezTo>
                  <a:moveTo>
                    <a:pt x="2" y="8"/>
                  </a:moveTo>
                  <a:cubicBezTo>
                    <a:pt x="2" y="8"/>
                    <a:pt x="2" y="8"/>
                    <a:pt x="2" y="8"/>
                  </a:cubicBezTo>
                  <a:cubicBezTo>
                    <a:pt x="2" y="8"/>
                    <a:pt x="2" y="8"/>
                    <a:pt x="2" y="8"/>
                  </a:cubicBezTo>
                  <a:moveTo>
                    <a:pt x="2" y="8"/>
                  </a:moveTo>
                  <a:cubicBezTo>
                    <a:pt x="2" y="8"/>
                    <a:pt x="2" y="8"/>
                    <a:pt x="2" y="8"/>
                  </a:cubicBezTo>
                  <a:cubicBezTo>
                    <a:pt x="2" y="8"/>
                    <a:pt x="2" y="8"/>
                    <a:pt x="2" y="8"/>
                  </a:cubicBezTo>
                  <a:moveTo>
                    <a:pt x="2" y="7"/>
                  </a:moveTo>
                  <a:cubicBezTo>
                    <a:pt x="2" y="7"/>
                    <a:pt x="2" y="7"/>
                    <a:pt x="2" y="7"/>
                  </a:cubicBezTo>
                  <a:cubicBezTo>
                    <a:pt x="2" y="7"/>
                    <a:pt x="2" y="7"/>
                    <a:pt x="2" y="7"/>
                  </a:cubicBezTo>
                  <a:moveTo>
                    <a:pt x="2" y="7"/>
                  </a:moveTo>
                  <a:cubicBezTo>
                    <a:pt x="2" y="7"/>
                    <a:pt x="2" y="7"/>
                    <a:pt x="2" y="7"/>
                  </a:cubicBezTo>
                  <a:cubicBezTo>
                    <a:pt x="2" y="7"/>
                    <a:pt x="2" y="7"/>
                    <a:pt x="2" y="7"/>
                  </a:cubicBezTo>
                  <a:moveTo>
                    <a:pt x="2" y="7"/>
                  </a:moveTo>
                  <a:cubicBezTo>
                    <a:pt x="2" y="7"/>
                    <a:pt x="2" y="7"/>
                    <a:pt x="2" y="7"/>
                  </a:cubicBezTo>
                  <a:cubicBezTo>
                    <a:pt x="2" y="7"/>
                    <a:pt x="2" y="7"/>
                    <a:pt x="2" y="7"/>
                  </a:cubicBezTo>
                  <a:moveTo>
                    <a:pt x="3" y="6"/>
                  </a:moveTo>
                  <a:cubicBezTo>
                    <a:pt x="3" y="6"/>
                    <a:pt x="2" y="7"/>
                    <a:pt x="2" y="7"/>
                  </a:cubicBezTo>
                  <a:cubicBezTo>
                    <a:pt x="2" y="7"/>
                    <a:pt x="3" y="6"/>
                    <a:pt x="3" y="6"/>
                  </a:cubicBezTo>
                  <a:moveTo>
                    <a:pt x="3" y="6"/>
                  </a:moveTo>
                  <a:cubicBezTo>
                    <a:pt x="3" y="6"/>
                    <a:pt x="3" y="6"/>
                    <a:pt x="3" y="6"/>
                  </a:cubicBezTo>
                  <a:cubicBezTo>
                    <a:pt x="3" y="6"/>
                    <a:pt x="3" y="6"/>
                    <a:pt x="3" y="6"/>
                  </a:cubicBezTo>
                  <a:moveTo>
                    <a:pt x="3" y="6"/>
                  </a:moveTo>
                  <a:cubicBezTo>
                    <a:pt x="3" y="6"/>
                    <a:pt x="3" y="6"/>
                    <a:pt x="3" y="6"/>
                  </a:cubicBezTo>
                  <a:cubicBezTo>
                    <a:pt x="3" y="6"/>
                    <a:pt x="3" y="6"/>
                    <a:pt x="3" y="6"/>
                  </a:cubicBezTo>
                  <a:moveTo>
                    <a:pt x="3" y="6"/>
                  </a:moveTo>
                  <a:cubicBezTo>
                    <a:pt x="3" y="6"/>
                    <a:pt x="3" y="6"/>
                    <a:pt x="3" y="6"/>
                  </a:cubicBezTo>
                  <a:cubicBezTo>
                    <a:pt x="3" y="6"/>
                    <a:pt x="3" y="6"/>
                    <a:pt x="3" y="6"/>
                  </a:cubicBezTo>
                  <a:moveTo>
                    <a:pt x="3" y="5"/>
                  </a:moveTo>
                  <a:cubicBezTo>
                    <a:pt x="3" y="5"/>
                    <a:pt x="3" y="5"/>
                    <a:pt x="3" y="5"/>
                  </a:cubicBezTo>
                  <a:cubicBezTo>
                    <a:pt x="3" y="5"/>
                    <a:pt x="3" y="5"/>
                    <a:pt x="3" y="5"/>
                  </a:cubicBezTo>
                  <a:moveTo>
                    <a:pt x="3" y="5"/>
                  </a:moveTo>
                  <a:cubicBezTo>
                    <a:pt x="3" y="5"/>
                    <a:pt x="3" y="5"/>
                    <a:pt x="3" y="5"/>
                  </a:cubicBezTo>
                  <a:cubicBezTo>
                    <a:pt x="3" y="5"/>
                    <a:pt x="3" y="5"/>
                    <a:pt x="3" y="5"/>
                  </a:cubicBezTo>
                  <a:moveTo>
                    <a:pt x="3" y="5"/>
                  </a:moveTo>
                  <a:cubicBezTo>
                    <a:pt x="3" y="5"/>
                    <a:pt x="3" y="5"/>
                    <a:pt x="3" y="5"/>
                  </a:cubicBezTo>
                  <a:cubicBezTo>
                    <a:pt x="3" y="5"/>
                    <a:pt x="3" y="5"/>
                    <a:pt x="3" y="5"/>
                  </a:cubicBezTo>
                  <a:moveTo>
                    <a:pt x="3" y="4"/>
                  </a:moveTo>
                  <a:cubicBezTo>
                    <a:pt x="3" y="5"/>
                    <a:pt x="3" y="5"/>
                    <a:pt x="3" y="5"/>
                  </a:cubicBezTo>
                  <a:cubicBezTo>
                    <a:pt x="3" y="5"/>
                    <a:pt x="3" y="5"/>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3"/>
                  </a:moveTo>
                  <a:cubicBezTo>
                    <a:pt x="3" y="3"/>
                    <a:pt x="3" y="3"/>
                    <a:pt x="3" y="4"/>
                  </a:cubicBezTo>
                  <a:cubicBezTo>
                    <a:pt x="3" y="3"/>
                    <a:pt x="3" y="3"/>
                    <a:pt x="3" y="3"/>
                  </a:cubicBezTo>
                  <a:moveTo>
                    <a:pt x="3" y="3"/>
                  </a:moveTo>
                  <a:cubicBezTo>
                    <a:pt x="3" y="3"/>
                    <a:pt x="3" y="3"/>
                    <a:pt x="3" y="3"/>
                  </a:cubicBezTo>
                  <a:cubicBezTo>
                    <a:pt x="3" y="3"/>
                    <a:pt x="3" y="3"/>
                    <a:pt x="3" y="3"/>
                  </a:cubicBezTo>
                  <a:moveTo>
                    <a:pt x="4" y="3"/>
                  </a:moveTo>
                  <a:cubicBezTo>
                    <a:pt x="4" y="3"/>
                    <a:pt x="4" y="3"/>
                    <a:pt x="3" y="3"/>
                  </a:cubicBezTo>
                  <a:cubicBezTo>
                    <a:pt x="4" y="3"/>
                    <a:pt x="4" y="3"/>
                    <a:pt x="4" y="3"/>
                  </a:cubicBezTo>
                  <a:moveTo>
                    <a:pt x="4" y="3"/>
                  </a:moveTo>
                  <a:cubicBezTo>
                    <a:pt x="4" y="3"/>
                    <a:pt x="4" y="3"/>
                    <a:pt x="4" y="3"/>
                  </a:cubicBezTo>
                  <a:cubicBezTo>
                    <a:pt x="4" y="3"/>
                    <a:pt x="4" y="3"/>
                    <a:pt x="4" y="3"/>
                  </a:cubicBezTo>
                  <a:moveTo>
                    <a:pt x="4" y="2"/>
                  </a:moveTo>
                  <a:cubicBezTo>
                    <a:pt x="4" y="2"/>
                    <a:pt x="4" y="2"/>
                    <a:pt x="4" y="2"/>
                  </a:cubicBezTo>
                  <a:cubicBezTo>
                    <a:pt x="4" y="2"/>
                    <a:pt x="4" y="2"/>
                    <a:pt x="4" y="2"/>
                  </a:cubicBezTo>
                  <a:moveTo>
                    <a:pt x="4" y="2"/>
                  </a:moveTo>
                  <a:cubicBezTo>
                    <a:pt x="4" y="2"/>
                    <a:pt x="4" y="2"/>
                    <a:pt x="4" y="2"/>
                  </a:cubicBezTo>
                  <a:cubicBezTo>
                    <a:pt x="4" y="2"/>
                    <a:pt x="4" y="2"/>
                    <a:pt x="4" y="2"/>
                  </a:cubicBezTo>
                  <a:moveTo>
                    <a:pt x="4" y="1"/>
                  </a:moveTo>
                  <a:cubicBezTo>
                    <a:pt x="4" y="1"/>
                    <a:pt x="4" y="1"/>
                    <a:pt x="4" y="1"/>
                  </a:cubicBezTo>
                  <a:cubicBezTo>
                    <a:pt x="4" y="1"/>
                    <a:pt x="4" y="1"/>
                    <a:pt x="4" y="1"/>
                  </a:cubicBezTo>
                  <a:moveTo>
                    <a:pt x="4" y="1"/>
                  </a:moveTo>
                  <a:cubicBezTo>
                    <a:pt x="4" y="1"/>
                    <a:pt x="4" y="1"/>
                    <a:pt x="4" y="1"/>
                  </a:cubicBezTo>
                  <a:cubicBezTo>
                    <a:pt x="4" y="1"/>
                    <a:pt x="4" y="1"/>
                    <a:pt x="4" y="1"/>
                  </a:cubicBezTo>
                  <a:moveTo>
                    <a:pt x="4" y="0"/>
                  </a:moveTo>
                  <a:cubicBezTo>
                    <a:pt x="4" y="0"/>
                    <a:pt x="4" y="0"/>
                    <a:pt x="4" y="0"/>
                  </a:cubicBezTo>
                  <a:cubicBezTo>
                    <a:pt x="4" y="0"/>
                    <a:pt x="4" y="0"/>
                    <a:pt x="4" y="0"/>
                  </a:cubicBezTo>
                </a:path>
              </a:pathLst>
            </a:custGeom>
            <a:solidFill>
              <a:srgbClr val="E56A0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 typeface="Arial"/>
                <a:buNone/>
                <a:tabLst/>
                <a:defRPr/>
              </a:pPr>
              <a:endParaRPr kumimoji="0" lang="en-GB" sz="24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59" name="Freeform 35">
              <a:extLst>
                <a:ext uri="{FF2B5EF4-FFF2-40B4-BE49-F238E27FC236}">
                  <a16:creationId xmlns:a16="http://schemas.microsoft.com/office/drawing/2014/main" id="{9A2BE87E-CB6D-ED49-F877-31305F4D74F3}"/>
                </a:ext>
              </a:extLst>
            </p:cNvPr>
            <p:cNvSpPr>
              <a:spLocks/>
            </p:cNvSpPr>
            <p:nvPr/>
          </p:nvSpPr>
          <p:spPr bwMode="auto">
            <a:xfrm>
              <a:off x="2511425" y="2494353"/>
              <a:ext cx="190500" cy="425450"/>
            </a:xfrm>
            <a:custGeom>
              <a:avLst/>
              <a:gdLst>
                <a:gd name="T0" fmla="*/ 4 w 78"/>
                <a:gd name="T1" fmla="*/ 53 h 174"/>
                <a:gd name="T2" fmla="*/ 4 w 78"/>
                <a:gd name="T3" fmla="*/ 54 h 174"/>
                <a:gd name="T4" fmla="*/ 3 w 78"/>
                <a:gd name="T5" fmla="*/ 55 h 174"/>
                <a:gd name="T6" fmla="*/ 3 w 78"/>
                <a:gd name="T7" fmla="*/ 56 h 174"/>
                <a:gd name="T8" fmla="*/ 3 w 78"/>
                <a:gd name="T9" fmla="*/ 56 h 174"/>
                <a:gd name="T10" fmla="*/ 3 w 78"/>
                <a:gd name="T11" fmla="*/ 57 h 174"/>
                <a:gd name="T12" fmla="*/ 3 w 78"/>
                <a:gd name="T13" fmla="*/ 58 h 174"/>
                <a:gd name="T14" fmla="*/ 3 w 78"/>
                <a:gd name="T15" fmla="*/ 58 h 174"/>
                <a:gd name="T16" fmla="*/ 2 w 78"/>
                <a:gd name="T17" fmla="*/ 59 h 174"/>
                <a:gd name="T18" fmla="*/ 2 w 78"/>
                <a:gd name="T19" fmla="*/ 60 h 174"/>
                <a:gd name="T20" fmla="*/ 2 w 78"/>
                <a:gd name="T21" fmla="*/ 61 h 174"/>
                <a:gd name="T22" fmla="*/ 2 w 78"/>
                <a:gd name="T23" fmla="*/ 61 h 174"/>
                <a:gd name="T24" fmla="*/ 2 w 78"/>
                <a:gd name="T25" fmla="*/ 62 h 174"/>
                <a:gd name="T26" fmla="*/ 2 w 78"/>
                <a:gd name="T27" fmla="*/ 63 h 174"/>
                <a:gd name="T28" fmla="*/ 1 w 78"/>
                <a:gd name="T29" fmla="*/ 63 h 174"/>
                <a:gd name="T30" fmla="*/ 1 w 78"/>
                <a:gd name="T31" fmla="*/ 64 h 174"/>
                <a:gd name="T32" fmla="*/ 1 w 78"/>
                <a:gd name="T33" fmla="*/ 65 h 174"/>
                <a:gd name="T34" fmla="*/ 1 w 78"/>
                <a:gd name="T35" fmla="*/ 66 h 174"/>
                <a:gd name="T36" fmla="*/ 1 w 78"/>
                <a:gd name="T37" fmla="*/ 67 h 174"/>
                <a:gd name="T38" fmla="*/ 1 w 78"/>
                <a:gd name="T39" fmla="*/ 68 h 174"/>
                <a:gd name="T40" fmla="*/ 0 w 78"/>
                <a:gd name="T41" fmla="*/ 69 h 174"/>
                <a:gd name="T42" fmla="*/ 0 w 78"/>
                <a:gd name="T43" fmla="*/ 70 h 174"/>
                <a:gd name="T44" fmla="*/ 0 w 78"/>
                <a:gd name="T45" fmla="*/ 71 h 174"/>
                <a:gd name="T46" fmla="*/ 0 w 78"/>
                <a:gd name="T47" fmla="*/ 71 h 174"/>
                <a:gd name="T48" fmla="*/ 0 w 78"/>
                <a:gd name="T49" fmla="*/ 73 h 174"/>
                <a:gd name="T50" fmla="*/ 0 w 78"/>
                <a:gd name="T51" fmla="*/ 73 h 174"/>
                <a:gd name="T52" fmla="*/ 0 w 78"/>
                <a:gd name="T53" fmla="*/ 74 h 174"/>
                <a:gd name="T54" fmla="*/ 0 w 78"/>
                <a:gd name="T55" fmla="*/ 75 h 174"/>
                <a:gd name="T56" fmla="*/ 0 w 78"/>
                <a:gd name="T57" fmla="*/ 76 h 174"/>
                <a:gd name="T58" fmla="*/ 0 w 78"/>
                <a:gd name="T59" fmla="*/ 77 h 174"/>
                <a:gd name="T60" fmla="*/ 0 w 78"/>
                <a:gd name="T61" fmla="*/ 77 h 174"/>
                <a:gd name="T62" fmla="*/ 0 w 78"/>
                <a:gd name="T63" fmla="*/ 78 h 174"/>
                <a:gd name="T64" fmla="*/ 0 w 78"/>
                <a:gd name="T65" fmla="*/ 79 h 174"/>
                <a:gd name="T66" fmla="*/ 0 w 78"/>
                <a:gd name="T67" fmla="*/ 80 h 174"/>
                <a:gd name="T68" fmla="*/ 0 w 78"/>
                <a:gd name="T69" fmla="*/ 81 h 174"/>
                <a:gd name="T70" fmla="*/ 0 w 78"/>
                <a:gd name="T71" fmla="*/ 81 h 174"/>
                <a:gd name="T72" fmla="*/ 0 w 78"/>
                <a:gd name="T73" fmla="*/ 82 h 174"/>
                <a:gd name="T74" fmla="*/ 0 w 78"/>
                <a:gd name="T75" fmla="*/ 83 h 174"/>
                <a:gd name="T76" fmla="*/ 0 w 78"/>
                <a:gd name="T77" fmla="*/ 84 h 174"/>
                <a:gd name="T78" fmla="*/ 0 w 78"/>
                <a:gd name="T79" fmla="*/ 84 h 174"/>
                <a:gd name="T80" fmla="*/ 0 w 78"/>
                <a:gd name="T81" fmla="*/ 85 h 174"/>
                <a:gd name="T82" fmla="*/ 0 w 78"/>
                <a:gd name="T83" fmla="*/ 86 h 174"/>
                <a:gd name="T84" fmla="*/ 0 w 78"/>
                <a:gd name="T85" fmla="*/ 87 h 174"/>
                <a:gd name="T86" fmla="*/ 0 w 78"/>
                <a:gd name="T87" fmla="*/ 87 h 174"/>
                <a:gd name="T88" fmla="*/ 0 w 78"/>
                <a:gd name="T89" fmla="*/ 88 h 174"/>
                <a:gd name="T90" fmla="*/ 0 w 78"/>
                <a:gd name="T91" fmla="*/ 89 h 174"/>
                <a:gd name="T92" fmla="*/ 0 w 78"/>
                <a:gd name="T93" fmla="*/ 90 h 174"/>
                <a:gd name="T94" fmla="*/ 0 w 78"/>
                <a:gd name="T95" fmla="*/ 90 h 174"/>
                <a:gd name="T96" fmla="*/ 0 w 78"/>
                <a:gd name="T97" fmla="*/ 91 h 174"/>
                <a:gd name="T98" fmla="*/ 0 w 78"/>
                <a:gd name="T99" fmla="*/ 92 h 174"/>
                <a:gd name="T100" fmla="*/ 0 w 78"/>
                <a:gd name="T101" fmla="*/ 92 h 174"/>
                <a:gd name="T102" fmla="*/ 0 w 78"/>
                <a:gd name="T103" fmla="*/ 94 h 174"/>
                <a:gd name="T104" fmla="*/ 0 w 78"/>
                <a:gd name="T105" fmla="*/ 94 h 174"/>
                <a:gd name="T106" fmla="*/ 1 w 78"/>
                <a:gd name="T107" fmla="*/ 97 h 174"/>
                <a:gd name="T108" fmla="*/ 15 w 78"/>
                <a:gd name="T109" fmla="*/ 7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 h="174">
                  <a:moveTo>
                    <a:pt x="48" y="0"/>
                  </a:moveTo>
                  <a:cubicBezTo>
                    <a:pt x="28" y="11"/>
                    <a:pt x="12" y="30"/>
                    <a:pt x="4" y="52"/>
                  </a:cubicBezTo>
                  <a:cubicBezTo>
                    <a:pt x="4" y="52"/>
                    <a:pt x="4" y="52"/>
                    <a:pt x="4" y="52"/>
                  </a:cubicBezTo>
                  <a:cubicBezTo>
                    <a:pt x="4" y="52"/>
                    <a:pt x="4" y="52"/>
                    <a:pt x="4" y="53"/>
                  </a:cubicBezTo>
                  <a:cubicBezTo>
                    <a:pt x="4" y="53"/>
                    <a:pt x="4" y="53"/>
                    <a:pt x="4" y="53"/>
                  </a:cubicBezTo>
                  <a:cubicBezTo>
                    <a:pt x="4" y="53"/>
                    <a:pt x="4" y="53"/>
                    <a:pt x="4" y="53"/>
                  </a:cubicBezTo>
                  <a:cubicBezTo>
                    <a:pt x="4" y="53"/>
                    <a:pt x="4" y="53"/>
                    <a:pt x="4" y="53"/>
                  </a:cubicBezTo>
                  <a:cubicBezTo>
                    <a:pt x="4" y="53"/>
                    <a:pt x="4" y="54"/>
                    <a:pt x="4" y="54"/>
                  </a:cubicBezTo>
                  <a:cubicBezTo>
                    <a:pt x="4" y="54"/>
                    <a:pt x="4" y="54"/>
                    <a:pt x="4" y="54"/>
                  </a:cubicBezTo>
                  <a:cubicBezTo>
                    <a:pt x="4" y="54"/>
                    <a:pt x="4" y="54"/>
                    <a:pt x="4" y="54"/>
                  </a:cubicBezTo>
                  <a:cubicBezTo>
                    <a:pt x="4" y="54"/>
                    <a:pt x="4" y="54"/>
                    <a:pt x="4" y="54"/>
                  </a:cubicBezTo>
                  <a:cubicBezTo>
                    <a:pt x="4" y="54"/>
                    <a:pt x="4" y="54"/>
                    <a:pt x="4" y="55"/>
                  </a:cubicBezTo>
                  <a:cubicBezTo>
                    <a:pt x="4" y="55"/>
                    <a:pt x="4" y="55"/>
                    <a:pt x="4" y="55"/>
                  </a:cubicBezTo>
                  <a:cubicBezTo>
                    <a:pt x="4" y="55"/>
                    <a:pt x="4" y="55"/>
                    <a:pt x="4" y="55"/>
                  </a:cubicBezTo>
                  <a:cubicBezTo>
                    <a:pt x="4" y="55"/>
                    <a:pt x="4" y="55"/>
                    <a:pt x="3" y="55"/>
                  </a:cubicBezTo>
                  <a:cubicBezTo>
                    <a:pt x="3" y="55"/>
                    <a:pt x="3" y="55"/>
                    <a:pt x="3" y="55"/>
                  </a:cubicBezTo>
                  <a:cubicBezTo>
                    <a:pt x="3" y="55"/>
                    <a:pt x="3" y="55"/>
                    <a:pt x="3" y="55"/>
                  </a:cubicBezTo>
                  <a:cubicBezTo>
                    <a:pt x="3" y="55"/>
                    <a:pt x="3" y="55"/>
                    <a:pt x="3" y="55"/>
                  </a:cubicBezTo>
                  <a:cubicBezTo>
                    <a:pt x="3" y="55"/>
                    <a:pt x="3" y="55"/>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2"/>
                    <a:pt x="2" y="62"/>
                    <a:pt x="2" y="62"/>
                  </a:cubicBezTo>
                  <a:cubicBezTo>
                    <a:pt x="2" y="62"/>
                    <a:pt x="2" y="62"/>
                    <a:pt x="2" y="62"/>
                  </a:cubicBezTo>
                  <a:cubicBezTo>
                    <a:pt x="2" y="62"/>
                    <a:pt x="2" y="62"/>
                    <a:pt x="2" y="62"/>
                  </a:cubicBezTo>
                  <a:cubicBezTo>
                    <a:pt x="2" y="62"/>
                    <a:pt x="2" y="62"/>
                    <a:pt x="2" y="62"/>
                  </a:cubicBezTo>
                  <a:cubicBezTo>
                    <a:pt x="2" y="62"/>
                    <a:pt x="2" y="62"/>
                    <a:pt x="2" y="62"/>
                  </a:cubicBezTo>
                  <a:cubicBezTo>
                    <a:pt x="2" y="62"/>
                    <a:pt x="2" y="62"/>
                    <a:pt x="2" y="62"/>
                  </a:cubicBezTo>
                  <a:cubicBezTo>
                    <a:pt x="2" y="62"/>
                    <a:pt x="2" y="63"/>
                    <a:pt x="2" y="63"/>
                  </a:cubicBezTo>
                  <a:cubicBezTo>
                    <a:pt x="2" y="63"/>
                    <a:pt x="2" y="63"/>
                    <a:pt x="2" y="63"/>
                  </a:cubicBezTo>
                  <a:cubicBezTo>
                    <a:pt x="2" y="63"/>
                    <a:pt x="1" y="63"/>
                    <a:pt x="1" y="63"/>
                  </a:cubicBezTo>
                  <a:cubicBezTo>
                    <a:pt x="1" y="63"/>
                    <a:pt x="1" y="63"/>
                    <a:pt x="1" y="63"/>
                  </a:cubicBezTo>
                  <a:cubicBezTo>
                    <a:pt x="1" y="63"/>
                    <a:pt x="1" y="63"/>
                    <a:pt x="1" y="63"/>
                  </a:cubicBezTo>
                  <a:cubicBezTo>
                    <a:pt x="1" y="63"/>
                    <a:pt x="1" y="63"/>
                    <a:pt x="1" y="63"/>
                  </a:cubicBezTo>
                  <a:cubicBezTo>
                    <a:pt x="1" y="63"/>
                    <a:pt x="1" y="63"/>
                    <a:pt x="1" y="63"/>
                  </a:cubicBezTo>
                  <a:cubicBezTo>
                    <a:pt x="1" y="63"/>
                    <a:pt x="1" y="63"/>
                    <a:pt x="1" y="63"/>
                  </a:cubicBezTo>
                  <a:cubicBezTo>
                    <a:pt x="1" y="64"/>
                    <a:pt x="1" y="64"/>
                    <a:pt x="1" y="64"/>
                  </a:cubicBezTo>
                  <a:cubicBezTo>
                    <a:pt x="1" y="64"/>
                    <a:pt x="1" y="64"/>
                    <a:pt x="1" y="64"/>
                  </a:cubicBezTo>
                  <a:cubicBezTo>
                    <a:pt x="1" y="64"/>
                    <a:pt x="1" y="64"/>
                    <a:pt x="1" y="64"/>
                  </a:cubicBezTo>
                  <a:cubicBezTo>
                    <a:pt x="1" y="64"/>
                    <a:pt x="1" y="64"/>
                    <a:pt x="1" y="64"/>
                  </a:cubicBezTo>
                  <a:cubicBezTo>
                    <a:pt x="1" y="64"/>
                    <a:pt x="1" y="64"/>
                    <a:pt x="1" y="64"/>
                  </a:cubicBezTo>
                  <a:cubicBezTo>
                    <a:pt x="1" y="64"/>
                    <a:pt x="1" y="64"/>
                    <a:pt x="1" y="64"/>
                  </a:cubicBezTo>
                  <a:cubicBezTo>
                    <a:pt x="1" y="65"/>
                    <a:pt x="1" y="65"/>
                    <a:pt x="1" y="65"/>
                  </a:cubicBezTo>
                  <a:cubicBezTo>
                    <a:pt x="1" y="65"/>
                    <a:pt x="1" y="65"/>
                    <a:pt x="1" y="65"/>
                  </a:cubicBezTo>
                  <a:cubicBezTo>
                    <a:pt x="1" y="65"/>
                    <a:pt x="1" y="65"/>
                    <a:pt x="1" y="65"/>
                  </a:cubicBezTo>
                  <a:cubicBezTo>
                    <a:pt x="1" y="65"/>
                    <a:pt x="1" y="65"/>
                    <a:pt x="1" y="65"/>
                  </a:cubicBezTo>
                  <a:cubicBezTo>
                    <a:pt x="1" y="66"/>
                    <a:pt x="1" y="66"/>
                    <a:pt x="1" y="66"/>
                  </a:cubicBezTo>
                  <a:cubicBezTo>
                    <a:pt x="1" y="66"/>
                    <a:pt x="1" y="66"/>
                    <a:pt x="1" y="66"/>
                  </a:cubicBezTo>
                  <a:cubicBezTo>
                    <a:pt x="1" y="66"/>
                    <a:pt x="1" y="66"/>
                    <a:pt x="1" y="66"/>
                  </a:cubicBezTo>
                  <a:cubicBezTo>
                    <a:pt x="1" y="66"/>
                    <a:pt x="1" y="66"/>
                    <a:pt x="1" y="66"/>
                  </a:cubicBezTo>
                  <a:cubicBezTo>
                    <a:pt x="1" y="66"/>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8"/>
                    <a:pt x="1" y="68"/>
                    <a:pt x="1" y="68"/>
                  </a:cubicBezTo>
                  <a:cubicBezTo>
                    <a:pt x="1" y="68"/>
                    <a:pt x="1" y="68"/>
                    <a:pt x="1" y="68"/>
                  </a:cubicBezTo>
                  <a:cubicBezTo>
                    <a:pt x="1" y="68"/>
                    <a:pt x="1" y="68"/>
                    <a:pt x="1" y="68"/>
                  </a:cubicBezTo>
                  <a:cubicBezTo>
                    <a:pt x="1" y="68"/>
                    <a:pt x="1" y="68"/>
                    <a:pt x="1" y="68"/>
                  </a:cubicBezTo>
                  <a:cubicBezTo>
                    <a:pt x="1" y="68"/>
                    <a:pt x="0" y="68"/>
                    <a:pt x="0" y="69"/>
                  </a:cubicBezTo>
                  <a:cubicBezTo>
                    <a:pt x="0" y="69"/>
                    <a:pt x="0" y="69"/>
                    <a:pt x="0" y="69"/>
                  </a:cubicBezTo>
                  <a:cubicBezTo>
                    <a:pt x="0" y="69"/>
                    <a:pt x="0" y="69"/>
                    <a:pt x="0" y="69"/>
                  </a:cubicBezTo>
                  <a:cubicBezTo>
                    <a:pt x="0" y="69"/>
                    <a:pt x="0" y="69"/>
                    <a:pt x="0" y="69"/>
                  </a:cubicBezTo>
                  <a:cubicBezTo>
                    <a:pt x="0" y="69"/>
                    <a:pt x="0" y="69"/>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1"/>
                    <a:pt x="0" y="71"/>
                  </a:cubicBezTo>
                  <a:cubicBezTo>
                    <a:pt x="0" y="71"/>
                    <a:pt x="0" y="71"/>
                    <a:pt x="0" y="71"/>
                  </a:cubicBezTo>
                  <a:cubicBezTo>
                    <a:pt x="0" y="71"/>
                    <a:pt x="0" y="71"/>
                    <a:pt x="0" y="71"/>
                  </a:cubicBezTo>
                  <a:cubicBezTo>
                    <a:pt x="0" y="71"/>
                    <a:pt x="0" y="71"/>
                    <a:pt x="0" y="71"/>
                  </a:cubicBezTo>
                  <a:cubicBezTo>
                    <a:pt x="0" y="71"/>
                    <a:pt x="0" y="71"/>
                    <a:pt x="0" y="71"/>
                  </a:cubicBezTo>
                  <a:cubicBezTo>
                    <a:pt x="0" y="71"/>
                    <a:pt x="0" y="71"/>
                    <a:pt x="0" y="71"/>
                  </a:cubicBezTo>
                  <a:cubicBezTo>
                    <a:pt x="0" y="71"/>
                    <a:pt x="0" y="72"/>
                    <a:pt x="0" y="72"/>
                  </a:cubicBezTo>
                  <a:cubicBezTo>
                    <a:pt x="0" y="72"/>
                    <a:pt x="0" y="72"/>
                    <a:pt x="0" y="72"/>
                  </a:cubicBezTo>
                  <a:cubicBezTo>
                    <a:pt x="0" y="72"/>
                    <a:pt x="0" y="72"/>
                    <a:pt x="0" y="72"/>
                  </a:cubicBezTo>
                  <a:cubicBezTo>
                    <a:pt x="0" y="72"/>
                    <a:pt x="0" y="72"/>
                    <a:pt x="0" y="72"/>
                  </a:cubicBezTo>
                  <a:cubicBezTo>
                    <a:pt x="0" y="73"/>
                    <a:pt x="0" y="73"/>
                    <a:pt x="0" y="73"/>
                  </a:cubicBezTo>
                  <a:cubicBezTo>
                    <a:pt x="0" y="73"/>
                    <a:pt x="0" y="73"/>
                    <a:pt x="0" y="73"/>
                  </a:cubicBezTo>
                  <a:cubicBezTo>
                    <a:pt x="0" y="73"/>
                    <a:pt x="0" y="73"/>
                    <a:pt x="0" y="73"/>
                  </a:cubicBezTo>
                  <a:cubicBezTo>
                    <a:pt x="0" y="73"/>
                    <a:pt x="0" y="73"/>
                    <a:pt x="0" y="73"/>
                  </a:cubicBezTo>
                  <a:cubicBezTo>
                    <a:pt x="0" y="73"/>
                    <a:pt x="0" y="73"/>
                    <a:pt x="0" y="73"/>
                  </a:cubicBezTo>
                  <a:cubicBezTo>
                    <a:pt x="0" y="73"/>
                    <a:pt x="0" y="73"/>
                    <a:pt x="0" y="73"/>
                  </a:cubicBezTo>
                  <a:cubicBezTo>
                    <a:pt x="0" y="73"/>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5"/>
                    <a:pt x="0" y="75"/>
                  </a:cubicBezTo>
                  <a:cubicBezTo>
                    <a:pt x="0" y="75"/>
                    <a:pt x="0" y="75"/>
                    <a:pt x="0" y="75"/>
                  </a:cubicBezTo>
                  <a:cubicBezTo>
                    <a:pt x="0" y="75"/>
                    <a:pt x="0" y="75"/>
                    <a:pt x="0" y="75"/>
                  </a:cubicBezTo>
                  <a:cubicBezTo>
                    <a:pt x="0" y="75"/>
                    <a:pt x="0" y="75"/>
                    <a:pt x="0" y="75"/>
                  </a:cubicBezTo>
                  <a:cubicBezTo>
                    <a:pt x="0" y="75"/>
                    <a:pt x="0" y="75"/>
                    <a:pt x="0" y="75"/>
                  </a:cubicBezTo>
                  <a:cubicBezTo>
                    <a:pt x="0" y="75"/>
                    <a:pt x="0" y="75"/>
                    <a:pt x="0" y="76"/>
                  </a:cubicBezTo>
                  <a:cubicBezTo>
                    <a:pt x="0" y="76"/>
                    <a:pt x="0" y="76"/>
                    <a:pt x="0" y="76"/>
                  </a:cubicBezTo>
                  <a:cubicBezTo>
                    <a:pt x="0" y="76"/>
                    <a:pt x="0" y="76"/>
                    <a:pt x="0" y="76"/>
                  </a:cubicBezTo>
                  <a:cubicBezTo>
                    <a:pt x="0" y="76"/>
                    <a:pt x="0" y="76"/>
                    <a:pt x="0" y="76"/>
                  </a:cubicBezTo>
                  <a:cubicBezTo>
                    <a:pt x="0" y="76"/>
                    <a:pt x="0" y="76"/>
                    <a:pt x="0" y="76"/>
                  </a:cubicBezTo>
                  <a:cubicBezTo>
                    <a:pt x="0" y="76"/>
                    <a:pt x="0" y="76"/>
                    <a:pt x="0" y="76"/>
                  </a:cubicBezTo>
                  <a:cubicBezTo>
                    <a:pt x="0" y="76"/>
                    <a:pt x="0" y="76"/>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8"/>
                  </a:cubicBezTo>
                  <a:cubicBezTo>
                    <a:pt x="0" y="78"/>
                    <a:pt x="0" y="78"/>
                    <a:pt x="0" y="78"/>
                  </a:cubicBezTo>
                  <a:cubicBezTo>
                    <a:pt x="0" y="78"/>
                    <a:pt x="0" y="78"/>
                    <a:pt x="0" y="78"/>
                  </a:cubicBezTo>
                  <a:cubicBezTo>
                    <a:pt x="0" y="78"/>
                    <a:pt x="0" y="78"/>
                    <a:pt x="0" y="78"/>
                  </a:cubicBezTo>
                  <a:cubicBezTo>
                    <a:pt x="0" y="78"/>
                    <a:pt x="0" y="78"/>
                    <a:pt x="0" y="78"/>
                  </a:cubicBezTo>
                  <a:cubicBezTo>
                    <a:pt x="0" y="78"/>
                    <a:pt x="0" y="78"/>
                    <a:pt x="0" y="78"/>
                  </a:cubicBezTo>
                  <a:cubicBezTo>
                    <a:pt x="0" y="78"/>
                    <a:pt x="0" y="78"/>
                    <a:pt x="0" y="78"/>
                  </a:cubicBezTo>
                  <a:cubicBezTo>
                    <a:pt x="0" y="79"/>
                    <a:pt x="0" y="79"/>
                    <a:pt x="0" y="79"/>
                  </a:cubicBezTo>
                  <a:cubicBezTo>
                    <a:pt x="0" y="79"/>
                    <a:pt x="0" y="79"/>
                    <a:pt x="0" y="79"/>
                  </a:cubicBezTo>
                  <a:cubicBezTo>
                    <a:pt x="0" y="79"/>
                    <a:pt x="0" y="79"/>
                    <a:pt x="0" y="79"/>
                  </a:cubicBezTo>
                  <a:cubicBezTo>
                    <a:pt x="0" y="79"/>
                    <a:pt x="0" y="79"/>
                    <a:pt x="0" y="79"/>
                  </a:cubicBezTo>
                  <a:cubicBezTo>
                    <a:pt x="0" y="79"/>
                    <a:pt x="0" y="79"/>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1"/>
                    <a:pt x="0" y="81"/>
                    <a:pt x="0" y="81"/>
                  </a:cubicBezTo>
                  <a:cubicBezTo>
                    <a:pt x="0" y="81"/>
                    <a:pt x="0" y="81"/>
                    <a:pt x="0" y="81"/>
                  </a:cubicBezTo>
                  <a:cubicBezTo>
                    <a:pt x="0" y="81"/>
                    <a:pt x="0" y="81"/>
                    <a:pt x="0" y="81"/>
                  </a:cubicBezTo>
                  <a:cubicBezTo>
                    <a:pt x="0" y="81"/>
                    <a:pt x="0" y="81"/>
                    <a:pt x="0" y="81"/>
                  </a:cubicBezTo>
                  <a:cubicBezTo>
                    <a:pt x="0" y="81"/>
                    <a:pt x="0" y="81"/>
                    <a:pt x="0" y="81"/>
                  </a:cubicBezTo>
                  <a:cubicBezTo>
                    <a:pt x="0" y="81"/>
                    <a:pt x="0" y="81"/>
                    <a:pt x="0" y="81"/>
                  </a:cubicBezTo>
                  <a:cubicBezTo>
                    <a:pt x="0" y="81"/>
                    <a:pt x="0" y="82"/>
                    <a:pt x="0" y="82"/>
                  </a:cubicBezTo>
                  <a:cubicBezTo>
                    <a:pt x="0" y="82"/>
                    <a:pt x="0" y="82"/>
                    <a:pt x="0" y="82"/>
                  </a:cubicBezTo>
                  <a:cubicBezTo>
                    <a:pt x="0" y="82"/>
                    <a:pt x="0" y="82"/>
                    <a:pt x="0" y="82"/>
                  </a:cubicBezTo>
                  <a:cubicBezTo>
                    <a:pt x="0" y="82"/>
                    <a:pt x="0" y="82"/>
                    <a:pt x="0" y="82"/>
                  </a:cubicBezTo>
                  <a:cubicBezTo>
                    <a:pt x="0" y="82"/>
                    <a:pt x="0" y="82"/>
                    <a:pt x="0" y="82"/>
                  </a:cubicBezTo>
                  <a:cubicBezTo>
                    <a:pt x="0" y="82"/>
                    <a:pt x="0" y="82"/>
                    <a:pt x="0" y="82"/>
                  </a:cubicBezTo>
                  <a:cubicBezTo>
                    <a:pt x="0" y="82"/>
                    <a:pt x="0" y="82"/>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5"/>
                    <a:pt x="0" y="85"/>
                  </a:cubicBezTo>
                  <a:cubicBezTo>
                    <a:pt x="0" y="85"/>
                    <a:pt x="0" y="85"/>
                    <a:pt x="0" y="85"/>
                  </a:cubicBezTo>
                  <a:cubicBezTo>
                    <a:pt x="0" y="85"/>
                    <a:pt x="0" y="85"/>
                    <a:pt x="0" y="85"/>
                  </a:cubicBezTo>
                  <a:cubicBezTo>
                    <a:pt x="0" y="85"/>
                    <a:pt x="0" y="85"/>
                    <a:pt x="0" y="85"/>
                  </a:cubicBezTo>
                  <a:cubicBezTo>
                    <a:pt x="0" y="85"/>
                    <a:pt x="0" y="85"/>
                    <a:pt x="0" y="85"/>
                  </a:cubicBezTo>
                  <a:cubicBezTo>
                    <a:pt x="0" y="85"/>
                    <a:pt x="0" y="85"/>
                    <a:pt x="0" y="85"/>
                  </a:cubicBezTo>
                  <a:cubicBezTo>
                    <a:pt x="0" y="85"/>
                    <a:pt x="0" y="85"/>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90"/>
                    <a:pt x="0" y="90"/>
                    <a:pt x="0" y="90"/>
                  </a:cubicBezTo>
                  <a:cubicBezTo>
                    <a:pt x="0" y="90"/>
                    <a:pt x="0" y="90"/>
                    <a:pt x="0" y="90"/>
                  </a:cubicBezTo>
                  <a:cubicBezTo>
                    <a:pt x="0" y="90"/>
                    <a:pt x="0" y="90"/>
                    <a:pt x="0" y="90"/>
                  </a:cubicBezTo>
                  <a:cubicBezTo>
                    <a:pt x="0" y="90"/>
                    <a:pt x="0" y="90"/>
                    <a:pt x="0" y="90"/>
                  </a:cubicBezTo>
                  <a:cubicBezTo>
                    <a:pt x="0" y="90"/>
                    <a:pt x="0" y="90"/>
                    <a:pt x="0" y="90"/>
                  </a:cubicBezTo>
                  <a:cubicBezTo>
                    <a:pt x="0" y="90"/>
                    <a:pt x="0" y="90"/>
                    <a:pt x="0" y="90"/>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3"/>
                    <a:pt x="0" y="93"/>
                    <a:pt x="0" y="93"/>
                  </a:cubicBezTo>
                  <a:cubicBezTo>
                    <a:pt x="0" y="93"/>
                    <a:pt x="0" y="93"/>
                    <a:pt x="0" y="93"/>
                  </a:cubicBezTo>
                  <a:cubicBezTo>
                    <a:pt x="0" y="93"/>
                    <a:pt x="0" y="93"/>
                    <a:pt x="0" y="93"/>
                  </a:cubicBezTo>
                  <a:cubicBezTo>
                    <a:pt x="0" y="93"/>
                    <a:pt x="0" y="93"/>
                    <a:pt x="0" y="93"/>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5"/>
                  </a:cubicBezTo>
                  <a:cubicBezTo>
                    <a:pt x="0" y="95"/>
                    <a:pt x="0" y="95"/>
                    <a:pt x="0" y="95"/>
                  </a:cubicBezTo>
                  <a:cubicBezTo>
                    <a:pt x="0" y="95"/>
                    <a:pt x="0" y="95"/>
                    <a:pt x="0" y="95"/>
                  </a:cubicBezTo>
                  <a:cubicBezTo>
                    <a:pt x="0" y="95"/>
                    <a:pt x="0" y="95"/>
                    <a:pt x="0" y="95"/>
                  </a:cubicBezTo>
                  <a:cubicBezTo>
                    <a:pt x="0" y="96"/>
                    <a:pt x="1" y="96"/>
                    <a:pt x="1" y="97"/>
                  </a:cubicBezTo>
                  <a:cubicBezTo>
                    <a:pt x="1" y="97"/>
                    <a:pt x="1" y="97"/>
                    <a:pt x="1" y="97"/>
                  </a:cubicBezTo>
                  <a:cubicBezTo>
                    <a:pt x="7" y="136"/>
                    <a:pt x="38" y="168"/>
                    <a:pt x="78" y="174"/>
                  </a:cubicBezTo>
                  <a:cubicBezTo>
                    <a:pt x="66" y="169"/>
                    <a:pt x="55" y="162"/>
                    <a:pt x="46" y="152"/>
                  </a:cubicBezTo>
                  <a:cubicBezTo>
                    <a:pt x="33" y="139"/>
                    <a:pt x="24" y="124"/>
                    <a:pt x="19" y="106"/>
                  </a:cubicBezTo>
                  <a:cubicBezTo>
                    <a:pt x="18" y="97"/>
                    <a:pt x="16" y="87"/>
                    <a:pt x="15" y="78"/>
                  </a:cubicBezTo>
                  <a:cubicBezTo>
                    <a:pt x="15" y="77"/>
                    <a:pt x="15" y="77"/>
                    <a:pt x="15" y="77"/>
                  </a:cubicBezTo>
                  <a:cubicBezTo>
                    <a:pt x="15" y="58"/>
                    <a:pt x="20" y="40"/>
                    <a:pt x="30" y="23"/>
                  </a:cubicBezTo>
                  <a:cubicBezTo>
                    <a:pt x="35" y="16"/>
                    <a:pt x="41" y="9"/>
                    <a:pt x="46" y="2"/>
                  </a:cubicBezTo>
                  <a:cubicBezTo>
                    <a:pt x="47" y="1"/>
                    <a:pt x="48" y="1"/>
                    <a:pt x="48" y="0"/>
                  </a:cubicBezTo>
                </a:path>
              </a:pathLst>
            </a:custGeom>
            <a:solidFill>
              <a:srgbClr val="FFB5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 typeface="Arial"/>
                <a:buNone/>
                <a:tabLst/>
                <a:defRPr/>
              </a:pPr>
              <a:endParaRPr kumimoji="0" lang="en-GB" sz="24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60" name="Rectangle 36">
              <a:extLst>
                <a:ext uri="{FF2B5EF4-FFF2-40B4-BE49-F238E27FC236}">
                  <a16:creationId xmlns:a16="http://schemas.microsoft.com/office/drawing/2014/main" id="{40C27857-3BBF-48FA-3FCB-170341E666AA}"/>
                </a:ext>
              </a:extLst>
            </p:cNvPr>
            <p:cNvSpPr>
              <a:spLocks noChangeArrowheads="1"/>
            </p:cNvSpPr>
            <p:nvPr/>
          </p:nvSpPr>
          <p:spPr bwMode="auto">
            <a:xfrm>
              <a:off x="2605088" y="2592778"/>
              <a:ext cx="268288" cy="153988"/>
            </a:xfrm>
            <a:prstGeom prst="rect">
              <a:avLst/>
            </a:prstGeom>
            <a:solidFill>
              <a:srgbClr val="FFD57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 typeface="Arial"/>
                <a:buNone/>
                <a:tabLst/>
                <a:defRPr/>
              </a:pPr>
              <a:endParaRPr kumimoji="0" lang="en-GB" sz="24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grpSp>
      <p:grpSp>
        <p:nvGrpSpPr>
          <p:cNvPr id="61" name="Group 60">
            <a:extLst>
              <a:ext uri="{FF2B5EF4-FFF2-40B4-BE49-F238E27FC236}">
                <a16:creationId xmlns:a16="http://schemas.microsoft.com/office/drawing/2014/main" id="{4142DE6B-E8FF-22A2-DF93-772F7D6CE4CB}"/>
              </a:ext>
            </a:extLst>
          </p:cNvPr>
          <p:cNvGrpSpPr/>
          <p:nvPr/>
        </p:nvGrpSpPr>
        <p:grpSpPr>
          <a:xfrm>
            <a:off x="1177723" y="3798578"/>
            <a:ext cx="186535" cy="203293"/>
            <a:chOff x="2455863" y="2411803"/>
            <a:chExt cx="566738" cy="566738"/>
          </a:xfrm>
        </p:grpSpPr>
        <p:sp>
          <p:nvSpPr>
            <p:cNvPr id="62" name="Oval 32">
              <a:extLst>
                <a:ext uri="{FF2B5EF4-FFF2-40B4-BE49-F238E27FC236}">
                  <a16:creationId xmlns:a16="http://schemas.microsoft.com/office/drawing/2014/main" id="{B2497237-A473-3E75-74E2-6056667843F5}"/>
                </a:ext>
              </a:extLst>
            </p:cNvPr>
            <p:cNvSpPr>
              <a:spLocks noChangeArrowheads="1"/>
            </p:cNvSpPr>
            <p:nvPr/>
          </p:nvSpPr>
          <p:spPr bwMode="auto">
            <a:xfrm>
              <a:off x="2455863" y="2411803"/>
              <a:ext cx="566738" cy="566738"/>
            </a:xfrm>
            <a:prstGeom prst="ellipse">
              <a:avLst/>
            </a:prstGeom>
            <a:solidFill>
              <a:srgbClr val="F2A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 typeface="Arial"/>
                <a:buNone/>
                <a:tabLst/>
                <a:defRPr/>
              </a:pPr>
              <a:endParaRPr kumimoji="0" lang="en-GB" sz="24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63" name="Oval 33">
              <a:extLst>
                <a:ext uri="{FF2B5EF4-FFF2-40B4-BE49-F238E27FC236}">
                  <a16:creationId xmlns:a16="http://schemas.microsoft.com/office/drawing/2014/main" id="{E39E2F58-17B0-2DE8-1F22-1842694F3C47}"/>
                </a:ext>
              </a:extLst>
            </p:cNvPr>
            <p:cNvSpPr>
              <a:spLocks noChangeArrowheads="1"/>
            </p:cNvSpPr>
            <p:nvPr/>
          </p:nvSpPr>
          <p:spPr bwMode="auto">
            <a:xfrm>
              <a:off x="2511425" y="2465778"/>
              <a:ext cx="455613" cy="457200"/>
            </a:xfrm>
            <a:prstGeom prst="ellipse">
              <a:avLst/>
            </a:prstGeom>
            <a:solidFill>
              <a:srgbClr val="FFD5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 typeface="Arial"/>
                <a:buNone/>
                <a:tabLst/>
                <a:defRPr/>
              </a:pPr>
              <a:endParaRPr kumimoji="0" lang="en-GB" sz="24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1024" name="Freeform 34">
              <a:extLst>
                <a:ext uri="{FF2B5EF4-FFF2-40B4-BE49-F238E27FC236}">
                  <a16:creationId xmlns:a16="http://schemas.microsoft.com/office/drawing/2014/main" id="{97FD9830-8FC9-B7DB-CDA8-533A5350B099}"/>
                </a:ext>
              </a:extLst>
            </p:cNvPr>
            <p:cNvSpPr>
              <a:spLocks noEditPoints="1"/>
            </p:cNvSpPr>
            <p:nvPr/>
          </p:nvSpPr>
          <p:spPr bwMode="auto">
            <a:xfrm>
              <a:off x="2511425" y="2621353"/>
              <a:ext cx="9525" cy="111125"/>
            </a:xfrm>
            <a:custGeom>
              <a:avLst/>
              <a:gdLst>
                <a:gd name="T0" fmla="*/ 0 w 4"/>
                <a:gd name="T1" fmla="*/ 43 h 45"/>
                <a:gd name="T2" fmla="*/ 0 w 4"/>
                <a:gd name="T3" fmla="*/ 42 h 45"/>
                <a:gd name="T4" fmla="*/ 0 w 4"/>
                <a:gd name="T5" fmla="*/ 41 h 45"/>
                <a:gd name="T6" fmla="*/ 0 w 4"/>
                <a:gd name="T7" fmla="*/ 40 h 45"/>
                <a:gd name="T8" fmla="*/ 0 w 4"/>
                <a:gd name="T9" fmla="*/ 40 h 45"/>
                <a:gd name="T10" fmla="*/ 0 w 4"/>
                <a:gd name="T11" fmla="*/ 39 h 45"/>
                <a:gd name="T12" fmla="*/ 0 w 4"/>
                <a:gd name="T13" fmla="*/ 38 h 45"/>
                <a:gd name="T14" fmla="*/ 0 w 4"/>
                <a:gd name="T15" fmla="*/ 38 h 45"/>
                <a:gd name="T16" fmla="*/ 0 w 4"/>
                <a:gd name="T17" fmla="*/ 37 h 45"/>
                <a:gd name="T18" fmla="*/ 0 w 4"/>
                <a:gd name="T19" fmla="*/ 36 h 45"/>
                <a:gd name="T20" fmla="*/ 0 w 4"/>
                <a:gd name="T21" fmla="*/ 36 h 45"/>
                <a:gd name="T22" fmla="*/ 0 w 4"/>
                <a:gd name="T23" fmla="*/ 35 h 45"/>
                <a:gd name="T24" fmla="*/ 0 w 4"/>
                <a:gd name="T25" fmla="*/ 34 h 45"/>
                <a:gd name="T26" fmla="*/ 0 w 4"/>
                <a:gd name="T27" fmla="*/ 34 h 45"/>
                <a:gd name="T28" fmla="*/ 0 w 4"/>
                <a:gd name="T29" fmla="*/ 33 h 45"/>
                <a:gd name="T30" fmla="*/ 0 w 4"/>
                <a:gd name="T31" fmla="*/ 32 h 45"/>
                <a:gd name="T32" fmla="*/ 0 w 4"/>
                <a:gd name="T33" fmla="*/ 31 h 45"/>
                <a:gd name="T34" fmla="*/ 0 w 4"/>
                <a:gd name="T35" fmla="*/ 31 h 45"/>
                <a:gd name="T36" fmla="*/ 0 w 4"/>
                <a:gd name="T37" fmla="*/ 30 h 45"/>
                <a:gd name="T38" fmla="*/ 0 w 4"/>
                <a:gd name="T39" fmla="*/ 29 h 45"/>
                <a:gd name="T40" fmla="*/ 0 w 4"/>
                <a:gd name="T41" fmla="*/ 29 h 45"/>
                <a:gd name="T42" fmla="*/ 0 w 4"/>
                <a:gd name="T43" fmla="*/ 28 h 45"/>
                <a:gd name="T44" fmla="*/ 0 w 4"/>
                <a:gd name="T45" fmla="*/ 27 h 45"/>
                <a:gd name="T46" fmla="*/ 0 w 4"/>
                <a:gd name="T47" fmla="*/ 26 h 45"/>
                <a:gd name="T48" fmla="*/ 0 w 4"/>
                <a:gd name="T49" fmla="*/ 26 h 45"/>
                <a:gd name="T50" fmla="*/ 0 w 4"/>
                <a:gd name="T51" fmla="*/ 25 h 45"/>
                <a:gd name="T52" fmla="*/ 0 w 4"/>
                <a:gd name="T53" fmla="*/ 24 h 45"/>
                <a:gd name="T54" fmla="*/ 0 w 4"/>
                <a:gd name="T55" fmla="*/ 23 h 45"/>
                <a:gd name="T56" fmla="*/ 0 w 4"/>
                <a:gd name="T57" fmla="*/ 22 h 45"/>
                <a:gd name="T58" fmla="*/ 0 w 4"/>
                <a:gd name="T59" fmla="*/ 22 h 45"/>
                <a:gd name="T60" fmla="*/ 0 w 4"/>
                <a:gd name="T61" fmla="*/ 21 h 45"/>
                <a:gd name="T62" fmla="*/ 0 w 4"/>
                <a:gd name="T63" fmla="*/ 20 h 45"/>
                <a:gd name="T64" fmla="*/ 0 w 4"/>
                <a:gd name="T65" fmla="*/ 19 h 45"/>
                <a:gd name="T66" fmla="*/ 0 w 4"/>
                <a:gd name="T67" fmla="*/ 18 h 45"/>
                <a:gd name="T68" fmla="*/ 0 w 4"/>
                <a:gd name="T69" fmla="*/ 18 h 45"/>
                <a:gd name="T70" fmla="*/ 0 w 4"/>
                <a:gd name="T71" fmla="*/ 17 h 45"/>
                <a:gd name="T72" fmla="*/ 1 w 4"/>
                <a:gd name="T73" fmla="*/ 16 h 45"/>
                <a:gd name="T74" fmla="*/ 1 w 4"/>
                <a:gd name="T75" fmla="*/ 15 h 45"/>
                <a:gd name="T76" fmla="*/ 1 w 4"/>
                <a:gd name="T77" fmla="*/ 15 h 45"/>
                <a:gd name="T78" fmla="*/ 1 w 4"/>
                <a:gd name="T79" fmla="*/ 13 h 45"/>
                <a:gd name="T80" fmla="*/ 1 w 4"/>
                <a:gd name="T81" fmla="*/ 12 h 45"/>
                <a:gd name="T82" fmla="*/ 1 w 4"/>
                <a:gd name="T83" fmla="*/ 12 h 45"/>
                <a:gd name="T84" fmla="*/ 1 w 4"/>
                <a:gd name="T85" fmla="*/ 11 h 45"/>
                <a:gd name="T86" fmla="*/ 2 w 4"/>
                <a:gd name="T87" fmla="*/ 10 h 45"/>
                <a:gd name="T88" fmla="*/ 2 w 4"/>
                <a:gd name="T89" fmla="*/ 10 h 45"/>
                <a:gd name="T90" fmla="*/ 2 w 4"/>
                <a:gd name="T91" fmla="*/ 9 h 45"/>
                <a:gd name="T92" fmla="*/ 2 w 4"/>
                <a:gd name="T93" fmla="*/ 8 h 45"/>
                <a:gd name="T94" fmla="*/ 2 w 4"/>
                <a:gd name="T95" fmla="*/ 8 h 45"/>
                <a:gd name="T96" fmla="*/ 2 w 4"/>
                <a:gd name="T97" fmla="*/ 7 h 45"/>
                <a:gd name="T98" fmla="*/ 3 w 4"/>
                <a:gd name="T99" fmla="*/ 6 h 45"/>
                <a:gd name="T100" fmla="*/ 3 w 4"/>
                <a:gd name="T101" fmla="*/ 6 h 45"/>
                <a:gd name="T102" fmla="*/ 3 w 4"/>
                <a:gd name="T103" fmla="*/ 5 h 45"/>
                <a:gd name="T104" fmla="*/ 3 w 4"/>
                <a:gd name="T105" fmla="*/ 4 h 45"/>
                <a:gd name="T106" fmla="*/ 3 w 4"/>
                <a:gd name="T107" fmla="*/ 4 h 45"/>
                <a:gd name="T108" fmla="*/ 3 w 4"/>
                <a:gd name="T109" fmla="*/ 3 h 45"/>
                <a:gd name="T110" fmla="*/ 4 w 4"/>
                <a:gd name="T111" fmla="*/ 2 h 45"/>
                <a:gd name="T112" fmla="*/ 4 w 4"/>
                <a:gd name="T113" fmla="*/ 1 h 45"/>
                <a:gd name="T114" fmla="*/ 4 w 4"/>
                <a:gd name="T115"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 h="45">
                  <a:moveTo>
                    <a:pt x="1" y="45"/>
                  </a:moveTo>
                  <a:cubicBezTo>
                    <a:pt x="1" y="45"/>
                    <a:pt x="1" y="45"/>
                    <a:pt x="1" y="45"/>
                  </a:cubicBezTo>
                  <a:cubicBezTo>
                    <a:pt x="1" y="45"/>
                    <a:pt x="1" y="45"/>
                    <a:pt x="1" y="45"/>
                  </a:cubicBezTo>
                  <a:moveTo>
                    <a:pt x="0" y="43"/>
                  </a:moveTo>
                  <a:cubicBezTo>
                    <a:pt x="0" y="43"/>
                    <a:pt x="0" y="43"/>
                    <a:pt x="0" y="43"/>
                  </a:cubicBezTo>
                  <a:cubicBezTo>
                    <a:pt x="0" y="43"/>
                    <a:pt x="0" y="43"/>
                    <a:pt x="0" y="43"/>
                  </a:cubicBezTo>
                  <a:moveTo>
                    <a:pt x="0" y="43"/>
                  </a:moveTo>
                  <a:cubicBezTo>
                    <a:pt x="0" y="43"/>
                    <a:pt x="0" y="43"/>
                    <a:pt x="0" y="43"/>
                  </a:cubicBezTo>
                  <a:cubicBezTo>
                    <a:pt x="0" y="43"/>
                    <a:pt x="0" y="43"/>
                    <a:pt x="0" y="43"/>
                  </a:cubicBezTo>
                  <a:moveTo>
                    <a:pt x="0" y="42"/>
                  </a:moveTo>
                  <a:cubicBezTo>
                    <a:pt x="0" y="42"/>
                    <a:pt x="0" y="42"/>
                    <a:pt x="0" y="42"/>
                  </a:cubicBezTo>
                  <a:cubicBezTo>
                    <a:pt x="0" y="42"/>
                    <a:pt x="0" y="42"/>
                    <a:pt x="0" y="42"/>
                  </a:cubicBezTo>
                  <a:moveTo>
                    <a:pt x="0" y="42"/>
                  </a:moveTo>
                  <a:cubicBezTo>
                    <a:pt x="0" y="42"/>
                    <a:pt x="0" y="42"/>
                    <a:pt x="0" y="42"/>
                  </a:cubicBezTo>
                  <a:cubicBezTo>
                    <a:pt x="0" y="42"/>
                    <a:pt x="0" y="42"/>
                    <a:pt x="0" y="42"/>
                  </a:cubicBezTo>
                  <a:moveTo>
                    <a:pt x="0" y="42"/>
                  </a:moveTo>
                  <a:cubicBezTo>
                    <a:pt x="0" y="42"/>
                    <a:pt x="0" y="42"/>
                    <a:pt x="0" y="42"/>
                  </a:cubicBezTo>
                  <a:cubicBezTo>
                    <a:pt x="0" y="42"/>
                    <a:pt x="0" y="42"/>
                    <a:pt x="0" y="42"/>
                  </a:cubicBezTo>
                  <a:moveTo>
                    <a:pt x="0" y="41"/>
                  </a:moveTo>
                  <a:cubicBezTo>
                    <a:pt x="0" y="41"/>
                    <a:pt x="0" y="41"/>
                    <a:pt x="0" y="41"/>
                  </a:cubicBezTo>
                  <a:cubicBezTo>
                    <a:pt x="0" y="41"/>
                    <a:pt x="0" y="41"/>
                    <a:pt x="0" y="41"/>
                  </a:cubicBezTo>
                  <a:moveTo>
                    <a:pt x="0" y="41"/>
                  </a:moveTo>
                  <a:cubicBezTo>
                    <a:pt x="0" y="41"/>
                    <a:pt x="0" y="41"/>
                    <a:pt x="0" y="41"/>
                  </a:cubicBezTo>
                  <a:cubicBezTo>
                    <a:pt x="0" y="41"/>
                    <a:pt x="0" y="41"/>
                    <a:pt x="0" y="41"/>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39"/>
                  </a:moveTo>
                  <a:cubicBezTo>
                    <a:pt x="0" y="39"/>
                    <a:pt x="0" y="39"/>
                    <a:pt x="0" y="39"/>
                  </a:cubicBezTo>
                  <a:cubicBezTo>
                    <a:pt x="0" y="39"/>
                    <a:pt x="0" y="39"/>
                    <a:pt x="0" y="39"/>
                  </a:cubicBezTo>
                  <a:moveTo>
                    <a:pt x="0" y="39"/>
                  </a:moveTo>
                  <a:cubicBezTo>
                    <a:pt x="0" y="39"/>
                    <a:pt x="0" y="39"/>
                    <a:pt x="0" y="39"/>
                  </a:cubicBezTo>
                  <a:cubicBezTo>
                    <a:pt x="0" y="39"/>
                    <a:pt x="0" y="39"/>
                    <a:pt x="0" y="39"/>
                  </a:cubicBezTo>
                  <a:moveTo>
                    <a:pt x="0" y="39"/>
                  </a:moveTo>
                  <a:cubicBezTo>
                    <a:pt x="0" y="39"/>
                    <a:pt x="0" y="39"/>
                    <a:pt x="0" y="39"/>
                  </a:cubicBezTo>
                  <a:cubicBezTo>
                    <a:pt x="0" y="39"/>
                    <a:pt x="0" y="39"/>
                    <a:pt x="0" y="39"/>
                  </a:cubicBezTo>
                  <a:moveTo>
                    <a:pt x="0" y="38"/>
                  </a:moveTo>
                  <a:cubicBezTo>
                    <a:pt x="0" y="38"/>
                    <a:pt x="0" y="39"/>
                    <a:pt x="0" y="39"/>
                  </a:cubicBezTo>
                  <a:cubicBezTo>
                    <a:pt x="0" y="39"/>
                    <a:pt x="0" y="39"/>
                    <a:pt x="0" y="38"/>
                  </a:cubicBezTo>
                  <a:moveTo>
                    <a:pt x="0" y="38"/>
                  </a:moveTo>
                  <a:cubicBezTo>
                    <a:pt x="0" y="38"/>
                    <a:pt x="0" y="38"/>
                    <a:pt x="0" y="38"/>
                  </a:cubicBezTo>
                  <a:cubicBezTo>
                    <a:pt x="0" y="38"/>
                    <a:pt x="0" y="38"/>
                    <a:pt x="0" y="38"/>
                  </a:cubicBezTo>
                  <a:moveTo>
                    <a:pt x="0" y="38"/>
                  </a:moveTo>
                  <a:cubicBezTo>
                    <a:pt x="0" y="38"/>
                    <a:pt x="0" y="38"/>
                    <a:pt x="0" y="38"/>
                  </a:cubicBezTo>
                  <a:cubicBezTo>
                    <a:pt x="0" y="38"/>
                    <a:pt x="0" y="38"/>
                    <a:pt x="0" y="38"/>
                  </a:cubicBezTo>
                  <a:moveTo>
                    <a:pt x="0" y="37"/>
                  </a:moveTo>
                  <a:cubicBezTo>
                    <a:pt x="0" y="38"/>
                    <a:pt x="0" y="38"/>
                    <a:pt x="0" y="38"/>
                  </a:cubicBezTo>
                  <a:cubicBezTo>
                    <a:pt x="0" y="38"/>
                    <a:pt x="0" y="38"/>
                    <a:pt x="0" y="37"/>
                  </a:cubicBezTo>
                  <a:moveTo>
                    <a:pt x="0" y="37"/>
                  </a:moveTo>
                  <a:cubicBezTo>
                    <a:pt x="0" y="37"/>
                    <a:pt x="0" y="37"/>
                    <a:pt x="0" y="37"/>
                  </a:cubicBezTo>
                  <a:cubicBezTo>
                    <a:pt x="0" y="37"/>
                    <a:pt x="0" y="37"/>
                    <a:pt x="0" y="37"/>
                  </a:cubicBezTo>
                  <a:moveTo>
                    <a:pt x="0" y="37"/>
                  </a:moveTo>
                  <a:cubicBezTo>
                    <a:pt x="0" y="37"/>
                    <a:pt x="0" y="37"/>
                    <a:pt x="0" y="37"/>
                  </a:cubicBezTo>
                  <a:cubicBezTo>
                    <a:pt x="0" y="37"/>
                    <a:pt x="0" y="37"/>
                    <a:pt x="0" y="37"/>
                  </a:cubicBezTo>
                  <a:moveTo>
                    <a:pt x="0" y="37"/>
                  </a:moveTo>
                  <a:cubicBezTo>
                    <a:pt x="0" y="37"/>
                    <a:pt x="0" y="37"/>
                    <a:pt x="0" y="37"/>
                  </a:cubicBezTo>
                  <a:cubicBezTo>
                    <a:pt x="0" y="37"/>
                    <a:pt x="0" y="37"/>
                    <a:pt x="0" y="37"/>
                  </a:cubicBezTo>
                  <a:moveTo>
                    <a:pt x="0" y="36"/>
                  </a:moveTo>
                  <a:cubicBezTo>
                    <a:pt x="0" y="36"/>
                    <a:pt x="0" y="36"/>
                    <a:pt x="0" y="36"/>
                  </a:cubicBezTo>
                  <a:cubicBezTo>
                    <a:pt x="0" y="36"/>
                    <a:pt x="0" y="36"/>
                    <a:pt x="0" y="36"/>
                  </a:cubicBezTo>
                  <a:moveTo>
                    <a:pt x="0" y="36"/>
                  </a:moveTo>
                  <a:cubicBezTo>
                    <a:pt x="0" y="36"/>
                    <a:pt x="0" y="36"/>
                    <a:pt x="0" y="36"/>
                  </a:cubicBezTo>
                  <a:cubicBezTo>
                    <a:pt x="0" y="36"/>
                    <a:pt x="0" y="36"/>
                    <a:pt x="0" y="36"/>
                  </a:cubicBezTo>
                  <a:moveTo>
                    <a:pt x="0" y="36"/>
                  </a:moveTo>
                  <a:cubicBezTo>
                    <a:pt x="0" y="36"/>
                    <a:pt x="0" y="36"/>
                    <a:pt x="0" y="36"/>
                  </a:cubicBezTo>
                  <a:cubicBezTo>
                    <a:pt x="0" y="36"/>
                    <a:pt x="0" y="36"/>
                    <a:pt x="0" y="36"/>
                  </a:cubicBezTo>
                  <a:moveTo>
                    <a:pt x="0" y="35"/>
                  </a:moveTo>
                  <a:cubicBezTo>
                    <a:pt x="0" y="35"/>
                    <a:pt x="0" y="36"/>
                    <a:pt x="0" y="36"/>
                  </a:cubicBezTo>
                  <a:cubicBezTo>
                    <a:pt x="0" y="36"/>
                    <a:pt x="0" y="35"/>
                    <a:pt x="0" y="35"/>
                  </a:cubicBezTo>
                  <a:moveTo>
                    <a:pt x="0" y="35"/>
                  </a:moveTo>
                  <a:cubicBezTo>
                    <a:pt x="0" y="35"/>
                    <a:pt x="0" y="35"/>
                    <a:pt x="0" y="35"/>
                  </a:cubicBezTo>
                  <a:cubicBezTo>
                    <a:pt x="0" y="35"/>
                    <a:pt x="0" y="35"/>
                    <a:pt x="0" y="35"/>
                  </a:cubicBezTo>
                  <a:moveTo>
                    <a:pt x="0" y="35"/>
                  </a:moveTo>
                  <a:cubicBezTo>
                    <a:pt x="0" y="35"/>
                    <a:pt x="0" y="35"/>
                    <a:pt x="0" y="35"/>
                  </a:cubicBezTo>
                  <a:cubicBezTo>
                    <a:pt x="0" y="35"/>
                    <a:pt x="0" y="35"/>
                    <a:pt x="0" y="35"/>
                  </a:cubicBezTo>
                  <a:moveTo>
                    <a:pt x="0" y="35"/>
                  </a:moveTo>
                  <a:cubicBezTo>
                    <a:pt x="0" y="35"/>
                    <a:pt x="0" y="35"/>
                    <a:pt x="0" y="35"/>
                  </a:cubicBezTo>
                  <a:cubicBezTo>
                    <a:pt x="0" y="35"/>
                    <a:pt x="0" y="35"/>
                    <a:pt x="0" y="35"/>
                  </a:cubicBezTo>
                  <a:moveTo>
                    <a:pt x="0" y="34"/>
                  </a:moveTo>
                  <a:cubicBezTo>
                    <a:pt x="0" y="34"/>
                    <a:pt x="0" y="34"/>
                    <a:pt x="0" y="34"/>
                  </a:cubicBezTo>
                  <a:cubicBezTo>
                    <a:pt x="0" y="34"/>
                    <a:pt x="0" y="34"/>
                    <a:pt x="0" y="34"/>
                  </a:cubicBezTo>
                  <a:moveTo>
                    <a:pt x="0" y="34"/>
                  </a:moveTo>
                  <a:cubicBezTo>
                    <a:pt x="0" y="34"/>
                    <a:pt x="0" y="34"/>
                    <a:pt x="0" y="34"/>
                  </a:cubicBezTo>
                  <a:cubicBezTo>
                    <a:pt x="0" y="34"/>
                    <a:pt x="0" y="34"/>
                    <a:pt x="0" y="34"/>
                  </a:cubicBezTo>
                  <a:moveTo>
                    <a:pt x="0" y="34"/>
                  </a:moveTo>
                  <a:cubicBezTo>
                    <a:pt x="0" y="34"/>
                    <a:pt x="0" y="34"/>
                    <a:pt x="0" y="34"/>
                  </a:cubicBezTo>
                  <a:cubicBezTo>
                    <a:pt x="0" y="34"/>
                    <a:pt x="0" y="34"/>
                    <a:pt x="0" y="34"/>
                  </a:cubicBezTo>
                  <a:moveTo>
                    <a:pt x="0" y="33"/>
                  </a:moveTo>
                  <a:cubicBezTo>
                    <a:pt x="0" y="33"/>
                    <a:pt x="0" y="33"/>
                    <a:pt x="0" y="34"/>
                  </a:cubicBezTo>
                  <a:cubicBezTo>
                    <a:pt x="0" y="33"/>
                    <a:pt x="0" y="33"/>
                    <a:pt x="0" y="33"/>
                  </a:cubicBezTo>
                  <a:moveTo>
                    <a:pt x="0" y="33"/>
                  </a:moveTo>
                  <a:cubicBezTo>
                    <a:pt x="0" y="33"/>
                    <a:pt x="0" y="33"/>
                    <a:pt x="0" y="33"/>
                  </a:cubicBezTo>
                  <a:cubicBezTo>
                    <a:pt x="0" y="33"/>
                    <a:pt x="0" y="33"/>
                    <a:pt x="0" y="33"/>
                  </a:cubicBezTo>
                  <a:moveTo>
                    <a:pt x="0" y="33"/>
                  </a:moveTo>
                  <a:cubicBezTo>
                    <a:pt x="0" y="33"/>
                    <a:pt x="0" y="33"/>
                    <a:pt x="0" y="33"/>
                  </a:cubicBezTo>
                  <a:cubicBezTo>
                    <a:pt x="0" y="33"/>
                    <a:pt x="0" y="33"/>
                    <a:pt x="0" y="33"/>
                  </a:cubicBezTo>
                  <a:moveTo>
                    <a:pt x="0" y="32"/>
                  </a:moveTo>
                  <a:cubicBezTo>
                    <a:pt x="0" y="32"/>
                    <a:pt x="0" y="33"/>
                    <a:pt x="0" y="33"/>
                  </a:cubicBezTo>
                  <a:cubicBezTo>
                    <a:pt x="0" y="33"/>
                    <a:pt x="0" y="32"/>
                    <a:pt x="0" y="32"/>
                  </a:cubicBezTo>
                  <a:moveTo>
                    <a:pt x="0" y="32"/>
                  </a:moveTo>
                  <a:cubicBezTo>
                    <a:pt x="0" y="32"/>
                    <a:pt x="0" y="32"/>
                    <a:pt x="0" y="32"/>
                  </a:cubicBezTo>
                  <a:cubicBezTo>
                    <a:pt x="0" y="32"/>
                    <a:pt x="0" y="32"/>
                    <a:pt x="0" y="32"/>
                  </a:cubicBezTo>
                  <a:moveTo>
                    <a:pt x="0" y="32"/>
                  </a:moveTo>
                  <a:cubicBezTo>
                    <a:pt x="0" y="32"/>
                    <a:pt x="0" y="32"/>
                    <a:pt x="0" y="32"/>
                  </a:cubicBezTo>
                  <a:cubicBezTo>
                    <a:pt x="0" y="32"/>
                    <a:pt x="0" y="32"/>
                    <a:pt x="0" y="32"/>
                  </a:cubicBezTo>
                  <a:moveTo>
                    <a:pt x="0" y="32"/>
                  </a:moveTo>
                  <a:cubicBezTo>
                    <a:pt x="0" y="32"/>
                    <a:pt x="0" y="32"/>
                    <a:pt x="0" y="32"/>
                  </a:cubicBezTo>
                  <a:cubicBezTo>
                    <a:pt x="0" y="32"/>
                    <a:pt x="0" y="32"/>
                    <a:pt x="0" y="32"/>
                  </a:cubicBezTo>
                  <a:moveTo>
                    <a:pt x="0" y="31"/>
                  </a:moveTo>
                  <a:cubicBezTo>
                    <a:pt x="0" y="31"/>
                    <a:pt x="0" y="31"/>
                    <a:pt x="0" y="31"/>
                  </a:cubicBezTo>
                  <a:cubicBezTo>
                    <a:pt x="0" y="31"/>
                    <a:pt x="0" y="31"/>
                    <a:pt x="0" y="31"/>
                  </a:cubicBezTo>
                  <a:moveTo>
                    <a:pt x="0" y="31"/>
                  </a:moveTo>
                  <a:cubicBezTo>
                    <a:pt x="0" y="31"/>
                    <a:pt x="0" y="31"/>
                    <a:pt x="0" y="31"/>
                  </a:cubicBezTo>
                  <a:cubicBezTo>
                    <a:pt x="0" y="31"/>
                    <a:pt x="0" y="31"/>
                    <a:pt x="0" y="31"/>
                  </a:cubicBezTo>
                  <a:moveTo>
                    <a:pt x="0" y="31"/>
                  </a:moveTo>
                  <a:cubicBezTo>
                    <a:pt x="0" y="31"/>
                    <a:pt x="0" y="31"/>
                    <a:pt x="0" y="31"/>
                  </a:cubicBezTo>
                  <a:cubicBezTo>
                    <a:pt x="0" y="31"/>
                    <a:pt x="0" y="31"/>
                    <a:pt x="0" y="31"/>
                  </a:cubicBezTo>
                  <a:moveTo>
                    <a:pt x="0" y="30"/>
                  </a:moveTo>
                  <a:cubicBezTo>
                    <a:pt x="0" y="30"/>
                    <a:pt x="0" y="30"/>
                    <a:pt x="0" y="31"/>
                  </a:cubicBezTo>
                  <a:cubicBezTo>
                    <a:pt x="0" y="30"/>
                    <a:pt x="0" y="30"/>
                    <a:pt x="0" y="30"/>
                  </a:cubicBezTo>
                  <a:moveTo>
                    <a:pt x="0" y="30"/>
                  </a:moveTo>
                  <a:cubicBezTo>
                    <a:pt x="0" y="30"/>
                    <a:pt x="0" y="30"/>
                    <a:pt x="0" y="30"/>
                  </a:cubicBezTo>
                  <a:cubicBezTo>
                    <a:pt x="0" y="30"/>
                    <a:pt x="0" y="30"/>
                    <a:pt x="0" y="30"/>
                  </a:cubicBezTo>
                  <a:moveTo>
                    <a:pt x="0" y="30"/>
                  </a:moveTo>
                  <a:cubicBezTo>
                    <a:pt x="0" y="30"/>
                    <a:pt x="0" y="30"/>
                    <a:pt x="0" y="30"/>
                  </a:cubicBezTo>
                  <a:cubicBezTo>
                    <a:pt x="0" y="30"/>
                    <a:pt x="0" y="30"/>
                    <a:pt x="0" y="30"/>
                  </a:cubicBezTo>
                  <a:cubicBezTo>
                    <a:pt x="0" y="30"/>
                    <a:pt x="0" y="30"/>
                    <a:pt x="0" y="30"/>
                  </a:cubicBezTo>
                  <a:moveTo>
                    <a:pt x="0" y="29"/>
                  </a:moveTo>
                  <a:cubicBezTo>
                    <a:pt x="0" y="29"/>
                    <a:pt x="0" y="30"/>
                    <a:pt x="0" y="30"/>
                  </a:cubicBezTo>
                  <a:cubicBezTo>
                    <a:pt x="0" y="30"/>
                    <a:pt x="0" y="29"/>
                    <a:pt x="0" y="29"/>
                  </a:cubicBezTo>
                  <a:moveTo>
                    <a:pt x="0" y="29"/>
                  </a:moveTo>
                  <a:cubicBezTo>
                    <a:pt x="0" y="29"/>
                    <a:pt x="0" y="29"/>
                    <a:pt x="0" y="29"/>
                  </a:cubicBezTo>
                  <a:cubicBezTo>
                    <a:pt x="0" y="29"/>
                    <a:pt x="0" y="29"/>
                    <a:pt x="0" y="29"/>
                  </a:cubicBezTo>
                  <a:moveTo>
                    <a:pt x="0" y="29"/>
                  </a:moveTo>
                  <a:cubicBezTo>
                    <a:pt x="0" y="29"/>
                    <a:pt x="0" y="29"/>
                    <a:pt x="0" y="29"/>
                  </a:cubicBezTo>
                  <a:cubicBezTo>
                    <a:pt x="0" y="29"/>
                    <a:pt x="0" y="29"/>
                    <a:pt x="0" y="29"/>
                  </a:cubicBezTo>
                  <a:moveTo>
                    <a:pt x="0" y="28"/>
                  </a:moveTo>
                  <a:cubicBezTo>
                    <a:pt x="0" y="29"/>
                    <a:pt x="0" y="29"/>
                    <a:pt x="0" y="29"/>
                  </a:cubicBezTo>
                  <a:cubicBezTo>
                    <a:pt x="0" y="29"/>
                    <a:pt x="0" y="29"/>
                    <a:pt x="0" y="28"/>
                  </a:cubicBezTo>
                  <a:moveTo>
                    <a:pt x="0" y="28"/>
                  </a:moveTo>
                  <a:cubicBezTo>
                    <a:pt x="0" y="28"/>
                    <a:pt x="0" y="28"/>
                    <a:pt x="0" y="28"/>
                  </a:cubicBezTo>
                  <a:cubicBezTo>
                    <a:pt x="0" y="28"/>
                    <a:pt x="0" y="28"/>
                    <a:pt x="0" y="28"/>
                  </a:cubicBezTo>
                  <a:moveTo>
                    <a:pt x="0" y="28"/>
                  </a:moveTo>
                  <a:cubicBezTo>
                    <a:pt x="0" y="28"/>
                    <a:pt x="0" y="28"/>
                    <a:pt x="0" y="28"/>
                  </a:cubicBezTo>
                  <a:cubicBezTo>
                    <a:pt x="0" y="28"/>
                    <a:pt x="0" y="28"/>
                    <a:pt x="0" y="28"/>
                  </a:cubicBezTo>
                  <a:moveTo>
                    <a:pt x="0" y="28"/>
                  </a:moveTo>
                  <a:cubicBezTo>
                    <a:pt x="0" y="28"/>
                    <a:pt x="0" y="28"/>
                    <a:pt x="0" y="28"/>
                  </a:cubicBezTo>
                  <a:cubicBezTo>
                    <a:pt x="0" y="28"/>
                    <a:pt x="0" y="28"/>
                    <a:pt x="0" y="28"/>
                  </a:cubicBezTo>
                  <a:moveTo>
                    <a:pt x="0" y="27"/>
                  </a:moveTo>
                  <a:cubicBezTo>
                    <a:pt x="0" y="27"/>
                    <a:pt x="0" y="27"/>
                    <a:pt x="0" y="28"/>
                  </a:cubicBezTo>
                  <a:cubicBezTo>
                    <a:pt x="0" y="27"/>
                    <a:pt x="0" y="27"/>
                    <a:pt x="0" y="27"/>
                  </a:cubicBezTo>
                  <a:moveTo>
                    <a:pt x="0" y="27"/>
                  </a:moveTo>
                  <a:cubicBezTo>
                    <a:pt x="0" y="27"/>
                    <a:pt x="0" y="27"/>
                    <a:pt x="0" y="27"/>
                  </a:cubicBezTo>
                  <a:cubicBezTo>
                    <a:pt x="0" y="27"/>
                    <a:pt x="0" y="27"/>
                    <a:pt x="0" y="27"/>
                  </a:cubicBezTo>
                  <a:moveTo>
                    <a:pt x="0" y="26"/>
                  </a:moveTo>
                  <a:cubicBezTo>
                    <a:pt x="0" y="27"/>
                    <a:pt x="0" y="27"/>
                    <a:pt x="0" y="27"/>
                  </a:cubicBezTo>
                  <a:cubicBezTo>
                    <a:pt x="0" y="27"/>
                    <a:pt x="0" y="27"/>
                    <a:pt x="0" y="26"/>
                  </a:cubicBezTo>
                  <a:moveTo>
                    <a:pt x="0" y="26"/>
                  </a:moveTo>
                  <a:cubicBezTo>
                    <a:pt x="0" y="26"/>
                    <a:pt x="0" y="26"/>
                    <a:pt x="0" y="26"/>
                  </a:cubicBezTo>
                  <a:cubicBezTo>
                    <a:pt x="0" y="26"/>
                    <a:pt x="0" y="26"/>
                    <a:pt x="0" y="26"/>
                  </a:cubicBezTo>
                  <a:moveTo>
                    <a:pt x="0" y="26"/>
                  </a:moveTo>
                  <a:cubicBezTo>
                    <a:pt x="0" y="26"/>
                    <a:pt x="0" y="26"/>
                    <a:pt x="0" y="26"/>
                  </a:cubicBezTo>
                  <a:cubicBezTo>
                    <a:pt x="0" y="26"/>
                    <a:pt x="0" y="26"/>
                    <a:pt x="0" y="26"/>
                  </a:cubicBezTo>
                  <a:moveTo>
                    <a:pt x="0" y="26"/>
                  </a:moveTo>
                  <a:cubicBezTo>
                    <a:pt x="0" y="26"/>
                    <a:pt x="0" y="26"/>
                    <a:pt x="0" y="26"/>
                  </a:cubicBezTo>
                  <a:cubicBezTo>
                    <a:pt x="0" y="26"/>
                    <a:pt x="0" y="26"/>
                    <a:pt x="0" y="26"/>
                  </a:cubicBezTo>
                  <a:moveTo>
                    <a:pt x="0" y="25"/>
                  </a:moveTo>
                  <a:cubicBezTo>
                    <a:pt x="0" y="25"/>
                    <a:pt x="0" y="25"/>
                    <a:pt x="0" y="25"/>
                  </a:cubicBezTo>
                  <a:cubicBezTo>
                    <a:pt x="0" y="25"/>
                    <a:pt x="0" y="25"/>
                    <a:pt x="0" y="25"/>
                  </a:cubicBezTo>
                  <a:moveTo>
                    <a:pt x="0" y="25"/>
                  </a:moveTo>
                  <a:cubicBezTo>
                    <a:pt x="0" y="25"/>
                    <a:pt x="0" y="25"/>
                    <a:pt x="0" y="25"/>
                  </a:cubicBezTo>
                  <a:cubicBezTo>
                    <a:pt x="0" y="25"/>
                    <a:pt x="0" y="25"/>
                    <a:pt x="0" y="25"/>
                  </a:cubicBezTo>
                  <a:moveTo>
                    <a:pt x="0" y="25"/>
                  </a:moveTo>
                  <a:cubicBezTo>
                    <a:pt x="0" y="25"/>
                    <a:pt x="0" y="25"/>
                    <a:pt x="0" y="25"/>
                  </a:cubicBezTo>
                  <a:cubicBezTo>
                    <a:pt x="0" y="25"/>
                    <a:pt x="0" y="25"/>
                    <a:pt x="0" y="25"/>
                  </a:cubicBezTo>
                  <a:moveTo>
                    <a:pt x="0" y="24"/>
                  </a:moveTo>
                  <a:cubicBezTo>
                    <a:pt x="0" y="24"/>
                    <a:pt x="0" y="24"/>
                    <a:pt x="0" y="25"/>
                  </a:cubicBezTo>
                  <a:cubicBezTo>
                    <a:pt x="0" y="24"/>
                    <a:pt x="0" y="24"/>
                    <a:pt x="0" y="24"/>
                  </a:cubicBezTo>
                  <a:moveTo>
                    <a:pt x="0" y="24"/>
                  </a:moveTo>
                  <a:cubicBezTo>
                    <a:pt x="0" y="24"/>
                    <a:pt x="0" y="24"/>
                    <a:pt x="0" y="24"/>
                  </a:cubicBezTo>
                  <a:cubicBezTo>
                    <a:pt x="0" y="24"/>
                    <a:pt x="0" y="24"/>
                    <a:pt x="0" y="24"/>
                  </a:cubicBezTo>
                  <a:moveTo>
                    <a:pt x="0" y="24"/>
                  </a:moveTo>
                  <a:cubicBezTo>
                    <a:pt x="0" y="24"/>
                    <a:pt x="0" y="24"/>
                    <a:pt x="0" y="24"/>
                  </a:cubicBezTo>
                  <a:cubicBezTo>
                    <a:pt x="0" y="24"/>
                    <a:pt x="0" y="24"/>
                    <a:pt x="0" y="24"/>
                  </a:cubicBezTo>
                  <a:moveTo>
                    <a:pt x="0" y="23"/>
                  </a:moveTo>
                  <a:cubicBezTo>
                    <a:pt x="0" y="23"/>
                    <a:pt x="0" y="23"/>
                    <a:pt x="0" y="24"/>
                  </a:cubicBezTo>
                  <a:cubicBezTo>
                    <a:pt x="0" y="23"/>
                    <a:pt x="0" y="23"/>
                    <a:pt x="0" y="23"/>
                  </a:cubicBezTo>
                  <a:moveTo>
                    <a:pt x="0" y="23"/>
                  </a:moveTo>
                  <a:cubicBezTo>
                    <a:pt x="0" y="23"/>
                    <a:pt x="0" y="23"/>
                    <a:pt x="0" y="23"/>
                  </a:cubicBezTo>
                  <a:cubicBezTo>
                    <a:pt x="0" y="23"/>
                    <a:pt x="0" y="23"/>
                    <a:pt x="0" y="23"/>
                  </a:cubicBezTo>
                  <a:moveTo>
                    <a:pt x="0" y="23"/>
                  </a:moveTo>
                  <a:cubicBezTo>
                    <a:pt x="0" y="23"/>
                    <a:pt x="0" y="23"/>
                    <a:pt x="0" y="23"/>
                  </a:cubicBezTo>
                  <a:cubicBezTo>
                    <a:pt x="0" y="23"/>
                    <a:pt x="0" y="23"/>
                    <a:pt x="0" y="23"/>
                  </a:cubicBezTo>
                  <a:moveTo>
                    <a:pt x="0" y="22"/>
                  </a:moveTo>
                  <a:cubicBezTo>
                    <a:pt x="0" y="22"/>
                    <a:pt x="0" y="22"/>
                    <a:pt x="0" y="22"/>
                  </a:cubicBezTo>
                  <a:cubicBezTo>
                    <a:pt x="0" y="22"/>
                    <a:pt x="0" y="22"/>
                    <a:pt x="0" y="22"/>
                  </a:cubicBezTo>
                  <a:moveTo>
                    <a:pt x="0" y="22"/>
                  </a:moveTo>
                  <a:cubicBezTo>
                    <a:pt x="0" y="22"/>
                    <a:pt x="0" y="22"/>
                    <a:pt x="0" y="22"/>
                  </a:cubicBezTo>
                  <a:cubicBezTo>
                    <a:pt x="0" y="22"/>
                    <a:pt x="0" y="22"/>
                    <a:pt x="0" y="22"/>
                  </a:cubicBezTo>
                  <a:moveTo>
                    <a:pt x="0" y="22"/>
                  </a:moveTo>
                  <a:cubicBezTo>
                    <a:pt x="0" y="22"/>
                    <a:pt x="0" y="22"/>
                    <a:pt x="0" y="22"/>
                  </a:cubicBezTo>
                  <a:cubicBezTo>
                    <a:pt x="0" y="22"/>
                    <a:pt x="0" y="22"/>
                    <a:pt x="0" y="22"/>
                  </a:cubicBezTo>
                  <a:moveTo>
                    <a:pt x="0" y="21"/>
                  </a:moveTo>
                  <a:cubicBezTo>
                    <a:pt x="0" y="21"/>
                    <a:pt x="0" y="22"/>
                    <a:pt x="0" y="22"/>
                  </a:cubicBezTo>
                  <a:cubicBezTo>
                    <a:pt x="0" y="22"/>
                    <a:pt x="0" y="21"/>
                    <a:pt x="0" y="21"/>
                  </a:cubicBezTo>
                  <a:moveTo>
                    <a:pt x="0" y="21"/>
                  </a:moveTo>
                  <a:cubicBezTo>
                    <a:pt x="0" y="21"/>
                    <a:pt x="0" y="21"/>
                    <a:pt x="0" y="21"/>
                  </a:cubicBezTo>
                  <a:cubicBezTo>
                    <a:pt x="0" y="21"/>
                    <a:pt x="0" y="21"/>
                    <a:pt x="0" y="21"/>
                  </a:cubicBezTo>
                  <a:moveTo>
                    <a:pt x="0" y="21"/>
                  </a:moveTo>
                  <a:cubicBezTo>
                    <a:pt x="0" y="21"/>
                    <a:pt x="0" y="21"/>
                    <a:pt x="0" y="21"/>
                  </a:cubicBezTo>
                  <a:cubicBezTo>
                    <a:pt x="0" y="21"/>
                    <a:pt x="0" y="21"/>
                    <a:pt x="0" y="21"/>
                  </a:cubicBezTo>
                  <a:moveTo>
                    <a:pt x="0" y="20"/>
                  </a:moveTo>
                  <a:cubicBezTo>
                    <a:pt x="0" y="21"/>
                    <a:pt x="0" y="21"/>
                    <a:pt x="0" y="21"/>
                  </a:cubicBezTo>
                  <a:cubicBezTo>
                    <a:pt x="0" y="21"/>
                    <a:pt x="0" y="21"/>
                    <a:pt x="0" y="20"/>
                  </a:cubicBezTo>
                  <a:moveTo>
                    <a:pt x="0" y="20"/>
                  </a:moveTo>
                  <a:cubicBezTo>
                    <a:pt x="0" y="20"/>
                    <a:pt x="0" y="20"/>
                    <a:pt x="0" y="20"/>
                  </a:cubicBezTo>
                  <a:cubicBezTo>
                    <a:pt x="0" y="20"/>
                    <a:pt x="0" y="20"/>
                    <a:pt x="0" y="20"/>
                  </a:cubicBezTo>
                  <a:moveTo>
                    <a:pt x="0" y="19"/>
                  </a:moveTo>
                  <a:cubicBezTo>
                    <a:pt x="0" y="19"/>
                    <a:pt x="0" y="20"/>
                    <a:pt x="0" y="20"/>
                  </a:cubicBezTo>
                  <a:cubicBezTo>
                    <a:pt x="0" y="20"/>
                    <a:pt x="0" y="19"/>
                    <a:pt x="0" y="19"/>
                  </a:cubicBezTo>
                  <a:moveTo>
                    <a:pt x="0" y="19"/>
                  </a:moveTo>
                  <a:cubicBezTo>
                    <a:pt x="0" y="19"/>
                    <a:pt x="0" y="19"/>
                    <a:pt x="0" y="19"/>
                  </a:cubicBezTo>
                  <a:cubicBezTo>
                    <a:pt x="0" y="19"/>
                    <a:pt x="0" y="19"/>
                    <a:pt x="0" y="19"/>
                  </a:cubicBezTo>
                  <a:moveTo>
                    <a:pt x="0" y="19"/>
                  </a:moveTo>
                  <a:cubicBezTo>
                    <a:pt x="0" y="19"/>
                    <a:pt x="0" y="19"/>
                    <a:pt x="0" y="19"/>
                  </a:cubicBezTo>
                  <a:cubicBezTo>
                    <a:pt x="0" y="19"/>
                    <a:pt x="0" y="19"/>
                    <a:pt x="0" y="19"/>
                  </a:cubicBezTo>
                  <a:moveTo>
                    <a:pt x="0" y="18"/>
                  </a:moveTo>
                  <a:cubicBezTo>
                    <a:pt x="0" y="18"/>
                    <a:pt x="0" y="19"/>
                    <a:pt x="0" y="19"/>
                  </a:cubicBezTo>
                  <a:cubicBezTo>
                    <a:pt x="0" y="19"/>
                    <a:pt x="0" y="18"/>
                    <a:pt x="0" y="18"/>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7"/>
                  </a:moveTo>
                  <a:cubicBezTo>
                    <a:pt x="0" y="17"/>
                    <a:pt x="0" y="17"/>
                    <a:pt x="0" y="18"/>
                  </a:cubicBezTo>
                  <a:cubicBezTo>
                    <a:pt x="0" y="17"/>
                    <a:pt x="0" y="17"/>
                    <a:pt x="0" y="17"/>
                  </a:cubicBezTo>
                  <a:moveTo>
                    <a:pt x="0" y="17"/>
                  </a:moveTo>
                  <a:cubicBezTo>
                    <a:pt x="0" y="17"/>
                    <a:pt x="0" y="17"/>
                    <a:pt x="0" y="17"/>
                  </a:cubicBezTo>
                  <a:cubicBezTo>
                    <a:pt x="0" y="17"/>
                    <a:pt x="0" y="17"/>
                    <a:pt x="0" y="17"/>
                  </a:cubicBezTo>
                  <a:moveTo>
                    <a:pt x="1" y="16"/>
                  </a:moveTo>
                  <a:cubicBezTo>
                    <a:pt x="1" y="16"/>
                    <a:pt x="0" y="16"/>
                    <a:pt x="0" y="17"/>
                  </a:cubicBezTo>
                  <a:cubicBezTo>
                    <a:pt x="0" y="16"/>
                    <a:pt x="1" y="16"/>
                    <a:pt x="1" y="16"/>
                  </a:cubicBezTo>
                  <a:moveTo>
                    <a:pt x="1" y="16"/>
                  </a:moveTo>
                  <a:cubicBezTo>
                    <a:pt x="1" y="16"/>
                    <a:pt x="1" y="16"/>
                    <a:pt x="1" y="16"/>
                  </a:cubicBezTo>
                  <a:cubicBezTo>
                    <a:pt x="1" y="16"/>
                    <a:pt x="1" y="16"/>
                    <a:pt x="1" y="16"/>
                  </a:cubicBezTo>
                  <a:moveTo>
                    <a:pt x="1" y="15"/>
                  </a:moveTo>
                  <a:cubicBezTo>
                    <a:pt x="1" y="16"/>
                    <a:pt x="1" y="16"/>
                    <a:pt x="1" y="16"/>
                  </a:cubicBezTo>
                  <a:cubicBezTo>
                    <a:pt x="1" y="16"/>
                    <a:pt x="1" y="16"/>
                    <a:pt x="1" y="15"/>
                  </a:cubicBezTo>
                  <a:moveTo>
                    <a:pt x="1" y="15"/>
                  </a:moveTo>
                  <a:cubicBezTo>
                    <a:pt x="1" y="15"/>
                    <a:pt x="1" y="15"/>
                    <a:pt x="1" y="15"/>
                  </a:cubicBezTo>
                  <a:cubicBezTo>
                    <a:pt x="1" y="15"/>
                    <a:pt x="1" y="15"/>
                    <a:pt x="1" y="15"/>
                  </a:cubicBezTo>
                  <a:moveTo>
                    <a:pt x="1" y="15"/>
                  </a:moveTo>
                  <a:cubicBezTo>
                    <a:pt x="1" y="15"/>
                    <a:pt x="1" y="15"/>
                    <a:pt x="1" y="15"/>
                  </a:cubicBezTo>
                  <a:cubicBezTo>
                    <a:pt x="1" y="15"/>
                    <a:pt x="1" y="15"/>
                    <a:pt x="1" y="15"/>
                  </a:cubicBezTo>
                  <a:moveTo>
                    <a:pt x="1" y="15"/>
                  </a:moveTo>
                  <a:cubicBezTo>
                    <a:pt x="1" y="15"/>
                    <a:pt x="1" y="15"/>
                    <a:pt x="1" y="15"/>
                  </a:cubicBezTo>
                  <a:cubicBezTo>
                    <a:pt x="1" y="15"/>
                    <a:pt x="1" y="15"/>
                    <a:pt x="1" y="15"/>
                  </a:cubicBezTo>
                  <a:moveTo>
                    <a:pt x="1" y="14"/>
                  </a:moveTo>
                  <a:cubicBezTo>
                    <a:pt x="1" y="14"/>
                    <a:pt x="1" y="15"/>
                    <a:pt x="1" y="15"/>
                  </a:cubicBezTo>
                  <a:cubicBezTo>
                    <a:pt x="1" y="15"/>
                    <a:pt x="1" y="14"/>
                    <a:pt x="1" y="14"/>
                  </a:cubicBezTo>
                  <a:moveTo>
                    <a:pt x="1" y="14"/>
                  </a:moveTo>
                  <a:cubicBezTo>
                    <a:pt x="1" y="14"/>
                    <a:pt x="1" y="14"/>
                    <a:pt x="1" y="14"/>
                  </a:cubicBezTo>
                  <a:cubicBezTo>
                    <a:pt x="1" y="14"/>
                    <a:pt x="1" y="14"/>
                    <a:pt x="1" y="14"/>
                  </a:cubicBezTo>
                  <a:moveTo>
                    <a:pt x="1" y="13"/>
                  </a:moveTo>
                  <a:cubicBezTo>
                    <a:pt x="1" y="14"/>
                    <a:pt x="1" y="14"/>
                    <a:pt x="1" y="14"/>
                  </a:cubicBezTo>
                  <a:cubicBezTo>
                    <a:pt x="1" y="14"/>
                    <a:pt x="1" y="14"/>
                    <a:pt x="1" y="13"/>
                  </a:cubicBezTo>
                  <a:moveTo>
                    <a:pt x="1" y="13"/>
                  </a:moveTo>
                  <a:cubicBezTo>
                    <a:pt x="1" y="13"/>
                    <a:pt x="1" y="13"/>
                    <a:pt x="1" y="13"/>
                  </a:cubicBezTo>
                  <a:cubicBezTo>
                    <a:pt x="1" y="13"/>
                    <a:pt x="1" y="13"/>
                    <a:pt x="1" y="13"/>
                  </a:cubicBezTo>
                  <a:moveTo>
                    <a:pt x="1" y="12"/>
                  </a:moveTo>
                  <a:cubicBezTo>
                    <a:pt x="1" y="13"/>
                    <a:pt x="1" y="13"/>
                    <a:pt x="1" y="13"/>
                  </a:cubicBezTo>
                  <a:cubicBezTo>
                    <a:pt x="1" y="13"/>
                    <a:pt x="1" y="13"/>
                    <a:pt x="1" y="12"/>
                  </a:cubicBezTo>
                  <a:moveTo>
                    <a:pt x="1" y="12"/>
                  </a:moveTo>
                  <a:cubicBezTo>
                    <a:pt x="1" y="12"/>
                    <a:pt x="1" y="12"/>
                    <a:pt x="1" y="12"/>
                  </a:cubicBezTo>
                  <a:cubicBezTo>
                    <a:pt x="1" y="12"/>
                    <a:pt x="1" y="12"/>
                    <a:pt x="1" y="12"/>
                  </a:cubicBezTo>
                  <a:moveTo>
                    <a:pt x="1" y="12"/>
                  </a:moveTo>
                  <a:cubicBezTo>
                    <a:pt x="1" y="12"/>
                    <a:pt x="1" y="12"/>
                    <a:pt x="1" y="12"/>
                  </a:cubicBezTo>
                  <a:cubicBezTo>
                    <a:pt x="1" y="12"/>
                    <a:pt x="1" y="12"/>
                    <a:pt x="1" y="12"/>
                  </a:cubicBezTo>
                  <a:moveTo>
                    <a:pt x="1" y="11"/>
                  </a:moveTo>
                  <a:cubicBezTo>
                    <a:pt x="1" y="12"/>
                    <a:pt x="1" y="12"/>
                    <a:pt x="1" y="12"/>
                  </a:cubicBezTo>
                  <a:cubicBezTo>
                    <a:pt x="1" y="12"/>
                    <a:pt x="1" y="12"/>
                    <a:pt x="1" y="11"/>
                  </a:cubicBezTo>
                  <a:moveTo>
                    <a:pt x="1" y="11"/>
                  </a:moveTo>
                  <a:cubicBezTo>
                    <a:pt x="1" y="11"/>
                    <a:pt x="1" y="11"/>
                    <a:pt x="1" y="11"/>
                  </a:cubicBezTo>
                  <a:cubicBezTo>
                    <a:pt x="1" y="11"/>
                    <a:pt x="1" y="11"/>
                    <a:pt x="1" y="11"/>
                  </a:cubicBezTo>
                  <a:moveTo>
                    <a:pt x="1" y="11"/>
                  </a:moveTo>
                  <a:cubicBezTo>
                    <a:pt x="1" y="11"/>
                    <a:pt x="1" y="11"/>
                    <a:pt x="1" y="11"/>
                  </a:cubicBezTo>
                  <a:cubicBezTo>
                    <a:pt x="1" y="11"/>
                    <a:pt x="1" y="11"/>
                    <a:pt x="1" y="11"/>
                  </a:cubicBezTo>
                  <a:moveTo>
                    <a:pt x="2" y="11"/>
                  </a:moveTo>
                  <a:cubicBezTo>
                    <a:pt x="2" y="11"/>
                    <a:pt x="1" y="11"/>
                    <a:pt x="1" y="11"/>
                  </a:cubicBezTo>
                  <a:cubicBezTo>
                    <a:pt x="1" y="11"/>
                    <a:pt x="2" y="11"/>
                    <a:pt x="2" y="11"/>
                  </a:cubicBezTo>
                  <a:moveTo>
                    <a:pt x="2" y="10"/>
                  </a:moveTo>
                  <a:cubicBezTo>
                    <a:pt x="2" y="10"/>
                    <a:pt x="2" y="11"/>
                    <a:pt x="2" y="11"/>
                  </a:cubicBezTo>
                  <a:cubicBezTo>
                    <a:pt x="2" y="11"/>
                    <a:pt x="2" y="10"/>
                    <a:pt x="2" y="10"/>
                  </a:cubicBezTo>
                  <a:moveTo>
                    <a:pt x="2" y="10"/>
                  </a:moveTo>
                  <a:cubicBezTo>
                    <a:pt x="2" y="10"/>
                    <a:pt x="2" y="10"/>
                    <a:pt x="2" y="10"/>
                  </a:cubicBezTo>
                  <a:cubicBezTo>
                    <a:pt x="2" y="10"/>
                    <a:pt x="2" y="10"/>
                    <a:pt x="2" y="10"/>
                  </a:cubicBezTo>
                  <a:moveTo>
                    <a:pt x="2" y="10"/>
                  </a:moveTo>
                  <a:cubicBezTo>
                    <a:pt x="2" y="10"/>
                    <a:pt x="2" y="10"/>
                    <a:pt x="2" y="10"/>
                  </a:cubicBezTo>
                  <a:cubicBezTo>
                    <a:pt x="2" y="10"/>
                    <a:pt x="2" y="10"/>
                    <a:pt x="2" y="10"/>
                  </a:cubicBezTo>
                  <a:moveTo>
                    <a:pt x="2" y="9"/>
                  </a:moveTo>
                  <a:cubicBezTo>
                    <a:pt x="2" y="10"/>
                    <a:pt x="2" y="10"/>
                    <a:pt x="2" y="10"/>
                  </a:cubicBezTo>
                  <a:cubicBezTo>
                    <a:pt x="2" y="10"/>
                    <a:pt x="2" y="10"/>
                    <a:pt x="2" y="9"/>
                  </a:cubicBezTo>
                  <a:moveTo>
                    <a:pt x="2" y="9"/>
                  </a:moveTo>
                  <a:cubicBezTo>
                    <a:pt x="2" y="9"/>
                    <a:pt x="2" y="9"/>
                    <a:pt x="2" y="9"/>
                  </a:cubicBezTo>
                  <a:cubicBezTo>
                    <a:pt x="2" y="9"/>
                    <a:pt x="2" y="9"/>
                    <a:pt x="2" y="9"/>
                  </a:cubicBezTo>
                  <a:moveTo>
                    <a:pt x="2" y="9"/>
                  </a:moveTo>
                  <a:cubicBezTo>
                    <a:pt x="2" y="9"/>
                    <a:pt x="2" y="9"/>
                    <a:pt x="2" y="9"/>
                  </a:cubicBezTo>
                  <a:cubicBezTo>
                    <a:pt x="2" y="9"/>
                    <a:pt x="2" y="9"/>
                    <a:pt x="2" y="9"/>
                  </a:cubicBezTo>
                  <a:moveTo>
                    <a:pt x="2" y="9"/>
                  </a:moveTo>
                  <a:cubicBezTo>
                    <a:pt x="2" y="9"/>
                    <a:pt x="2" y="9"/>
                    <a:pt x="2" y="9"/>
                  </a:cubicBezTo>
                  <a:cubicBezTo>
                    <a:pt x="2" y="9"/>
                    <a:pt x="2" y="9"/>
                    <a:pt x="2" y="9"/>
                  </a:cubicBezTo>
                  <a:moveTo>
                    <a:pt x="2" y="8"/>
                  </a:moveTo>
                  <a:cubicBezTo>
                    <a:pt x="2" y="8"/>
                    <a:pt x="2" y="9"/>
                    <a:pt x="2" y="9"/>
                  </a:cubicBezTo>
                  <a:cubicBezTo>
                    <a:pt x="2" y="9"/>
                    <a:pt x="2" y="8"/>
                    <a:pt x="2" y="8"/>
                  </a:cubicBezTo>
                  <a:moveTo>
                    <a:pt x="2" y="8"/>
                  </a:moveTo>
                  <a:cubicBezTo>
                    <a:pt x="2" y="8"/>
                    <a:pt x="2" y="8"/>
                    <a:pt x="2" y="8"/>
                  </a:cubicBezTo>
                  <a:cubicBezTo>
                    <a:pt x="2" y="8"/>
                    <a:pt x="2" y="8"/>
                    <a:pt x="2" y="8"/>
                  </a:cubicBezTo>
                  <a:moveTo>
                    <a:pt x="2" y="8"/>
                  </a:moveTo>
                  <a:cubicBezTo>
                    <a:pt x="2" y="8"/>
                    <a:pt x="2" y="8"/>
                    <a:pt x="2" y="8"/>
                  </a:cubicBezTo>
                  <a:cubicBezTo>
                    <a:pt x="2" y="8"/>
                    <a:pt x="2" y="8"/>
                    <a:pt x="2" y="8"/>
                  </a:cubicBezTo>
                  <a:moveTo>
                    <a:pt x="2" y="8"/>
                  </a:moveTo>
                  <a:cubicBezTo>
                    <a:pt x="2" y="8"/>
                    <a:pt x="2" y="8"/>
                    <a:pt x="2" y="8"/>
                  </a:cubicBezTo>
                  <a:cubicBezTo>
                    <a:pt x="2" y="8"/>
                    <a:pt x="2" y="8"/>
                    <a:pt x="2" y="8"/>
                  </a:cubicBezTo>
                  <a:moveTo>
                    <a:pt x="2" y="7"/>
                  </a:moveTo>
                  <a:cubicBezTo>
                    <a:pt x="2" y="7"/>
                    <a:pt x="2" y="7"/>
                    <a:pt x="2" y="7"/>
                  </a:cubicBezTo>
                  <a:cubicBezTo>
                    <a:pt x="2" y="7"/>
                    <a:pt x="2" y="7"/>
                    <a:pt x="2" y="7"/>
                  </a:cubicBezTo>
                  <a:moveTo>
                    <a:pt x="2" y="7"/>
                  </a:moveTo>
                  <a:cubicBezTo>
                    <a:pt x="2" y="7"/>
                    <a:pt x="2" y="7"/>
                    <a:pt x="2" y="7"/>
                  </a:cubicBezTo>
                  <a:cubicBezTo>
                    <a:pt x="2" y="7"/>
                    <a:pt x="2" y="7"/>
                    <a:pt x="2" y="7"/>
                  </a:cubicBezTo>
                  <a:moveTo>
                    <a:pt x="2" y="7"/>
                  </a:moveTo>
                  <a:cubicBezTo>
                    <a:pt x="2" y="7"/>
                    <a:pt x="2" y="7"/>
                    <a:pt x="2" y="7"/>
                  </a:cubicBezTo>
                  <a:cubicBezTo>
                    <a:pt x="2" y="7"/>
                    <a:pt x="2" y="7"/>
                    <a:pt x="2" y="7"/>
                  </a:cubicBezTo>
                  <a:moveTo>
                    <a:pt x="3" y="6"/>
                  </a:moveTo>
                  <a:cubicBezTo>
                    <a:pt x="3" y="6"/>
                    <a:pt x="2" y="7"/>
                    <a:pt x="2" y="7"/>
                  </a:cubicBezTo>
                  <a:cubicBezTo>
                    <a:pt x="2" y="7"/>
                    <a:pt x="3" y="6"/>
                    <a:pt x="3" y="6"/>
                  </a:cubicBezTo>
                  <a:moveTo>
                    <a:pt x="3" y="6"/>
                  </a:moveTo>
                  <a:cubicBezTo>
                    <a:pt x="3" y="6"/>
                    <a:pt x="3" y="6"/>
                    <a:pt x="3" y="6"/>
                  </a:cubicBezTo>
                  <a:cubicBezTo>
                    <a:pt x="3" y="6"/>
                    <a:pt x="3" y="6"/>
                    <a:pt x="3" y="6"/>
                  </a:cubicBezTo>
                  <a:moveTo>
                    <a:pt x="3" y="6"/>
                  </a:moveTo>
                  <a:cubicBezTo>
                    <a:pt x="3" y="6"/>
                    <a:pt x="3" y="6"/>
                    <a:pt x="3" y="6"/>
                  </a:cubicBezTo>
                  <a:cubicBezTo>
                    <a:pt x="3" y="6"/>
                    <a:pt x="3" y="6"/>
                    <a:pt x="3" y="6"/>
                  </a:cubicBezTo>
                  <a:moveTo>
                    <a:pt x="3" y="6"/>
                  </a:moveTo>
                  <a:cubicBezTo>
                    <a:pt x="3" y="6"/>
                    <a:pt x="3" y="6"/>
                    <a:pt x="3" y="6"/>
                  </a:cubicBezTo>
                  <a:cubicBezTo>
                    <a:pt x="3" y="6"/>
                    <a:pt x="3" y="6"/>
                    <a:pt x="3" y="6"/>
                  </a:cubicBezTo>
                  <a:moveTo>
                    <a:pt x="3" y="5"/>
                  </a:moveTo>
                  <a:cubicBezTo>
                    <a:pt x="3" y="5"/>
                    <a:pt x="3" y="5"/>
                    <a:pt x="3" y="5"/>
                  </a:cubicBezTo>
                  <a:cubicBezTo>
                    <a:pt x="3" y="5"/>
                    <a:pt x="3" y="5"/>
                    <a:pt x="3" y="5"/>
                  </a:cubicBezTo>
                  <a:moveTo>
                    <a:pt x="3" y="5"/>
                  </a:moveTo>
                  <a:cubicBezTo>
                    <a:pt x="3" y="5"/>
                    <a:pt x="3" y="5"/>
                    <a:pt x="3" y="5"/>
                  </a:cubicBezTo>
                  <a:cubicBezTo>
                    <a:pt x="3" y="5"/>
                    <a:pt x="3" y="5"/>
                    <a:pt x="3" y="5"/>
                  </a:cubicBezTo>
                  <a:moveTo>
                    <a:pt x="3" y="5"/>
                  </a:moveTo>
                  <a:cubicBezTo>
                    <a:pt x="3" y="5"/>
                    <a:pt x="3" y="5"/>
                    <a:pt x="3" y="5"/>
                  </a:cubicBezTo>
                  <a:cubicBezTo>
                    <a:pt x="3" y="5"/>
                    <a:pt x="3" y="5"/>
                    <a:pt x="3" y="5"/>
                  </a:cubicBezTo>
                  <a:moveTo>
                    <a:pt x="3" y="4"/>
                  </a:moveTo>
                  <a:cubicBezTo>
                    <a:pt x="3" y="5"/>
                    <a:pt x="3" y="5"/>
                    <a:pt x="3" y="5"/>
                  </a:cubicBezTo>
                  <a:cubicBezTo>
                    <a:pt x="3" y="5"/>
                    <a:pt x="3" y="5"/>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3"/>
                  </a:moveTo>
                  <a:cubicBezTo>
                    <a:pt x="3" y="3"/>
                    <a:pt x="3" y="3"/>
                    <a:pt x="3" y="4"/>
                  </a:cubicBezTo>
                  <a:cubicBezTo>
                    <a:pt x="3" y="3"/>
                    <a:pt x="3" y="3"/>
                    <a:pt x="3" y="3"/>
                  </a:cubicBezTo>
                  <a:moveTo>
                    <a:pt x="3" y="3"/>
                  </a:moveTo>
                  <a:cubicBezTo>
                    <a:pt x="3" y="3"/>
                    <a:pt x="3" y="3"/>
                    <a:pt x="3" y="3"/>
                  </a:cubicBezTo>
                  <a:cubicBezTo>
                    <a:pt x="3" y="3"/>
                    <a:pt x="3" y="3"/>
                    <a:pt x="3" y="3"/>
                  </a:cubicBezTo>
                  <a:moveTo>
                    <a:pt x="4" y="3"/>
                  </a:moveTo>
                  <a:cubicBezTo>
                    <a:pt x="4" y="3"/>
                    <a:pt x="4" y="3"/>
                    <a:pt x="3" y="3"/>
                  </a:cubicBezTo>
                  <a:cubicBezTo>
                    <a:pt x="4" y="3"/>
                    <a:pt x="4" y="3"/>
                    <a:pt x="4" y="3"/>
                  </a:cubicBezTo>
                  <a:moveTo>
                    <a:pt x="4" y="3"/>
                  </a:moveTo>
                  <a:cubicBezTo>
                    <a:pt x="4" y="3"/>
                    <a:pt x="4" y="3"/>
                    <a:pt x="4" y="3"/>
                  </a:cubicBezTo>
                  <a:cubicBezTo>
                    <a:pt x="4" y="3"/>
                    <a:pt x="4" y="3"/>
                    <a:pt x="4" y="3"/>
                  </a:cubicBezTo>
                  <a:moveTo>
                    <a:pt x="4" y="2"/>
                  </a:moveTo>
                  <a:cubicBezTo>
                    <a:pt x="4" y="2"/>
                    <a:pt x="4" y="2"/>
                    <a:pt x="4" y="2"/>
                  </a:cubicBezTo>
                  <a:cubicBezTo>
                    <a:pt x="4" y="2"/>
                    <a:pt x="4" y="2"/>
                    <a:pt x="4" y="2"/>
                  </a:cubicBezTo>
                  <a:moveTo>
                    <a:pt x="4" y="2"/>
                  </a:moveTo>
                  <a:cubicBezTo>
                    <a:pt x="4" y="2"/>
                    <a:pt x="4" y="2"/>
                    <a:pt x="4" y="2"/>
                  </a:cubicBezTo>
                  <a:cubicBezTo>
                    <a:pt x="4" y="2"/>
                    <a:pt x="4" y="2"/>
                    <a:pt x="4" y="2"/>
                  </a:cubicBezTo>
                  <a:moveTo>
                    <a:pt x="4" y="1"/>
                  </a:moveTo>
                  <a:cubicBezTo>
                    <a:pt x="4" y="1"/>
                    <a:pt x="4" y="1"/>
                    <a:pt x="4" y="1"/>
                  </a:cubicBezTo>
                  <a:cubicBezTo>
                    <a:pt x="4" y="1"/>
                    <a:pt x="4" y="1"/>
                    <a:pt x="4" y="1"/>
                  </a:cubicBezTo>
                  <a:moveTo>
                    <a:pt x="4" y="1"/>
                  </a:moveTo>
                  <a:cubicBezTo>
                    <a:pt x="4" y="1"/>
                    <a:pt x="4" y="1"/>
                    <a:pt x="4" y="1"/>
                  </a:cubicBezTo>
                  <a:cubicBezTo>
                    <a:pt x="4" y="1"/>
                    <a:pt x="4" y="1"/>
                    <a:pt x="4" y="1"/>
                  </a:cubicBezTo>
                  <a:moveTo>
                    <a:pt x="4" y="0"/>
                  </a:moveTo>
                  <a:cubicBezTo>
                    <a:pt x="4" y="0"/>
                    <a:pt x="4" y="0"/>
                    <a:pt x="4" y="0"/>
                  </a:cubicBezTo>
                  <a:cubicBezTo>
                    <a:pt x="4" y="0"/>
                    <a:pt x="4" y="0"/>
                    <a:pt x="4" y="0"/>
                  </a:cubicBezTo>
                </a:path>
              </a:pathLst>
            </a:custGeom>
            <a:solidFill>
              <a:srgbClr val="E56A0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 typeface="Arial"/>
                <a:buNone/>
                <a:tabLst/>
                <a:defRPr/>
              </a:pPr>
              <a:endParaRPr kumimoji="0" lang="en-GB" sz="24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1025" name="Freeform 35">
              <a:extLst>
                <a:ext uri="{FF2B5EF4-FFF2-40B4-BE49-F238E27FC236}">
                  <a16:creationId xmlns:a16="http://schemas.microsoft.com/office/drawing/2014/main" id="{A4F2F13D-31E6-08DD-36A2-FE10805BCDCE}"/>
                </a:ext>
              </a:extLst>
            </p:cNvPr>
            <p:cNvSpPr>
              <a:spLocks/>
            </p:cNvSpPr>
            <p:nvPr/>
          </p:nvSpPr>
          <p:spPr bwMode="auto">
            <a:xfrm>
              <a:off x="2511425" y="2494353"/>
              <a:ext cx="190500" cy="425450"/>
            </a:xfrm>
            <a:custGeom>
              <a:avLst/>
              <a:gdLst>
                <a:gd name="T0" fmla="*/ 4 w 78"/>
                <a:gd name="T1" fmla="*/ 53 h 174"/>
                <a:gd name="T2" fmla="*/ 4 w 78"/>
                <a:gd name="T3" fmla="*/ 54 h 174"/>
                <a:gd name="T4" fmla="*/ 3 w 78"/>
                <a:gd name="T5" fmla="*/ 55 h 174"/>
                <a:gd name="T6" fmla="*/ 3 w 78"/>
                <a:gd name="T7" fmla="*/ 56 h 174"/>
                <a:gd name="T8" fmla="*/ 3 w 78"/>
                <a:gd name="T9" fmla="*/ 56 h 174"/>
                <a:gd name="T10" fmla="*/ 3 w 78"/>
                <a:gd name="T11" fmla="*/ 57 h 174"/>
                <a:gd name="T12" fmla="*/ 3 w 78"/>
                <a:gd name="T13" fmla="*/ 58 h 174"/>
                <a:gd name="T14" fmla="*/ 3 w 78"/>
                <a:gd name="T15" fmla="*/ 58 h 174"/>
                <a:gd name="T16" fmla="*/ 2 w 78"/>
                <a:gd name="T17" fmla="*/ 59 h 174"/>
                <a:gd name="T18" fmla="*/ 2 w 78"/>
                <a:gd name="T19" fmla="*/ 60 h 174"/>
                <a:gd name="T20" fmla="*/ 2 w 78"/>
                <a:gd name="T21" fmla="*/ 61 h 174"/>
                <a:gd name="T22" fmla="*/ 2 w 78"/>
                <a:gd name="T23" fmla="*/ 61 h 174"/>
                <a:gd name="T24" fmla="*/ 2 w 78"/>
                <a:gd name="T25" fmla="*/ 62 h 174"/>
                <a:gd name="T26" fmla="*/ 2 w 78"/>
                <a:gd name="T27" fmla="*/ 63 h 174"/>
                <a:gd name="T28" fmla="*/ 1 w 78"/>
                <a:gd name="T29" fmla="*/ 63 h 174"/>
                <a:gd name="T30" fmla="*/ 1 w 78"/>
                <a:gd name="T31" fmla="*/ 64 h 174"/>
                <a:gd name="T32" fmla="*/ 1 w 78"/>
                <a:gd name="T33" fmla="*/ 65 h 174"/>
                <a:gd name="T34" fmla="*/ 1 w 78"/>
                <a:gd name="T35" fmla="*/ 66 h 174"/>
                <a:gd name="T36" fmla="*/ 1 w 78"/>
                <a:gd name="T37" fmla="*/ 67 h 174"/>
                <a:gd name="T38" fmla="*/ 1 w 78"/>
                <a:gd name="T39" fmla="*/ 68 h 174"/>
                <a:gd name="T40" fmla="*/ 0 w 78"/>
                <a:gd name="T41" fmla="*/ 69 h 174"/>
                <a:gd name="T42" fmla="*/ 0 w 78"/>
                <a:gd name="T43" fmla="*/ 70 h 174"/>
                <a:gd name="T44" fmla="*/ 0 w 78"/>
                <a:gd name="T45" fmla="*/ 71 h 174"/>
                <a:gd name="T46" fmla="*/ 0 w 78"/>
                <a:gd name="T47" fmla="*/ 71 h 174"/>
                <a:gd name="T48" fmla="*/ 0 w 78"/>
                <a:gd name="T49" fmla="*/ 73 h 174"/>
                <a:gd name="T50" fmla="*/ 0 w 78"/>
                <a:gd name="T51" fmla="*/ 73 h 174"/>
                <a:gd name="T52" fmla="*/ 0 w 78"/>
                <a:gd name="T53" fmla="*/ 74 h 174"/>
                <a:gd name="T54" fmla="*/ 0 w 78"/>
                <a:gd name="T55" fmla="*/ 75 h 174"/>
                <a:gd name="T56" fmla="*/ 0 w 78"/>
                <a:gd name="T57" fmla="*/ 76 h 174"/>
                <a:gd name="T58" fmla="*/ 0 w 78"/>
                <a:gd name="T59" fmla="*/ 77 h 174"/>
                <a:gd name="T60" fmla="*/ 0 w 78"/>
                <a:gd name="T61" fmla="*/ 77 h 174"/>
                <a:gd name="T62" fmla="*/ 0 w 78"/>
                <a:gd name="T63" fmla="*/ 78 h 174"/>
                <a:gd name="T64" fmla="*/ 0 w 78"/>
                <a:gd name="T65" fmla="*/ 79 h 174"/>
                <a:gd name="T66" fmla="*/ 0 w 78"/>
                <a:gd name="T67" fmla="*/ 80 h 174"/>
                <a:gd name="T68" fmla="*/ 0 w 78"/>
                <a:gd name="T69" fmla="*/ 81 h 174"/>
                <a:gd name="T70" fmla="*/ 0 w 78"/>
                <a:gd name="T71" fmla="*/ 81 h 174"/>
                <a:gd name="T72" fmla="*/ 0 w 78"/>
                <a:gd name="T73" fmla="*/ 82 h 174"/>
                <a:gd name="T74" fmla="*/ 0 w 78"/>
                <a:gd name="T75" fmla="*/ 83 h 174"/>
                <a:gd name="T76" fmla="*/ 0 w 78"/>
                <a:gd name="T77" fmla="*/ 84 h 174"/>
                <a:gd name="T78" fmla="*/ 0 w 78"/>
                <a:gd name="T79" fmla="*/ 84 h 174"/>
                <a:gd name="T80" fmla="*/ 0 w 78"/>
                <a:gd name="T81" fmla="*/ 85 h 174"/>
                <a:gd name="T82" fmla="*/ 0 w 78"/>
                <a:gd name="T83" fmla="*/ 86 h 174"/>
                <a:gd name="T84" fmla="*/ 0 w 78"/>
                <a:gd name="T85" fmla="*/ 87 h 174"/>
                <a:gd name="T86" fmla="*/ 0 w 78"/>
                <a:gd name="T87" fmla="*/ 87 h 174"/>
                <a:gd name="T88" fmla="*/ 0 w 78"/>
                <a:gd name="T89" fmla="*/ 88 h 174"/>
                <a:gd name="T90" fmla="*/ 0 w 78"/>
                <a:gd name="T91" fmla="*/ 89 h 174"/>
                <a:gd name="T92" fmla="*/ 0 w 78"/>
                <a:gd name="T93" fmla="*/ 90 h 174"/>
                <a:gd name="T94" fmla="*/ 0 w 78"/>
                <a:gd name="T95" fmla="*/ 90 h 174"/>
                <a:gd name="T96" fmla="*/ 0 w 78"/>
                <a:gd name="T97" fmla="*/ 91 h 174"/>
                <a:gd name="T98" fmla="*/ 0 w 78"/>
                <a:gd name="T99" fmla="*/ 92 h 174"/>
                <a:gd name="T100" fmla="*/ 0 w 78"/>
                <a:gd name="T101" fmla="*/ 92 h 174"/>
                <a:gd name="T102" fmla="*/ 0 w 78"/>
                <a:gd name="T103" fmla="*/ 94 h 174"/>
                <a:gd name="T104" fmla="*/ 0 w 78"/>
                <a:gd name="T105" fmla="*/ 94 h 174"/>
                <a:gd name="T106" fmla="*/ 1 w 78"/>
                <a:gd name="T107" fmla="*/ 97 h 174"/>
                <a:gd name="T108" fmla="*/ 15 w 78"/>
                <a:gd name="T109" fmla="*/ 7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 h="174">
                  <a:moveTo>
                    <a:pt x="48" y="0"/>
                  </a:moveTo>
                  <a:cubicBezTo>
                    <a:pt x="28" y="11"/>
                    <a:pt x="12" y="30"/>
                    <a:pt x="4" y="52"/>
                  </a:cubicBezTo>
                  <a:cubicBezTo>
                    <a:pt x="4" y="52"/>
                    <a:pt x="4" y="52"/>
                    <a:pt x="4" y="52"/>
                  </a:cubicBezTo>
                  <a:cubicBezTo>
                    <a:pt x="4" y="52"/>
                    <a:pt x="4" y="52"/>
                    <a:pt x="4" y="53"/>
                  </a:cubicBezTo>
                  <a:cubicBezTo>
                    <a:pt x="4" y="53"/>
                    <a:pt x="4" y="53"/>
                    <a:pt x="4" y="53"/>
                  </a:cubicBezTo>
                  <a:cubicBezTo>
                    <a:pt x="4" y="53"/>
                    <a:pt x="4" y="53"/>
                    <a:pt x="4" y="53"/>
                  </a:cubicBezTo>
                  <a:cubicBezTo>
                    <a:pt x="4" y="53"/>
                    <a:pt x="4" y="53"/>
                    <a:pt x="4" y="53"/>
                  </a:cubicBezTo>
                  <a:cubicBezTo>
                    <a:pt x="4" y="53"/>
                    <a:pt x="4" y="54"/>
                    <a:pt x="4" y="54"/>
                  </a:cubicBezTo>
                  <a:cubicBezTo>
                    <a:pt x="4" y="54"/>
                    <a:pt x="4" y="54"/>
                    <a:pt x="4" y="54"/>
                  </a:cubicBezTo>
                  <a:cubicBezTo>
                    <a:pt x="4" y="54"/>
                    <a:pt x="4" y="54"/>
                    <a:pt x="4" y="54"/>
                  </a:cubicBezTo>
                  <a:cubicBezTo>
                    <a:pt x="4" y="54"/>
                    <a:pt x="4" y="54"/>
                    <a:pt x="4" y="54"/>
                  </a:cubicBezTo>
                  <a:cubicBezTo>
                    <a:pt x="4" y="54"/>
                    <a:pt x="4" y="54"/>
                    <a:pt x="4" y="55"/>
                  </a:cubicBezTo>
                  <a:cubicBezTo>
                    <a:pt x="4" y="55"/>
                    <a:pt x="4" y="55"/>
                    <a:pt x="4" y="55"/>
                  </a:cubicBezTo>
                  <a:cubicBezTo>
                    <a:pt x="4" y="55"/>
                    <a:pt x="4" y="55"/>
                    <a:pt x="4" y="55"/>
                  </a:cubicBezTo>
                  <a:cubicBezTo>
                    <a:pt x="4" y="55"/>
                    <a:pt x="4" y="55"/>
                    <a:pt x="3" y="55"/>
                  </a:cubicBezTo>
                  <a:cubicBezTo>
                    <a:pt x="3" y="55"/>
                    <a:pt x="3" y="55"/>
                    <a:pt x="3" y="55"/>
                  </a:cubicBezTo>
                  <a:cubicBezTo>
                    <a:pt x="3" y="55"/>
                    <a:pt x="3" y="55"/>
                    <a:pt x="3" y="55"/>
                  </a:cubicBezTo>
                  <a:cubicBezTo>
                    <a:pt x="3" y="55"/>
                    <a:pt x="3" y="55"/>
                    <a:pt x="3" y="55"/>
                  </a:cubicBezTo>
                  <a:cubicBezTo>
                    <a:pt x="3" y="55"/>
                    <a:pt x="3" y="55"/>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2"/>
                    <a:pt x="2" y="62"/>
                    <a:pt x="2" y="62"/>
                  </a:cubicBezTo>
                  <a:cubicBezTo>
                    <a:pt x="2" y="62"/>
                    <a:pt x="2" y="62"/>
                    <a:pt x="2" y="62"/>
                  </a:cubicBezTo>
                  <a:cubicBezTo>
                    <a:pt x="2" y="62"/>
                    <a:pt x="2" y="62"/>
                    <a:pt x="2" y="62"/>
                  </a:cubicBezTo>
                  <a:cubicBezTo>
                    <a:pt x="2" y="62"/>
                    <a:pt x="2" y="62"/>
                    <a:pt x="2" y="62"/>
                  </a:cubicBezTo>
                  <a:cubicBezTo>
                    <a:pt x="2" y="62"/>
                    <a:pt x="2" y="62"/>
                    <a:pt x="2" y="62"/>
                  </a:cubicBezTo>
                  <a:cubicBezTo>
                    <a:pt x="2" y="62"/>
                    <a:pt x="2" y="62"/>
                    <a:pt x="2" y="62"/>
                  </a:cubicBezTo>
                  <a:cubicBezTo>
                    <a:pt x="2" y="62"/>
                    <a:pt x="2" y="63"/>
                    <a:pt x="2" y="63"/>
                  </a:cubicBezTo>
                  <a:cubicBezTo>
                    <a:pt x="2" y="63"/>
                    <a:pt x="2" y="63"/>
                    <a:pt x="2" y="63"/>
                  </a:cubicBezTo>
                  <a:cubicBezTo>
                    <a:pt x="2" y="63"/>
                    <a:pt x="1" y="63"/>
                    <a:pt x="1" y="63"/>
                  </a:cubicBezTo>
                  <a:cubicBezTo>
                    <a:pt x="1" y="63"/>
                    <a:pt x="1" y="63"/>
                    <a:pt x="1" y="63"/>
                  </a:cubicBezTo>
                  <a:cubicBezTo>
                    <a:pt x="1" y="63"/>
                    <a:pt x="1" y="63"/>
                    <a:pt x="1" y="63"/>
                  </a:cubicBezTo>
                  <a:cubicBezTo>
                    <a:pt x="1" y="63"/>
                    <a:pt x="1" y="63"/>
                    <a:pt x="1" y="63"/>
                  </a:cubicBezTo>
                  <a:cubicBezTo>
                    <a:pt x="1" y="63"/>
                    <a:pt x="1" y="63"/>
                    <a:pt x="1" y="63"/>
                  </a:cubicBezTo>
                  <a:cubicBezTo>
                    <a:pt x="1" y="63"/>
                    <a:pt x="1" y="63"/>
                    <a:pt x="1" y="63"/>
                  </a:cubicBezTo>
                  <a:cubicBezTo>
                    <a:pt x="1" y="64"/>
                    <a:pt x="1" y="64"/>
                    <a:pt x="1" y="64"/>
                  </a:cubicBezTo>
                  <a:cubicBezTo>
                    <a:pt x="1" y="64"/>
                    <a:pt x="1" y="64"/>
                    <a:pt x="1" y="64"/>
                  </a:cubicBezTo>
                  <a:cubicBezTo>
                    <a:pt x="1" y="64"/>
                    <a:pt x="1" y="64"/>
                    <a:pt x="1" y="64"/>
                  </a:cubicBezTo>
                  <a:cubicBezTo>
                    <a:pt x="1" y="64"/>
                    <a:pt x="1" y="64"/>
                    <a:pt x="1" y="64"/>
                  </a:cubicBezTo>
                  <a:cubicBezTo>
                    <a:pt x="1" y="64"/>
                    <a:pt x="1" y="64"/>
                    <a:pt x="1" y="64"/>
                  </a:cubicBezTo>
                  <a:cubicBezTo>
                    <a:pt x="1" y="64"/>
                    <a:pt x="1" y="64"/>
                    <a:pt x="1" y="64"/>
                  </a:cubicBezTo>
                  <a:cubicBezTo>
                    <a:pt x="1" y="65"/>
                    <a:pt x="1" y="65"/>
                    <a:pt x="1" y="65"/>
                  </a:cubicBezTo>
                  <a:cubicBezTo>
                    <a:pt x="1" y="65"/>
                    <a:pt x="1" y="65"/>
                    <a:pt x="1" y="65"/>
                  </a:cubicBezTo>
                  <a:cubicBezTo>
                    <a:pt x="1" y="65"/>
                    <a:pt x="1" y="65"/>
                    <a:pt x="1" y="65"/>
                  </a:cubicBezTo>
                  <a:cubicBezTo>
                    <a:pt x="1" y="65"/>
                    <a:pt x="1" y="65"/>
                    <a:pt x="1" y="65"/>
                  </a:cubicBezTo>
                  <a:cubicBezTo>
                    <a:pt x="1" y="66"/>
                    <a:pt x="1" y="66"/>
                    <a:pt x="1" y="66"/>
                  </a:cubicBezTo>
                  <a:cubicBezTo>
                    <a:pt x="1" y="66"/>
                    <a:pt x="1" y="66"/>
                    <a:pt x="1" y="66"/>
                  </a:cubicBezTo>
                  <a:cubicBezTo>
                    <a:pt x="1" y="66"/>
                    <a:pt x="1" y="66"/>
                    <a:pt x="1" y="66"/>
                  </a:cubicBezTo>
                  <a:cubicBezTo>
                    <a:pt x="1" y="66"/>
                    <a:pt x="1" y="66"/>
                    <a:pt x="1" y="66"/>
                  </a:cubicBezTo>
                  <a:cubicBezTo>
                    <a:pt x="1" y="66"/>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8"/>
                    <a:pt x="1" y="68"/>
                    <a:pt x="1" y="68"/>
                  </a:cubicBezTo>
                  <a:cubicBezTo>
                    <a:pt x="1" y="68"/>
                    <a:pt x="1" y="68"/>
                    <a:pt x="1" y="68"/>
                  </a:cubicBezTo>
                  <a:cubicBezTo>
                    <a:pt x="1" y="68"/>
                    <a:pt x="1" y="68"/>
                    <a:pt x="1" y="68"/>
                  </a:cubicBezTo>
                  <a:cubicBezTo>
                    <a:pt x="1" y="68"/>
                    <a:pt x="1" y="68"/>
                    <a:pt x="1" y="68"/>
                  </a:cubicBezTo>
                  <a:cubicBezTo>
                    <a:pt x="1" y="68"/>
                    <a:pt x="0" y="68"/>
                    <a:pt x="0" y="69"/>
                  </a:cubicBezTo>
                  <a:cubicBezTo>
                    <a:pt x="0" y="69"/>
                    <a:pt x="0" y="69"/>
                    <a:pt x="0" y="69"/>
                  </a:cubicBezTo>
                  <a:cubicBezTo>
                    <a:pt x="0" y="69"/>
                    <a:pt x="0" y="69"/>
                    <a:pt x="0" y="69"/>
                  </a:cubicBezTo>
                  <a:cubicBezTo>
                    <a:pt x="0" y="69"/>
                    <a:pt x="0" y="69"/>
                    <a:pt x="0" y="69"/>
                  </a:cubicBezTo>
                  <a:cubicBezTo>
                    <a:pt x="0" y="69"/>
                    <a:pt x="0" y="69"/>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1"/>
                    <a:pt x="0" y="71"/>
                  </a:cubicBezTo>
                  <a:cubicBezTo>
                    <a:pt x="0" y="71"/>
                    <a:pt x="0" y="71"/>
                    <a:pt x="0" y="71"/>
                  </a:cubicBezTo>
                  <a:cubicBezTo>
                    <a:pt x="0" y="71"/>
                    <a:pt x="0" y="71"/>
                    <a:pt x="0" y="71"/>
                  </a:cubicBezTo>
                  <a:cubicBezTo>
                    <a:pt x="0" y="71"/>
                    <a:pt x="0" y="71"/>
                    <a:pt x="0" y="71"/>
                  </a:cubicBezTo>
                  <a:cubicBezTo>
                    <a:pt x="0" y="71"/>
                    <a:pt x="0" y="71"/>
                    <a:pt x="0" y="71"/>
                  </a:cubicBezTo>
                  <a:cubicBezTo>
                    <a:pt x="0" y="71"/>
                    <a:pt x="0" y="71"/>
                    <a:pt x="0" y="71"/>
                  </a:cubicBezTo>
                  <a:cubicBezTo>
                    <a:pt x="0" y="71"/>
                    <a:pt x="0" y="72"/>
                    <a:pt x="0" y="72"/>
                  </a:cubicBezTo>
                  <a:cubicBezTo>
                    <a:pt x="0" y="72"/>
                    <a:pt x="0" y="72"/>
                    <a:pt x="0" y="72"/>
                  </a:cubicBezTo>
                  <a:cubicBezTo>
                    <a:pt x="0" y="72"/>
                    <a:pt x="0" y="72"/>
                    <a:pt x="0" y="72"/>
                  </a:cubicBezTo>
                  <a:cubicBezTo>
                    <a:pt x="0" y="72"/>
                    <a:pt x="0" y="72"/>
                    <a:pt x="0" y="72"/>
                  </a:cubicBezTo>
                  <a:cubicBezTo>
                    <a:pt x="0" y="73"/>
                    <a:pt x="0" y="73"/>
                    <a:pt x="0" y="73"/>
                  </a:cubicBezTo>
                  <a:cubicBezTo>
                    <a:pt x="0" y="73"/>
                    <a:pt x="0" y="73"/>
                    <a:pt x="0" y="73"/>
                  </a:cubicBezTo>
                  <a:cubicBezTo>
                    <a:pt x="0" y="73"/>
                    <a:pt x="0" y="73"/>
                    <a:pt x="0" y="73"/>
                  </a:cubicBezTo>
                  <a:cubicBezTo>
                    <a:pt x="0" y="73"/>
                    <a:pt x="0" y="73"/>
                    <a:pt x="0" y="73"/>
                  </a:cubicBezTo>
                  <a:cubicBezTo>
                    <a:pt x="0" y="73"/>
                    <a:pt x="0" y="73"/>
                    <a:pt x="0" y="73"/>
                  </a:cubicBezTo>
                  <a:cubicBezTo>
                    <a:pt x="0" y="73"/>
                    <a:pt x="0" y="73"/>
                    <a:pt x="0" y="73"/>
                  </a:cubicBezTo>
                  <a:cubicBezTo>
                    <a:pt x="0" y="73"/>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5"/>
                    <a:pt x="0" y="75"/>
                  </a:cubicBezTo>
                  <a:cubicBezTo>
                    <a:pt x="0" y="75"/>
                    <a:pt x="0" y="75"/>
                    <a:pt x="0" y="75"/>
                  </a:cubicBezTo>
                  <a:cubicBezTo>
                    <a:pt x="0" y="75"/>
                    <a:pt x="0" y="75"/>
                    <a:pt x="0" y="75"/>
                  </a:cubicBezTo>
                  <a:cubicBezTo>
                    <a:pt x="0" y="75"/>
                    <a:pt x="0" y="75"/>
                    <a:pt x="0" y="75"/>
                  </a:cubicBezTo>
                  <a:cubicBezTo>
                    <a:pt x="0" y="75"/>
                    <a:pt x="0" y="75"/>
                    <a:pt x="0" y="75"/>
                  </a:cubicBezTo>
                  <a:cubicBezTo>
                    <a:pt x="0" y="75"/>
                    <a:pt x="0" y="75"/>
                    <a:pt x="0" y="76"/>
                  </a:cubicBezTo>
                  <a:cubicBezTo>
                    <a:pt x="0" y="76"/>
                    <a:pt x="0" y="76"/>
                    <a:pt x="0" y="76"/>
                  </a:cubicBezTo>
                  <a:cubicBezTo>
                    <a:pt x="0" y="76"/>
                    <a:pt x="0" y="76"/>
                    <a:pt x="0" y="76"/>
                  </a:cubicBezTo>
                  <a:cubicBezTo>
                    <a:pt x="0" y="76"/>
                    <a:pt x="0" y="76"/>
                    <a:pt x="0" y="76"/>
                  </a:cubicBezTo>
                  <a:cubicBezTo>
                    <a:pt x="0" y="76"/>
                    <a:pt x="0" y="76"/>
                    <a:pt x="0" y="76"/>
                  </a:cubicBezTo>
                  <a:cubicBezTo>
                    <a:pt x="0" y="76"/>
                    <a:pt x="0" y="76"/>
                    <a:pt x="0" y="76"/>
                  </a:cubicBezTo>
                  <a:cubicBezTo>
                    <a:pt x="0" y="76"/>
                    <a:pt x="0" y="76"/>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8"/>
                  </a:cubicBezTo>
                  <a:cubicBezTo>
                    <a:pt x="0" y="78"/>
                    <a:pt x="0" y="78"/>
                    <a:pt x="0" y="78"/>
                  </a:cubicBezTo>
                  <a:cubicBezTo>
                    <a:pt x="0" y="78"/>
                    <a:pt x="0" y="78"/>
                    <a:pt x="0" y="78"/>
                  </a:cubicBezTo>
                  <a:cubicBezTo>
                    <a:pt x="0" y="78"/>
                    <a:pt x="0" y="78"/>
                    <a:pt x="0" y="78"/>
                  </a:cubicBezTo>
                  <a:cubicBezTo>
                    <a:pt x="0" y="78"/>
                    <a:pt x="0" y="78"/>
                    <a:pt x="0" y="78"/>
                  </a:cubicBezTo>
                  <a:cubicBezTo>
                    <a:pt x="0" y="78"/>
                    <a:pt x="0" y="78"/>
                    <a:pt x="0" y="78"/>
                  </a:cubicBezTo>
                  <a:cubicBezTo>
                    <a:pt x="0" y="78"/>
                    <a:pt x="0" y="78"/>
                    <a:pt x="0" y="78"/>
                  </a:cubicBezTo>
                  <a:cubicBezTo>
                    <a:pt x="0" y="79"/>
                    <a:pt x="0" y="79"/>
                    <a:pt x="0" y="79"/>
                  </a:cubicBezTo>
                  <a:cubicBezTo>
                    <a:pt x="0" y="79"/>
                    <a:pt x="0" y="79"/>
                    <a:pt x="0" y="79"/>
                  </a:cubicBezTo>
                  <a:cubicBezTo>
                    <a:pt x="0" y="79"/>
                    <a:pt x="0" y="79"/>
                    <a:pt x="0" y="79"/>
                  </a:cubicBezTo>
                  <a:cubicBezTo>
                    <a:pt x="0" y="79"/>
                    <a:pt x="0" y="79"/>
                    <a:pt x="0" y="79"/>
                  </a:cubicBezTo>
                  <a:cubicBezTo>
                    <a:pt x="0" y="79"/>
                    <a:pt x="0" y="79"/>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1"/>
                    <a:pt x="0" y="81"/>
                    <a:pt x="0" y="81"/>
                  </a:cubicBezTo>
                  <a:cubicBezTo>
                    <a:pt x="0" y="81"/>
                    <a:pt x="0" y="81"/>
                    <a:pt x="0" y="81"/>
                  </a:cubicBezTo>
                  <a:cubicBezTo>
                    <a:pt x="0" y="81"/>
                    <a:pt x="0" y="81"/>
                    <a:pt x="0" y="81"/>
                  </a:cubicBezTo>
                  <a:cubicBezTo>
                    <a:pt x="0" y="81"/>
                    <a:pt x="0" y="81"/>
                    <a:pt x="0" y="81"/>
                  </a:cubicBezTo>
                  <a:cubicBezTo>
                    <a:pt x="0" y="81"/>
                    <a:pt x="0" y="81"/>
                    <a:pt x="0" y="81"/>
                  </a:cubicBezTo>
                  <a:cubicBezTo>
                    <a:pt x="0" y="81"/>
                    <a:pt x="0" y="81"/>
                    <a:pt x="0" y="81"/>
                  </a:cubicBezTo>
                  <a:cubicBezTo>
                    <a:pt x="0" y="81"/>
                    <a:pt x="0" y="82"/>
                    <a:pt x="0" y="82"/>
                  </a:cubicBezTo>
                  <a:cubicBezTo>
                    <a:pt x="0" y="82"/>
                    <a:pt x="0" y="82"/>
                    <a:pt x="0" y="82"/>
                  </a:cubicBezTo>
                  <a:cubicBezTo>
                    <a:pt x="0" y="82"/>
                    <a:pt x="0" y="82"/>
                    <a:pt x="0" y="82"/>
                  </a:cubicBezTo>
                  <a:cubicBezTo>
                    <a:pt x="0" y="82"/>
                    <a:pt x="0" y="82"/>
                    <a:pt x="0" y="82"/>
                  </a:cubicBezTo>
                  <a:cubicBezTo>
                    <a:pt x="0" y="82"/>
                    <a:pt x="0" y="82"/>
                    <a:pt x="0" y="82"/>
                  </a:cubicBezTo>
                  <a:cubicBezTo>
                    <a:pt x="0" y="82"/>
                    <a:pt x="0" y="82"/>
                    <a:pt x="0" y="82"/>
                  </a:cubicBezTo>
                  <a:cubicBezTo>
                    <a:pt x="0" y="82"/>
                    <a:pt x="0" y="82"/>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5"/>
                    <a:pt x="0" y="85"/>
                  </a:cubicBezTo>
                  <a:cubicBezTo>
                    <a:pt x="0" y="85"/>
                    <a:pt x="0" y="85"/>
                    <a:pt x="0" y="85"/>
                  </a:cubicBezTo>
                  <a:cubicBezTo>
                    <a:pt x="0" y="85"/>
                    <a:pt x="0" y="85"/>
                    <a:pt x="0" y="85"/>
                  </a:cubicBezTo>
                  <a:cubicBezTo>
                    <a:pt x="0" y="85"/>
                    <a:pt x="0" y="85"/>
                    <a:pt x="0" y="85"/>
                  </a:cubicBezTo>
                  <a:cubicBezTo>
                    <a:pt x="0" y="85"/>
                    <a:pt x="0" y="85"/>
                    <a:pt x="0" y="85"/>
                  </a:cubicBezTo>
                  <a:cubicBezTo>
                    <a:pt x="0" y="85"/>
                    <a:pt x="0" y="85"/>
                    <a:pt x="0" y="85"/>
                  </a:cubicBezTo>
                  <a:cubicBezTo>
                    <a:pt x="0" y="85"/>
                    <a:pt x="0" y="85"/>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90"/>
                    <a:pt x="0" y="90"/>
                    <a:pt x="0" y="90"/>
                  </a:cubicBezTo>
                  <a:cubicBezTo>
                    <a:pt x="0" y="90"/>
                    <a:pt x="0" y="90"/>
                    <a:pt x="0" y="90"/>
                  </a:cubicBezTo>
                  <a:cubicBezTo>
                    <a:pt x="0" y="90"/>
                    <a:pt x="0" y="90"/>
                    <a:pt x="0" y="90"/>
                  </a:cubicBezTo>
                  <a:cubicBezTo>
                    <a:pt x="0" y="90"/>
                    <a:pt x="0" y="90"/>
                    <a:pt x="0" y="90"/>
                  </a:cubicBezTo>
                  <a:cubicBezTo>
                    <a:pt x="0" y="90"/>
                    <a:pt x="0" y="90"/>
                    <a:pt x="0" y="90"/>
                  </a:cubicBezTo>
                  <a:cubicBezTo>
                    <a:pt x="0" y="90"/>
                    <a:pt x="0" y="90"/>
                    <a:pt x="0" y="90"/>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3"/>
                    <a:pt x="0" y="93"/>
                    <a:pt x="0" y="93"/>
                  </a:cubicBezTo>
                  <a:cubicBezTo>
                    <a:pt x="0" y="93"/>
                    <a:pt x="0" y="93"/>
                    <a:pt x="0" y="93"/>
                  </a:cubicBezTo>
                  <a:cubicBezTo>
                    <a:pt x="0" y="93"/>
                    <a:pt x="0" y="93"/>
                    <a:pt x="0" y="93"/>
                  </a:cubicBezTo>
                  <a:cubicBezTo>
                    <a:pt x="0" y="93"/>
                    <a:pt x="0" y="93"/>
                    <a:pt x="0" y="93"/>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5"/>
                  </a:cubicBezTo>
                  <a:cubicBezTo>
                    <a:pt x="0" y="95"/>
                    <a:pt x="0" y="95"/>
                    <a:pt x="0" y="95"/>
                  </a:cubicBezTo>
                  <a:cubicBezTo>
                    <a:pt x="0" y="95"/>
                    <a:pt x="0" y="95"/>
                    <a:pt x="0" y="95"/>
                  </a:cubicBezTo>
                  <a:cubicBezTo>
                    <a:pt x="0" y="95"/>
                    <a:pt x="0" y="95"/>
                    <a:pt x="0" y="95"/>
                  </a:cubicBezTo>
                  <a:cubicBezTo>
                    <a:pt x="0" y="96"/>
                    <a:pt x="1" y="96"/>
                    <a:pt x="1" y="97"/>
                  </a:cubicBezTo>
                  <a:cubicBezTo>
                    <a:pt x="1" y="97"/>
                    <a:pt x="1" y="97"/>
                    <a:pt x="1" y="97"/>
                  </a:cubicBezTo>
                  <a:cubicBezTo>
                    <a:pt x="7" y="136"/>
                    <a:pt x="38" y="168"/>
                    <a:pt x="78" y="174"/>
                  </a:cubicBezTo>
                  <a:cubicBezTo>
                    <a:pt x="66" y="169"/>
                    <a:pt x="55" y="162"/>
                    <a:pt x="46" y="152"/>
                  </a:cubicBezTo>
                  <a:cubicBezTo>
                    <a:pt x="33" y="139"/>
                    <a:pt x="24" y="124"/>
                    <a:pt x="19" y="106"/>
                  </a:cubicBezTo>
                  <a:cubicBezTo>
                    <a:pt x="18" y="97"/>
                    <a:pt x="16" y="87"/>
                    <a:pt x="15" y="78"/>
                  </a:cubicBezTo>
                  <a:cubicBezTo>
                    <a:pt x="15" y="77"/>
                    <a:pt x="15" y="77"/>
                    <a:pt x="15" y="77"/>
                  </a:cubicBezTo>
                  <a:cubicBezTo>
                    <a:pt x="15" y="58"/>
                    <a:pt x="20" y="40"/>
                    <a:pt x="30" y="23"/>
                  </a:cubicBezTo>
                  <a:cubicBezTo>
                    <a:pt x="35" y="16"/>
                    <a:pt x="41" y="9"/>
                    <a:pt x="46" y="2"/>
                  </a:cubicBezTo>
                  <a:cubicBezTo>
                    <a:pt x="47" y="1"/>
                    <a:pt x="48" y="1"/>
                    <a:pt x="48" y="0"/>
                  </a:cubicBezTo>
                </a:path>
              </a:pathLst>
            </a:custGeom>
            <a:solidFill>
              <a:srgbClr val="FFB5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 typeface="Arial"/>
                <a:buNone/>
                <a:tabLst/>
                <a:defRPr/>
              </a:pPr>
              <a:endParaRPr kumimoji="0" lang="en-GB" sz="24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1027" name="Rectangle 36">
              <a:extLst>
                <a:ext uri="{FF2B5EF4-FFF2-40B4-BE49-F238E27FC236}">
                  <a16:creationId xmlns:a16="http://schemas.microsoft.com/office/drawing/2014/main" id="{7EED4813-2146-4BBF-984D-FE06CB0433E4}"/>
                </a:ext>
              </a:extLst>
            </p:cNvPr>
            <p:cNvSpPr>
              <a:spLocks noChangeArrowheads="1"/>
            </p:cNvSpPr>
            <p:nvPr/>
          </p:nvSpPr>
          <p:spPr bwMode="auto">
            <a:xfrm>
              <a:off x="2605088" y="2592778"/>
              <a:ext cx="268288" cy="153988"/>
            </a:xfrm>
            <a:prstGeom prst="rect">
              <a:avLst/>
            </a:prstGeom>
            <a:solidFill>
              <a:srgbClr val="FFD57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 typeface="Arial"/>
                <a:buNone/>
                <a:tabLst/>
                <a:defRPr/>
              </a:pPr>
              <a:endParaRPr kumimoji="0" lang="en-GB" sz="24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grpSp>
      <p:grpSp>
        <p:nvGrpSpPr>
          <p:cNvPr id="1030" name="Group 1029">
            <a:extLst>
              <a:ext uri="{FF2B5EF4-FFF2-40B4-BE49-F238E27FC236}">
                <a16:creationId xmlns:a16="http://schemas.microsoft.com/office/drawing/2014/main" id="{10C4B8FF-9E87-EE7A-E850-CE2AAE13A86C}"/>
              </a:ext>
            </a:extLst>
          </p:cNvPr>
          <p:cNvGrpSpPr/>
          <p:nvPr/>
        </p:nvGrpSpPr>
        <p:grpSpPr>
          <a:xfrm>
            <a:off x="1743866" y="3318196"/>
            <a:ext cx="186535" cy="203293"/>
            <a:chOff x="2455863" y="2411803"/>
            <a:chExt cx="566738" cy="566738"/>
          </a:xfrm>
        </p:grpSpPr>
        <p:sp>
          <p:nvSpPr>
            <p:cNvPr id="1031" name="Oval 32">
              <a:extLst>
                <a:ext uri="{FF2B5EF4-FFF2-40B4-BE49-F238E27FC236}">
                  <a16:creationId xmlns:a16="http://schemas.microsoft.com/office/drawing/2014/main" id="{0E33E40F-F687-F874-9F4F-1BCA6559C404}"/>
                </a:ext>
              </a:extLst>
            </p:cNvPr>
            <p:cNvSpPr>
              <a:spLocks noChangeArrowheads="1"/>
            </p:cNvSpPr>
            <p:nvPr/>
          </p:nvSpPr>
          <p:spPr bwMode="auto">
            <a:xfrm>
              <a:off x="2455863" y="2411803"/>
              <a:ext cx="566738" cy="566738"/>
            </a:xfrm>
            <a:prstGeom prst="ellipse">
              <a:avLst/>
            </a:prstGeom>
            <a:solidFill>
              <a:srgbClr val="F2A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 typeface="Arial"/>
                <a:buNone/>
                <a:tabLst/>
                <a:defRPr/>
              </a:pPr>
              <a:endParaRPr kumimoji="0" lang="en-GB" sz="24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1032" name="Oval 33">
              <a:extLst>
                <a:ext uri="{FF2B5EF4-FFF2-40B4-BE49-F238E27FC236}">
                  <a16:creationId xmlns:a16="http://schemas.microsoft.com/office/drawing/2014/main" id="{F259A0D3-0278-B6F5-A4C2-1EAD97A21E57}"/>
                </a:ext>
              </a:extLst>
            </p:cNvPr>
            <p:cNvSpPr>
              <a:spLocks noChangeArrowheads="1"/>
            </p:cNvSpPr>
            <p:nvPr/>
          </p:nvSpPr>
          <p:spPr bwMode="auto">
            <a:xfrm>
              <a:off x="2511425" y="2465778"/>
              <a:ext cx="455613" cy="457200"/>
            </a:xfrm>
            <a:prstGeom prst="ellipse">
              <a:avLst/>
            </a:prstGeom>
            <a:solidFill>
              <a:srgbClr val="FFD5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 typeface="Arial"/>
                <a:buNone/>
                <a:tabLst/>
                <a:defRPr/>
              </a:pPr>
              <a:endParaRPr kumimoji="0" lang="en-GB" sz="24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1033" name="Freeform 34">
              <a:extLst>
                <a:ext uri="{FF2B5EF4-FFF2-40B4-BE49-F238E27FC236}">
                  <a16:creationId xmlns:a16="http://schemas.microsoft.com/office/drawing/2014/main" id="{1A63326E-ADF5-1AB9-3C69-0F03AED27D54}"/>
                </a:ext>
              </a:extLst>
            </p:cNvPr>
            <p:cNvSpPr>
              <a:spLocks noEditPoints="1"/>
            </p:cNvSpPr>
            <p:nvPr/>
          </p:nvSpPr>
          <p:spPr bwMode="auto">
            <a:xfrm>
              <a:off x="2511425" y="2621353"/>
              <a:ext cx="9525" cy="111125"/>
            </a:xfrm>
            <a:custGeom>
              <a:avLst/>
              <a:gdLst>
                <a:gd name="T0" fmla="*/ 0 w 4"/>
                <a:gd name="T1" fmla="*/ 43 h 45"/>
                <a:gd name="T2" fmla="*/ 0 w 4"/>
                <a:gd name="T3" fmla="*/ 42 h 45"/>
                <a:gd name="T4" fmla="*/ 0 w 4"/>
                <a:gd name="T5" fmla="*/ 41 h 45"/>
                <a:gd name="T6" fmla="*/ 0 w 4"/>
                <a:gd name="T7" fmla="*/ 40 h 45"/>
                <a:gd name="T8" fmla="*/ 0 w 4"/>
                <a:gd name="T9" fmla="*/ 40 h 45"/>
                <a:gd name="T10" fmla="*/ 0 w 4"/>
                <a:gd name="T11" fmla="*/ 39 h 45"/>
                <a:gd name="T12" fmla="*/ 0 w 4"/>
                <a:gd name="T13" fmla="*/ 38 h 45"/>
                <a:gd name="T14" fmla="*/ 0 w 4"/>
                <a:gd name="T15" fmla="*/ 38 h 45"/>
                <a:gd name="T16" fmla="*/ 0 w 4"/>
                <a:gd name="T17" fmla="*/ 37 h 45"/>
                <a:gd name="T18" fmla="*/ 0 w 4"/>
                <a:gd name="T19" fmla="*/ 36 h 45"/>
                <a:gd name="T20" fmla="*/ 0 w 4"/>
                <a:gd name="T21" fmla="*/ 36 h 45"/>
                <a:gd name="T22" fmla="*/ 0 w 4"/>
                <a:gd name="T23" fmla="*/ 35 h 45"/>
                <a:gd name="T24" fmla="*/ 0 w 4"/>
                <a:gd name="T25" fmla="*/ 34 h 45"/>
                <a:gd name="T26" fmla="*/ 0 w 4"/>
                <a:gd name="T27" fmla="*/ 34 h 45"/>
                <a:gd name="T28" fmla="*/ 0 w 4"/>
                <a:gd name="T29" fmla="*/ 33 h 45"/>
                <a:gd name="T30" fmla="*/ 0 w 4"/>
                <a:gd name="T31" fmla="*/ 32 h 45"/>
                <a:gd name="T32" fmla="*/ 0 w 4"/>
                <a:gd name="T33" fmla="*/ 31 h 45"/>
                <a:gd name="T34" fmla="*/ 0 w 4"/>
                <a:gd name="T35" fmla="*/ 31 h 45"/>
                <a:gd name="T36" fmla="*/ 0 w 4"/>
                <a:gd name="T37" fmla="*/ 30 h 45"/>
                <a:gd name="T38" fmla="*/ 0 w 4"/>
                <a:gd name="T39" fmla="*/ 29 h 45"/>
                <a:gd name="T40" fmla="*/ 0 w 4"/>
                <a:gd name="T41" fmla="*/ 29 h 45"/>
                <a:gd name="T42" fmla="*/ 0 w 4"/>
                <a:gd name="T43" fmla="*/ 28 h 45"/>
                <a:gd name="T44" fmla="*/ 0 w 4"/>
                <a:gd name="T45" fmla="*/ 27 h 45"/>
                <a:gd name="T46" fmla="*/ 0 w 4"/>
                <a:gd name="T47" fmla="*/ 26 h 45"/>
                <a:gd name="T48" fmla="*/ 0 w 4"/>
                <a:gd name="T49" fmla="*/ 26 h 45"/>
                <a:gd name="T50" fmla="*/ 0 w 4"/>
                <a:gd name="T51" fmla="*/ 25 h 45"/>
                <a:gd name="T52" fmla="*/ 0 w 4"/>
                <a:gd name="T53" fmla="*/ 24 h 45"/>
                <a:gd name="T54" fmla="*/ 0 w 4"/>
                <a:gd name="T55" fmla="*/ 23 h 45"/>
                <a:gd name="T56" fmla="*/ 0 w 4"/>
                <a:gd name="T57" fmla="*/ 22 h 45"/>
                <a:gd name="T58" fmla="*/ 0 w 4"/>
                <a:gd name="T59" fmla="*/ 22 h 45"/>
                <a:gd name="T60" fmla="*/ 0 w 4"/>
                <a:gd name="T61" fmla="*/ 21 h 45"/>
                <a:gd name="T62" fmla="*/ 0 w 4"/>
                <a:gd name="T63" fmla="*/ 20 h 45"/>
                <a:gd name="T64" fmla="*/ 0 w 4"/>
                <a:gd name="T65" fmla="*/ 19 h 45"/>
                <a:gd name="T66" fmla="*/ 0 w 4"/>
                <a:gd name="T67" fmla="*/ 18 h 45"/>
                <a:gd name="T68" fmla="*/ 0 w 4"/>
                <a:gd name="T69" fmla="*/ 18 h 45"/>
                <a:gd name="T70" fmla="*/ 0 w 4"/>
                <a:gd name="T71" fmla="*/ 17 h 45"/>
                <a:gd name="T72" fmla="*/ 1 w 4"/>
                <a:gd name="T73" fmla="*/ 16 h 45"/>
                <a:gd name="T74" fmla="*/ 1 w 4"/>
                <a:gd name="T75" fmla="*/ 15 h 45"/>
                <a:gd name="T76" fmla="*/ 1 w 4"/>
                <a:gd name="T77" fmla="*/ 15 h 45"/>
                <a:gd name="T78" fmla="*/ 1 w 4"/>
                <a:gd name="T79" fmla="*/ 13 h 45"/>
                <a:gd name="T80" fmla="*/ 1 w 4"/>
                <a:gd name="T81" fmla="*/ 12 h 45"/>
                <a:gd name="T82" fmla="*/ 1 w 4"/>
                <a:gd name="T83" fmla="*/ 12 h 45"/>
                <a:gd name="T84" fmla="*/ 1 w 4"/>
                <a:gd name="T85" fmla="*/ 11 h 45"/>
                <a:gd name="T86" fmla="*/ 2 w 4"/>
                <a:gd name="T87" fmla="*/ 10 h 45"/>
                <a:gd name="T88" fmla="*/ 2 w 4"/>
                <a:gd name="T89" fmla="*/ 10 h 45"/>
                <a:gd name="T90" fmla="*/ 2 w 4"/>
                <a:gd name="T91" fmla="*/ 9 h 45"/>
                <a:gd name="T92" fmla="*/ 2 w 4"/>
                <a:gd name="T93" fmla="*/ 8 h 45"/>
                <a:gd name="T94" fmla="*/ 2 w 4"/>
                <a:gd name="T95" fmla="*/ 8 h 45"/>
                <a:gd name="T96" fmla="*/ 2 w 4"/>
                <a:gd name="T97" fmla="*/ 7 h 45"/>
                <a:gd name="T98" fmla="*/ 3 w 4"/>
                <a:gd name="T99" fmla="*/ 6 h 45"/>
                <a:gd name="T100" fmla="*/ 3 w 4"/>
                <a:gd name="T101" fmla="*/ 6 h 45"/>
                <a:gd name="T102" fmla="*/ 3 w 4"/>
                <a:gd name="T103" fmla="*/ 5 h 45"/>
                <a:gd name="T104" fmla="*/ 3 w 4"/>
                <a:gd name="T105" fmla="*/ 4 h 45"/>
                <a:gd name="T106" fmla="*/ 3 w 4"/>
                <a:gd name="T107" fmla="*/ 4 h 45"/>
                <a:gd name="T108" fmla="*/ 3 w 4"/>
                <a:gd name="T109" fmla="*/ 3 h 45"/>
                <a:gd name="T110" fmla="*/ 4 w 4"/>
                <a:gd name="T111" fmla="*/ 2 h 45"/>
                <a:gd name="T112" fmla="*/ 4 w 4"/>
                <a:gd name="T113" fmla="*/ 1 h 45"/>
                <a:gd name="T114" fmla="*/ 4 w 4"/>
                <a:gd name="T115"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 h="45">
                  <a:moveTo>
                    <a:pt x="1" y="45"/>
                  </a:moveTo>
                  <a:cubicBezTo>
                    <a:pt x="1" y="45"/>
                    <a:pt x="1" y="45"/>
                    <a:pt x="1" y="45"/>
                  </a:cubicBezTo>
                  <a:cubicBezTo>
                    <a:pt x="1" y="45"/>
                    <a:pt x="1" y="45"/>
                    <a:pt x="1" y="45"/>
                  </a:cubicBezTo>
                  <a:moveTo>
                    <a:pt x="0" y="43"/>
                  </a:moveTo>
                  <a:cubicBezTo>
                    <a:pt x="0" y="43"/>
                    <a:pt x="0" y="43"/>
                    <a:pt x="0" y="43"/>
                  </a:cubicBezTo>
                  <a:cubicBezTo>
                    <a:pt x="0" y="43"/>
                    <a:pt x="0" y="43"/>
                    <a:pt x="0" y="43"/>
                  </a:cubicBezTo>
                  <a:moveTo>
                    <a:pt x="0" y="43"/>
                  </a:moveTo>
                  <a:cubicBezTo>
                    <a:pt x="0" y="43"/>
                    <a:pt x="0" y="43"/>
                    <a:pt x="0" y="43"/>
                  </a:cubicBezTo>
                  <a:cubicBezTo>
                    <a:pt x="0" y="43"/>
                    <a:pt x="0" y="43"/>
                    <a:pt x="0" y="43"/>
                  </a:cubicBezTo>
                  <a:moveTo>
                    <a:pt x="0" y="42"/>
                  </a:moveTo>
                  <a:cubicBezTo>
                    <a:pt x="0" y="42"/>
                    <a:pt x="0" y="42"/>
                    <a:pt x="0" y="42"/>
                  </a:cubicBezTo>
                  <a:cubicBezTo>
                    <a:pt x="0" y="42"/>
                    <a:pt x="0" y="42"/>
                    <a:pt x="0" y="42"/>
                  </a:cubicBezTo>
                  <a:moveTo>
                    <a:pt x="0" y="42"/>
                  </a:moveTo>
                  <a:cubicBezTo>
                    <a:pt x="0" y="42"/>
                    <a:pt x="0" y="42"/>
                    <a:pt x="0" y="42"/>
                  </a:cubicBezTo>
                  <a:cubicBezTo>
                    <a:pt x="0" y="42"/>
                    <a:pt x="0" y="42"/>
                    <a:pt x="0" y="42"/>
                  </a:cubicBezTo>
                  <a:moveTo>
                    <a:pt x="0" y="42"/>
                  </a:moveTo>
                  <a:cubicBezTo>
                    <a:pt x="0" y="42"/>
                    <a:pt x="0" y="42"/>
                    <a:pt x="0" y="42"/>
                  </a:cubicBezTo>
                  <a:cubicBezTo>
                    <a:pt x="0" y="42"/>
                    <a:pt x="0" y="42"/>
                    <a:pt x="0" y="42"/>
                  </a:cubicBezTo>
                  <a:moveTo>
                    <a:pt x="0" y="41"/>
                  </a:moveTo>
                  <a:cubicBezTo>
                    <a:pt x="0" y="41"/>
                    <a:pt x="0" y="41"/>
                    <a:pt x="0" y="41"/>
                  </a:cubicBezTo>
                  <a:cubicBezTo>
                    <a:pt x="0" y="41"/>
                    <a:pt x="0" y="41"/>
                    <a:pt x="0" y="41"/>
                  </a:cubicBezTo>
                  <a:moveTo>
                    <a:pt x="0" y="41"/>
                  </a:moveTo>
                  <a:cubicBezTo>
                    <a:pt x="0" y="41"/>
                    <a:pt x="0" y="41"/>
                    <a:pt x="0" y="41"/>
                  </a:cubicBezTo>
                  <a:cubicBezTo>
                    <a:pt x="0" y="41"/>
                    <a:pt x="0" y="41"/>
                    <a:pt x="0" y="41"/>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39"/>
                  </a:moveTo>
                  <a:cubicBezTo>
                    <a:pt x="0" y="39"/>
                    <a:pt x="0" y="39"/>
                    <a:pt x="0" y="39"/>
                  </a:cubicBezTo>
                  <a:cubicBezTo>
                    <a:pt x="0" y="39"/>
                    <a:pt x="0" y="39"/>
                    <a:pt x="0" y="39"/>
                  </a:cubicBezTo>
                  <a:moveTo>
                    <a:pt x="0" y="39"/>
                  </a:moveTo>
                  <a:cubicBezTo>
                    <a:pt x="0" y="39"/>
                    <a:pt x="0" y="39"/>
                    <a:pt x="0" y="39"/>
                  </a:cubicBezTo>
                  <a:cubicBezTo>
                    <a:pt x="0" y="39"/>
                    <a:pt x="0" y="39"/>
                    <a:pt x="0" y="39"/>
                  </a:cubicBezTo>
                  <a:moveTo>
                    <a:pt x="0" y="39"/>
                  </a:moveTo>
                  <a:cubicBezTo>
                    <a:pt x="0" y="39"/>
                    <a:pt x="0" y="39"/>
                    <a:pt x="0" y="39"/>
                  </a:cubicBezTo>
                  <a:cubicBezTo>
                    <a:pt x="0" y="39"/>
                    <a:pt x="0" y="39"/>
                    <a:pt x="0" y="39"/>
                  </a:cubicBezTo>
                  <a:moveTo>
                    <a:pt x="0" y="38"/>
                  </a:moveTo>
                  <a:cubicBezTo>
                    <a:pt x="0" y="38"/>
                    <a:pt x="0" y="39"/>
                    <a:pt x="0" y="39"/>
                  </a:cubicBezTo>
                  <a:cubicBezTo>
                    <a:pt x="0" y="39"/>
                    <a:pt x="0" y="39"/>
                    <a:pt x="0" y="38"/>
                  </a:cubicBezTo>
                  <a:moveTo>
                    <a:pt x="0" y="38"/>
                  </a:moveTo>
                  <a:cubicBezTo>
                    <a:pt x="0" y="38"/>
                    <a:pt x="0" y="38"/>
                    <a:pt x="0" y="38"/>
                  </a:cubicBezTo>
                  <a:cubicBezTo>
                    <a:pt x="0" y="38"/>
                    <a:pt x="0" y="38"/>
                    <a:pt x="0" y="38"/>
                  </a:cubicBezTo>
                  <a:moveTo>
                    <a:pt x="0" y="38"/>
                  </a:moveTo>
                  <a:cubicBezTo>
                    <a:pt x="0" y="38"/>
                    <a:pt x="0" y="38"/>
                    <a:pt x="0" y="38"/>
                  </a:cubicBezTo>
                  <a:cubicBezTo>
                    <a:pt x="0" y="38"/>
                    <a:pt x="0" y="38"/>
                    <a:pt x="0" y="38"/>
                  </a:cubicBezTo>
                  <a:moveTo>
                    <a:pt x="0" y="37"/>
                  </a:moveTo>
                  <a:cubicBezTo>
                    <a:pt x="0" y="38"/>
                    <a:pt x="0" y="38"/>
                    <a:pt x="0" y="38"/>
                  </a:cubicBezTo>
                  <a:cubicBezTo>
                    <a:pt x="0" y="38"/>
                    <a:pt x="0" y="38"/>
                    <a:pt x="0" y="37"/>
                  </a:cubicBezTo>
                  <a:moveTo>
                    <a:pt x="0" y="37"/>
                  </a:moveTo>
                  <a:cubicBezTo>
                    <a:pt x="0" y="37"/>
                    <a:pt x="0" y="37"/>
                    <a:pt x="0" y="37"/>
                  </a:cubicBezTo>
                  <a:cubicBezTo>
                    <a:pt x="0" y="37"/>
                    <a:pt x="0" y="37"/>
                    <a:pt x="0" y="37"/>
                  </a:cubicBezTo>
                  <a:moveTo>
                    <a:pt x="0" y="37"/>
                  </a:moveTo>
                  <a:cubicBezTo>
                    <a:pt x="0" y="37"/>
                    <a:pt x="0" y="37"/>
                    <a:pt x="0" y="37"/>
                  </a:cubicBezTo>
                  <a:cubicBezTo>
                    <a:pt x="0" y="37"/>
                    <a:pt x="0" y="37"/>
                    <a:pt x="0" y="37"/>
                  </a:cubicBezTo>
                  <a:moveTo>
                    <a:pt x="0" y="37"/>
                  </a:moveTo>
                  <a:cubicBezTo>
                    <a:pt x="0" y="37"/>
                    <a:pt x="0" y="37"/>
                    <a:pt x="0" y="37"/>
                  </a:cubicBezTo>
                  <a:cubicBezTo>
                    <a:pt x="0" y="37"/>
                    <a:pt x="0" y="37"/>
                    <a:pt x="0" y="37"/>
                  </a:cubicBezTo>
                  <a:moveTo>
                    <a:pt x="0" y="36"/>
                  </a:moveTo>
                  <a:cubicBezTo>
                    <a:pt x="0" y="36"/>
                    <a:pt x="0" y="36"/>
                    <a:pt x="0" y="36"/>
                  </a:cubicBezTo>
                  <a:cubicBezTo>
                    <a:pt x="0" y="36"/>
                    <a:pt x="0" y="36"/>
                    <a:pt x="0" y="36"/>
                  </a:cubicBezTo>
                  <a:moveTo>
                    <a:pt x="0" y="36"/>
                  </a:moveTo>
                  <a:cubicBezTo>
                    <a:pt x="0" y="36"/>
                    <a:pt x="0" y="36"/>
                    <a:pt x="0" y="36"/>
                  </a:cubicBezTo>
                  <a:cubicBezTo>
                    <a:pt x="0" y="36"/>
                    <a:pt x="0" y="36"/>
                    <a:pt x="0" y="36"/>
                  </a:cubicBezTo>
                  <a:moveTo>
                    <a:pt x="0" y="36"/>
                  </a:moveTo>
                  <a:cubicBezTo>
                    <a:pt x="0" y="36"/>
                    <a:pt x="0" y="36"/>
                    <a:pt x="0" y="36"/>
                  </a:cubicBezTo>
                  <a:cubicBezTo>
                    <a:pt x="0" y="36"/>
                    <a:pt x="0" y="36"/>
                    <a:pt x="0" y="36"/>
                  </a:cubicBezTo>
                  <a:moveTo>
                    <a:pt x="0" y="35"/>
                  </a:moveTo>
                  <a:cubicBezTo>
                    <a:pt x="0" y="35"/>
                    <a:pt x="0" y="36"/>
                    <a:pt x="0" y="36"/>
                  </a:cubicBezTo>
                  <a:cubicBezTo>
                    <a:pt x="0" y="36"/>
                    <a:pt x="0" y="35"/>
                    <a:pt x="0" y="35"/>
                  </a:cubicBezTo>
                  <a:moveTo>
                    <a:pt x="0" y="35"/>
                  </a:moveTo>
                  <a:cubicBezTo>
                    <a:pt x="0" y="35"/>
                    <a:pt x="0" y="35"/>
                    <a:pt x="0" y="35"/>
                  </a:cubicBezTo>
                  <a:cubicBezTo>
                    <a:pt x="0" y="35"/>
                    <a:pt x="0" y="35"/>
                    <a:pt x="0" y="35"/>
                  </a:cubicBezTo>
                  <a:moveTo>
                    <a:pt x="0" y="35"/>
                  </a:moveTo>
                  <a:cubicBezTo>
                    <a:pt x="0" y="35"/>
                    <a:pt x="0" y="35"/>
                    <a:pt x="0" y="35"/>
                  </a:cubicBezTo>
                  <a:cubicBezTo>
                    <a:pt x="0" y="35"/>
                    <a:pt x="0" y="35"/>
                    <a:pt x="0" y="35"/>
                  </a:cubicBezTo>
                  <a:moveTo>
                    <a:pt x="0" y="35"/>
                  </a:moveTo>
                  <a:cubicBezTo>
                    <a:pt x="0" y="35"/>
                    <a:pt x="0" y="35"/>
                    <a:pt x="0" y="35"/>
                  </a:cubicBezTo>
                  <a:cubicBezTo>
                    <a:pt x="0" y="35"/>
                    <a:pt x="0" y="35"/>
                    <a:pt x="0" y="35"/>
                  </a:cubicBezTo>
                  <a:moveTo>
                    <a:pt x="0" y="34"/>
                  </a:moveTo>
                  <a:cubicBezTo>
                    <a:pt x="0" y="34"/>
                    <a:pt x="0" y="34"/>
                    <a:pt x="0" y="34"/>
                  </a:cubicBezTo>
                  <a:cubicBezTo>
                    <a:pt x="0" y="34"/>
                    <a:pt x="0" y="34"/>
                    <a:pt x="0" y="34"/>
                  </a:cubicBezTo>
                  <a:moveTo>
                    <a:pt x="0" y="34"/>
                  </a:moveTo>
                  <a:cubicBezTo>
                    <a:pt x="0" y="34"/>
                    <a:pt x="0" y="34"/>
                    <a:pt x="0" y="34"/>
                  </a:cubicBezTo>
                  <a:cubicBezTo>
                    <a:pt x="0" y="34"/>
                    <a:pt x="0" y="34"/>
                    <a:pt x="0" y="34"/>
                  </a:cubicBezTo>
                  <a:moveTo>
                    <a:pt x="0" y="34"/>
                  </a:moveTo>
                  <a:cubicBezTo>
                    <a:pt x="0" y="34"/>
                    <a:pt x="0" y="34"/>
                    <a:pt x="0" y="34"/>
                  </a:cubicBezTo>
                  <a:cubicBezTo>
                    <a:pt x="0" y="34"/>
                    <a:pt x="0" y="34"/>
                    <a:pt x="0" y="34"/>
                  </a:cubicBezTo>
                  <a:moveTo>
                    <a:pt x="0" y="33"/>
                  </a:moveTo>
                  <a:cubicBezTo>
                    <a:pt x="0" y="33"/>
                    <a:pt x="0" y="33"/>
                    <a:pt x="0" y="34"/>
                  </a:cubicBezTo>
                  <a:cubicBezTo>
                    <a:pt x="0" y="33"/>
                    <a:pt x="0" y="33"/>
                    <a:pt x="0" y="33"/>
                  </a:cubicBezTo>
                  <a:moveTo>
                    <a:pt x="0" y="33"/>
                  </a:moveTo>
                  <a:cubicBezTo>
                    <a:pt x="0" y="33"/>
                    <a:pt x="0" y="33"/>
                    <a:pt x="0" y="33"/>
                  </a:cubicBezTo>
                  <a:cubicBezTo>
                    <a:pt x="0" y="33"/>
                    <a:pt x="0" y="33"/>
                    <a:pt x="0" y="33"/>
                  </a:cubicBezTo>
                  <a:moveTo>
                    <a:pt x="0" y="33"/>
                  </a:moveTo>
                  <a:cubicBezTo>
                    <a:pt x="0" y="33"/>
                    <a:pt x="0" y="33"/>
                    <a:pt x="0" y="33"/>
                  </a:cubicBezTo>
                  <a:cubicBezTo>
                    <a:pt x="0" y="33"/>
                    <a:pt x="0" y="33"/>
                    <a:pt x="0" y="33"/>
                  </a:cubicBezTo>
                  <a:moveTo>
                    <a:pt x="0" y="32"/>
                  </a:moveTo>
                  <a:cubicBezTo>
                    <a:pt x="0" y="32"/>
                    <a:pt x="0" y="33"/>
                    <a:pt x="0" y="33"/>
                  </a:cubicBezTo>
                  <a:cubicBezTo>
                    <a:pt x="0" y="33"/>
                    <a:pt x="0" y="32"/>
                    <a:pt x="0" y="32"/>
                  </a:cubicBezTo>
                  <a:moveTo>
                    <a:pt x="0" y="32"/>
                  </a:moveTo>
                  <a:cubicBezTo>
                    <a:pt x="0" y="32"/>
                    <a:pt x="0" y="32"/>
                    <a:pt x="0" y="32"/>
                  </a:cubicBezTo>
                  <a:cubicBezTo>
                    <a:pt x="0" y="32"/>
                    <a:pt x="0" y="32"/>
                    <a:pt x="0" y="32"/>
                  </a:cubicBezTo>
                  <a:moveTo>
                    <a:pt x="0" y="32"/>
                  </a:moveTo>
                  <a:cubicBezTo>
                    <a:pt x="0" y="32"/>
                    <a:pt x="0" y="32"/>
                    <a:pt x="0" y="32"/>
                  </a:cubicBezTo>
                  <a:cubicBezTo>
                    <a:pt x="0" y="32"/>
                    <a:pt x="0" y="32"/>
                    <a:pt x="0" y="32"/>
                  </a:cubicBezTo>
                  <a:moveTo>
                    <a:pt x="0" y="32"/>
                  </a:moveTo>
                  <a:cubicBezTo>
                    <a:pt x="0" y="32"/>
                    <a:pt x="0" y="32"/>
                    <a:pt x="0" y="32"/>
                  </a:cubicBezTo>
                  <a:cubicBezTo>
                    <a:pt x="0" y="32"/>
                    <a:pt x="0" y="32"/>
                    <a:pt x="0" y="32"/>
                  </a:cubicBezTo>
                  <a:moveTo>
                    <a:pt x="0" y="31"/>
                  </a:moveTo>
                  <a:cubicBezTo>
                    <a:pt x="0" y="31"/>
                    <a:pt x="0" y="31"/>
                    <a:pt x="0" y="31"/>
                  </a:cubicBezTo>
                  <a:cubicBezTo>
                    <a:pt x="0" y="31"/>
                    <a:pt x="0" y="31"/>
                    <a:pt x="0" y="31"/>
                  </a:cubicBezTo>
                  <a:moveTo>
                    <a:pt x="0" y="31"/>
                  </a:moveTo>
                  <a:cubicBezTo>
                    <a:pt x="0" y="31"/>
                    <a:pt x="0" y="31"/>
                    <a:pt x="0" y="31"/>
                  </a:cubicBezTo>
                  <a:cubicBezTo>
                    <a:pt x="0" y="31"/>
                    <a:pt x="0" y="31"/>
                    <a:pt x="0" y="31"/>
                  </a:cubicBezTo>
                  <a:moveTo>
                    <a:pt x="0" y="31"/>
                  </a:moveTo>
                  <a:cubicBezTo>
                    <a:pt x="0" y="31"/>
                    <a:pt x="0" y="31"/>
                    <a:pt x="0" y="31"/>
                  </a:cubicBezTo>
                  <a:cubicBezTo>
                    <a:pt x="0" y="31"/>
                    <a:pt x="0" y="31"/>
                    <a:pt x="0" y="31"/>
                  </a:cubicBezTo>
                  <a:moveTo>
                    <a:pt x="0" y="30"/>
                  </a:moveTo>
                  <a:cubicBezTo>
                    <a:pt x="0" y="30"/>
                    <a:pt x="0" y="30"/>
                    <a:pt x="0" y="31"/>
                  </a:cubicBezTo>
                  <a:cubicBezTo>
                    <a:pt x="0" y="30"/>
                    <a:pt x="0" y="30"/>
                    <a:pt x="0" y="30"/>
                  </a:cubicBezTo>
                  <a:moveTo>
                    <a:pt x="0" y="30"/>
                  </a:moveTo>
                  <a:cubicBezTo>
                    <a:pt x="0" y="30"/>
                    <a:pt x="0" y="30"/>
                    <a:pt x="0" y="30"/>
                  </a:cubicBezTo>
                  <a:cubicBezTo>
                    <a:pt x="0" y="30"/>
                    <a:pt x="0" y="30"/>
                    <a:pt x="0" y="30"/>
                  </a:cubicBezTo>
                  <a:moveTo>
                    <a:pt x="0" y="30"/>
                  </a:moveTo>
                  <a:cubicBezTo>
                    <a:pt x="0" y="30"/>
                    <a:pt x="0" y="30"/>
                    <a:pt x="0" y="30"/>
                  </a:cubicBezTo>
                  <a:cubicBezTo>
                    <a:pt x="0" y="30"/>
                    <a:pt x="0" y="30"/>
                    <a:pt x="0" y="30"/>
                  </a:cubicBezTo>
                  <a:cubicBezTo>
                    <a:pt x="0" y="30"/>
                    <a:pt x="0" y="30"/>
                    <a:pt x="0" y="30"/>
                  </a:cubicBezTo>
                  <a:moveTo>
                    <a:pt x="0" y="29"/>
                  </a:moveTo>
                  <a:cubicBezTo>
                    <a:pt x="0" y="29"/>
                    <a:pt x="0" y="30"/>
                    <a:pt x="0" y="30"/>
                  </a:cubicBezTo>
                  <a:cubicBezTo>
                    <a:pt x="0" y="30"/>
                    <a:pt x="0" y="29"/>
                    <a:pt x="0" y="29"/>
                  </a:cubicBezTo>
                  <a:moveTo>
                    <a:pt x="0" y="29"/>
                  </a:moveTo>
                  <a:cubicBezTo>
                    <a:pt x="0" y="29"/>
                    <a:pt x="0" y="29"/>
                    <a:pt x="0" y="29"/>
                  </a:cubicBezTo>
                  <a:cubicBezTo>
                    <a:pt x="0" y="29"/>
                    <a:pt x="0" y="29"/>
                    <a:pt x="0" y="29"/>
                  </a:cubicBezTo>
                  <a:moveTo>
                    <a:pt x="0" y="29"/>
                  </a:moveTo>
                  <a:cubicBezTo>
                    <a:pt x="0" y="29"/>
                    <a:pt x="0" y="29"/>
                    <a:pt x="0" y="29"/>
                  </a:cubicBezTo>
                  <a:cubicBezTo>
                    <a:pt x="0" y="29"/>
                    <a:pt x="0" y="29"/>
                    <a:pt x="0" y="29"/>
                  </a:cubicBezTo>
                  <a:moveTo>
                    <a:pt x="0" y="28"/>
                  </a:moveTo>
                  <a:cubicBezTo>
                    <a:pt x="0" y="29"/>
                    <a:pt x="0" y="29"/>
                    <a:pt x="0" y="29"/>
                  </a:cubicBezTo>
                  <a:cubicBezTo>
                    <a:pt x="0" y="29"/>
                    <a:pt x="0" y="29"/>
                    <a:pt x="0" y="28"/>
                  </a:cubicBezTo>
                  <a:moveTo>
                    <a:pt x="0" y="28"/>
                  </a:moveTo>
                  <a:cubicBezTo>
                    <a:pt x="0" y="28"/>
                    <a:pt x="0" y="28"/>
                    <a:pt x="0" y="28"/>
                  </a:cubicBezTo>
                  <a:cubicBezTo>
                    <a:pt x="0" y="28"/>
                    <a:pt x="0" y="28"/>
                    <a:pt x="0" y="28"/>
                  </a:cubicBezTo>
                  <a:moveTo>
                    <a:pt x="0" y="28"/>
                  </a:moveTo>
                  <a:cubicBezTo>
                    <a:pt x="0" y="28"/>
                    <a:pt x="0" y="28"/>
                    <a:pt x="0" y="28"/>
                  </a:cubicBezTo>
                  <a:cubicBezTo>
                    <a:pt x="0" y="28"/>
                    <a:pt x="0" y="28"/>
                    <a:pt x="0" y="28"/>
                  </a:cubicBezTo>
                  <a:moveTo>
                    <a:pt x="0" y="28"/>
                  </a:moveTo>
                  <a:cubicBezTo>
                    <a:pt x="0" y="28"/>
                    <a:pt x="0" y="28"/>
                    <a:pt x="0" y="28"/>
                  </a:cubicBezTo>
                  <a:cubicBezTo>
                    <a:pt x="0" y="28"/>
                    <a:pt x="0" y="28"/>
                    <a:pt x="0" y="28"/>
                  </a:cubicBezTo>
                  <a:moveTo>
                    <a:pt x="0" y="27"/>
                  </a:moveTo>
                  <a:cubicBezTo>
                    <a:pt x="0" y="27"/>
                    <a:pt x="0" y="27"/>
                    <a:pt x="0" y="28"/>
                  </a:cubicBezTo>
                  <a:cubicBezTo>
                    <a:pt x="0" y="27"/>
                    <a:pt x="0" y="27"/>
                    <a:pt x="0" y="27"/>
                  </a:cubicBezTo>
                  <a:moveTo>
                    <a:pt x="0" y="27"/>
                  </a:moveTo>
                  <a:cubicBezTo>
                    <a:pt x="0" y="27"/>
                    <a:pt x="0" y="27"/>
                    <a:pt x="0" y="27"/>
                  </a:cubicBezTo>
                  <a:cubicBezTo>
                    <a:pt x="0" y="27"/>
                    <a:pt x="0" y="27"/>
                    <a:pt x="0" y="27"/>
                  </a:cubicBezTo>
                  <a:moveTo>
                    <a:pt x="0" y="26"/>
                  </a:moveTo>
                  <a:cubicBezTo>
                    <a:pt x="0" y="27"/>
                    <a:pt x="0" y="27"/>
                    <a:pt x="0" y="27"/>
                  </a:cubicBezTo>
                  <a:cubicBezTo>
                    <a:pt x="0" y="27"/>
                    <a:pt x="0" y="27"/>
                    <a:pt x="0" y="26"/>
                  </a:cubicBezTo>
                  <a:moveTo>
                    <a:pt x="0" y="26"/>
                  </a:moveTo>
                  <a:cubicBezTo>
                    <a:pt x="0" y="26"/>
                    <a:pt x="0" y="26"/>
                    <a:pt x="0" y="26"/>
                  </a:cubicBezTo>
                  <a:cubicBezTo>
                    <a:pt x="0" y="26"/>
                    <a:pt x="0" y="26"/>
                    <a:pt x="0" y="26"/>
                  </a:cubicBezTo>
                  <a:moveTo>
                    <a:pt x="0" y="26"/>
                  </a:moveTo>
                  <a:cubicBezTo>
                    <a:pt x="0" y="26"/>
                    <a:pt x="0" y="26"/>
                    <a:pt x="0" y="26"/>
                  </a:cubicBezTo>
                  <a:cubicBezTo>
                    <a:pt x="0" y="26"/>
                    <a:pt x="0" y="26"/>
                    <a:pt x="0" y="26"/>
                  </a:cubicBezTo>
                  <a:moveTo>
                    <a:pt x="0" y="26"/>
                  </a:moveTo>
                  <a:cubicBezTo>
                    <a:pt x="0" y="26"/>
                    <a:pt x="0" y="26"/>
                    <a:pt x="0" y="26"/>
                  </a:cubicBezTo>
                  <a:cubicBezTo>
                    <a:pt x="0" y="26"/>
                    <a:pt x="0" y="26"/>
                    <a:pt x="0" y="26"/>
                  </a:cubicBezTo>
                  <a:moveTo>
                    <a:pt x="0" y="25"/>
                  </a:moveTo>
                  <a:cubicBezTo>
                    <a:pt x="0" y="25"/>
                    <a:pt x="0" y="25"/>
                    <a:pt x="0" y="25"/>
                  </a:cubicBezTo>
                  <a:cubicBezTo>
                    <a:pt x="0" y="25"/>
                    <a:pt x="0" y="25"/>
                    <a:pt x="0" y="25"/>
                  </a:cubicBezTo>
                  <a:moveTo>
                    <a:pt x="0" y="25"/>
                  </a:moveTo>
                  <a:cubicBezTo>
                    <a:pt x="0" y="25"/>
                    <a:pt x="0" y="25"/>
                    <a:pt x="0" y="25"/>
                  </a:cubicBezTo>
                  <a:cubicBezTo>
                    <a:pt x="0" y="25"/>
                    <a:pt x="0" y="25"/>
                    <a:pt x="0" y="25"/>
                  </a:cubicBezTo>
                  <a:moveTo>
                    <a:pt x="0" y="25"/>
                  </a:moveTo>
                  <a:cubicBezTo>
                    <a:pt x="0" y="25"/>
                    <a:pt x="0" y="25"/>
                    <a:pt x="0" y="25"/>
                  </a:cubicBezTo>
                  <a:cubicBezTo>
                    <a:pt x="0" y="25"/>
                    <a:pt x="0" y="25"/>
                    <a:pt x="0" y="25"/>
                  </a:cubicBezTo>
                  <a:moveTo>
                    <a:pt x="0" y="24"/>
                  </a:moveTo>
                  <a:cubicBezTo>
                    <a:pt x="0" y="24"/>
                    <a:pt x="0" y="24"/>
                    <a:pt x="0" y="25"/>
                  </a:cubicBezTo>
                  <a:cubicBezTo>
                    <a:pt x="0" y="24"/>
                    <a:pt x="0" y="24"/>
                    <a:pt x="0" y="24"/>
                  </a:cubicBezTo>
                  <a:moveTo>
                    <a:pt x="0" y="24"/>
                  </a:moveTo>
                  <a:cubicBezTo>
                    <a:pt x="0" y="24"/>
                    <a:pt x="0" y="24"/>
                    <a:pt x="0" y="24"/>
                  </a:cubicBezTo>
                  <a:cubicBezTo>
                    <a:pt x="0" y="24"/>
                    <a:pt x="0" y="24"/>
                    <a:pt x="0" y="24"/>
                  </a:cubicBezTo>
                  <a:moveTo>
                    <a:pt x="0" y="24"/>
                  </a:moveTo>
                  <a:cubicBezTo>
                    <a:pt x="0" y="24"/>
                    <a:pt x="0" y="24"/>
                    <a:pt x="0" y="24"/>
                  </a:cubicBezTo>
                  <a:cubicBezTo>
                    <a:pt x="0" y="24"/>
                    <a:pt x="0" y="24"/>
                    <a:pt x="0" y="24"/>
                  </a:cubicBezTo>
                  <a:moveTo>
                    <a:pt x="0" y="23"/>
                  </a:moveTo>
                  <a:cubicBezTo>
                    <a:pt x="0" y="23"/>
                    <a:pt x="0" y="23"/>
                    <a:pt x="0" y="24"/>
                  </a:cubicBezTo>
                  <a:cubicBezTo>
                    <a:pt x="0" y="23"/>
                    <a:pt x="0" y="23"/>
                    <a:pt x="0" y="23"/>
                  </a:cubicBezTo>
                  <a:moveTo>
                    <a:pt x="0" y="23"/>
                  </a:moveTo>
                  <a:cubicBezTo>
                    <a:pt x="0" y="23"/>
                    <a:pt x="0" y="23"/>
                    <a:pt x="0" y="23"/>
                  </a:cubicBezTo>
                  <a:cubicBezTo>
                    <a:pt x="0" y="23"/>
                    <a:pt x="0" y="23"/>
                    <a:pt x="0" y="23"/>
                  </a:cubicBezTo>
                  <a:moveTo>
                    <a:pt x="0" y="23"/>
                  </a:moveTo>
                  <a:cubicBezTo>
                    <a:pt x="0" y="23"/>
                    <a:pt x="0" y="23"/>
                    <a:pt x="0" y="23"/>
                  </a:cubicBezTo>
                  <a:cubicBezTo>
                    <a:pt x="0" y="23"/>
                    <a:pt x="0" y="23"/>
                    <a:pt x="0" y="23"/>
                  </a:cubicBezTo>
                  <a:moveTo>
                    <a:pt x="0" y="22"/>
                  </a:moveTo>
                  <a:cubicBezTo>
                    <a:pt x="0" y="22"/>
                    <a:pt x="0" y="22"/>
                    <a:pt x="0" y="22"/>
                  </a:cubicBezTo>
                  <a:cubicBezTo>
                    <a:pt x="0" y="22"/>
                    <a:pt x="0" y="22"/>
                    <a:pt x="0" y="22"/>
                  </a:cubicBezTo>
                  <a:moveTo>
                    <a:pt x="0" y="22"/>
                  </a:moveTo>
                  <a:cubicBezTo>
                    <a:pt x="0" y="22"/>
                    <a:pt x="0" y="22"/>
                    <a:pt x="0" y="22"/>
                  </a:cubicBezTo>
                  <a:cubicBezTo>
                    <a:pt x="0" y="22"/>
                    <a:pt x="0" y="22"/>
                    <a:pt x="0" y="22"/>
                  </a:cubicBezTo>
                  <a:moveTo>
                    <a:pt x="0" y="22"/>
                  </a:moveTo>
                  <a:cubicBezTo>
                    <a:pt x="0" y="22"/>
                    <a:pt x="0" y="22"/>
                    <a:pt x="0" y="22"/>
                  </a:cubicBezTo>
                  <a:cubicBezTo>
                    <a:pt x="0" y="22"/>
                    <a:pt x="0" y="22"/>
                    <a:pt x="0" y="22"/>
                  </a:cubicBezTo>
                  <a:moveTo>
                    <a:pt x="0" y="21"/>
                  </a:moveTo>
                  <a:cubicBezTo>
                    <a:pt x="0" y="21"/>
                    <a:pt x="0" y="22"/>
                    <a:pt x="0" y="22"/>
                  </a:cubicBezTo>
                  <a:cubicBezTo>
                    <a:pt x="0" y="22"/>
                    <a:pt x="0" y="21"/>
                    <a:pt x="0" y="21"/>
                  </a:cubicBezTo>
                  <a:moveTo>
                    <a:pt x="0" y="21"/>
                  </a:moveTo>
                  <a:cubicBezTo>
                    <a:pt x="0" y="21"/>
                    <a:pt x="0" y="21"/>
                    <a:pt x="0" y="21"/>
                  </a:cubicBezTo>
                  <a:cubicBezTo>
                    <a:pt x="0" y="21"/>
                    <a:pt x="0" y="21"/>
                    <a:pt x="0" y="21"/>
                  </a:cubicBezTo>
                  <a:moveTo>
                    <a:pt x="0" y="21"/>
                  </a:moveTo>
                  <a:cubicBezTo>
                    <a:pt x="0" y="21"/>
                    <a:pt x="0" y="21"/>
                    <a:pt x="0" y="21"/>
                  </a:cubicBezTo>
                  <a:cubicBezTo>
                    <a:pt x="0" y="21"/>
                    <a:pt x="0" y="21"/>
                    <a:pt x="0" y="21"/>
                  </a:cubicBezTo>
                  <a:moveTo>
                    <a:pt x="0" y="20"/>
                  </a:moveTo>
                  <a:cubicBezTo>
                    <a:pt x="0" y="21"/>
                    <a:pt x="0" y="21"/>
                    <a:pt x="0" y="21"/>
                  </a:cubicBezTo>
                  <a:cubicBezTo>
                    <a:pt x="0" y="21"/>
                    <a:pt x="0" y="21"/>
                    <a:pt x="0" y="20"/>
                  </a:cubicBezTo>
                  <a:moveTo>
                    <a:pt x="0" y="20"/>
                  </a:moveTo>
                  <a:cubicBezTo>
                    <a:pt x="0" y="20"/>
                    <a:pt x="0" y="20"/>
                    <a:pt x="0" y="20"/>
                  </a:cubicBezTo>
                  <a:cubicBezTo>
                    <a:pt x="0" y="20"/>
                    <a:pt x="0" y="20"/>
                    <a:pt x="0" y="20"/>
                  </a:cubicBezTo>
                  <a:moveTo>
                    <a:pt x="0" y="19"/>
                  </a:moveTo>
                  <a:cubicBezTo>
                    <a:pt x="0" y="19"/>
                    <a:pt x="0" y="20"/>
                    <a:pt x="0" y="20"/>
                  </a:cubicBezTo>
                  <a:cubicBezTo>
                    <a:pt x="0" y="20"/>
                    <a:pt x="0" y="19"/>
                    <a:pt x="0" y="19"/>
                  </a:cubicBezTo>
                  <a:moveTo>
                    <a:pt x="0" y="19"/>
                  </a:moveTo>
                  <a:cubicBezTo>
                    <a:pt x="0" y="19"/>
                    <a:pt x="0" y="19"/>
                    <a:pt x="0" y="19"/>
                  </a:cubicBezTo>
                  <a:cubicBezTo>
                    <a:pt x="0" y="19"/>
                    <a:pt x="0" y="19"/>
                    <a:pt x="0" y="19"/>
                  </a:cubicBezTo>
                  <a:moveTo>
                    <a:pt x="0" y="19"/>
                  </a:moveTo>
                  <a:cubicBezTo>
                    <a:pt x="0" y="19"/>
                    <a:pt x="0" y="19"/>
                    <a:pt x="0" y="19"/>
                  </a:cubicBezTo>
                  <a:cubicBezTo>
                    <a:pt x="0" y="19"/>
                    <a:pt x="0" y="19"/>
                    <a:pt x="0" y="19"/>
                  </a:cubicBezTo>
                  <a:moveTo>
                    <a:pt x="0" y="18"/>
                  </a:moveTo>
                  <a:cubicBezTo>
                    <a:pt x="0" y="18"/>
                    <a:pt x="0" y="19"/>
                    <a:pt x="0" y="19"/>
                  </a:cubicBezTo>
                  <a:cubicBezTo>
                    <a:pt x="0" y="19"/>
                    <a:pt x="0" y="18"/>
                    <a:pt x="0" y="18"/>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7"/>
                  </a:moveTo>
                  <a:cubicBezTo>
                    <a:pt x="0" y="17"/>
                    <a:pt x="0" y="17"/>
                    <a:pt x="0" y="18"/>
                  </a:cubicBezTo>
                  <a:cubicBezTo>
                    <a:pt x="0" y="17"/>
                    <a:pt x="0" y="17"/>
                    <a:pt x="0" y="17"/>
                  </a:cubicBezTo>
                  <a:moveTo>
                    <a:pt x="0" y="17"/>
                  </a:moveTo>
                  <a:cubicBezTo>
                    <a:pt x="0" y="17"/>
                    <a:pt x="0" y="17"/>
                    <a:pt x="0" y="17"/>
                  </a:cubicBezTo>
                  <a:cubicBezTo>
                    <a:pt x="0" y="17"/>
                    <a:pt x="0" y="17"/>
                    <a:pt x="0" y="17"/>
                  </a:cubicBezTo>
                  <a:moveTo>
                    <a:pt x="1" y="16"/>
                  </a:moveTo>
                  <a:cubicBezTo>
                    <a:pt x="1" y="16"/>
                    <a:pt x="0" y="16"/>
                    <a:pt x="0" y="17"/>
                  </a:cubicBezTo>
                  <a:cubicBezTo>
                    <a:pt x="0" y="16"/>
                    <a:pt x="1" y="16"/>
                    <a:pt x="1" y="16"/>
                  </a:cubicBezTo>
                  <a:moveTo>
                    <a:pt x="1" y="16"/>
                  </a:moveTo>
                  <a:cubicBezTo>
                    <a:pt x="1" y="16"/>
                    <a:pt x="1" y="16"/>
                    <a:pt x="1" y="16"/>
                  </a:cubicBezTo>
                  <a:cubicBezTo>
                    <a:pt x="1" y="16"/>
                    <a:pt x="1" y="16"/>
                    <a:pt x="1" y="16"/>
                  </a:cubicBezTo>
                  <a:moveTo>
                    <a:pt x="1" y="15"/>
                  </a:moveTo>
                  <a:cubicBezTo>
                    <a:pt x="1" y="16"/>
                    <a:pt x="1" y="16"/>
                    <a:pt x="1" y="16"/>
                  </a:cubicBezTo>
                  <a:cubicBezTo>
                    <a:pt x="1" y="16"/>
                    <a:pt x="1" y="16"/>
                    <a:pt x="1" y="15"/>
                  </a:cubicBezTo>
                  <a:moveTo>
                    <a:pt x="1" y="15"/>
                  </a:moveTo>
                  <a:cubicBezTo>
                    <a:pt x="1" y="15"/>
                    <a:pt x="1" y="15"/>
                    <a:pt x="1" y="15"/>
                  </a:cubicBezTo>
                  <a:cubicBezTo>
                    <a:pt x="1" y="15"/>
                    <a:pt x="1" y="15"/>
                    <a:pt x="1" y="15"/>
                  </a:cubicBezTo>
                  <a:moveTo>
                    <a:pt x="1" y="15"/>
                  </a:moveTo>
                  <a:cubicBezTo>
                    <a:pt x="1" y="15"/>
                    <a:pt x="1" y="15"/>
                    <a:pt x="1" y="15"/>
                  </a:cubicBezTo>
                  <a:cubicBezTo>
                    <a:pt x="1" y="15"/>
                    <a:pt x="1" y="15"/>
                    <a:pt x="1" y="15"/>
                  </a:cubicBezTo>
                  <a:moveTo>
                    <a:pt x="1" y="15"/>
                  </a:moveTo>
                  <a:cubicBezTo>
                    <a:pt x="1" y="15"/>
                    <a:pt x="1" y="15"/>
                    <a:pt x="1" y="15"/>
                  </a:cubicBezTo>
                  <a:cubicBezTo>
                    <a:pt x="1" y="15"/>
                    <a:pt x="1" y="15"/>
                    <a:pt x="1" y="15"/>
                  </a:cubicBezTo>
                  <a:moveTo>
                    <a:pt x="1" y="14"/>
                  </a:moveTo>
                  <a:cubicBezTo>
                    <a:pt x="1" y="14"/>
                    <a:pt x="1" y="15"/>
                    <a:pt x="1" y="15"/>
                  </a:cubicBezTo>
                  <a:cubicBezTo>
                    <a:pt x="1" y="15"/>
                    <a:pt x="1" y="14"/>
                    <a:pt x="1" y="14"/>
                  </a:cubicBezTo>
                  <a:moveTo>
                    <a:pt x="1" y="14"/>
                  </a:moveTo>
                  <a:cubicBezTo>
                    <a:pt x="1" y="14"/>
                    <a:pt x="1" y="14"/>
                    <a:pt x="1" y="14"/>
                  </a:cubicBezTo>
                  <a:cubicBezTo>
                    <a:pt x="1" y="14"/>
                    <a:pt x="1" y="14"/>
                    <a:pt x="1" y="14"/>
                  </a:cubicBezTo>
                  <a:moveTo>
                    <a:pt x="1" y="13"/>
                  </a:moveTo>
                  <a:cubicBezTo>
                    <a:pt x="1" y="14"/>
                    <a:pt x="1" y="14"/>
                    <a:pt x="1" y="14"/>
                  </a:cubicBezTo>
                  <a:cubicBezTo>
                    <a:pt x="1" y="14"/>
                    <a:pt x="1" y="14"/>
                    <a:pt x="1" y="13"/>
                  </a:cubicBezTo>
                  <a:moveTo>
                    <a:pt x="1" y="13"/>
                  </a:moveTo>
                  <a:cubicBezTo>
                    <a:pt x="1" y="13"/>
                    <a:pt x="1" y="13"/>
                    <a:pt x="1" y="13"/>
                  </a:cubicBezTo>
                  <a:cubicBezTo>
                    <a:pt x="1" y="13"/>
                    <a:pt x="1" y="13"/>
                    <a:pt x="1" y="13"/>
                  </a:cubicBezTo>
                  <a:moveTo>
                    <a:pt x="1" y="12"/>
                  </a:moveTo>
                  <a:cubicBezTo>
                    <a:pt x="1" y="13"/>
                    <a:pt x="1" y="13"/>
                    <a:pt x="1" y="13"/>
                  </a:cubicBezTo>
                  <a:cubicBezTo>
                    <a:pt x="1" y="13"/>
                    <a:pt x="1" y="13"/>
                    <a:pt x="1" y="12"/>
                  </a:cubicBezTo>
                  <a:moveTo>
                    <a:pt x="1" y="12"/>
                  </a:moveTo>
                  <a:cubicBezTo>
                    <a:pt x="1" y="12"/>
                    <a:pt x="1" y="12"/>
                    <a:pt x="1" y="12"/>
                  </a:cubicBezTo>
                  <a:cubicBezTo>
                    <a:pt x="1" y="12"/>
                    <a:pt x="1" y="12"/>
                    <a:pt x="1" y="12"/>
                  </a:cubicBezTo>
                  <a:moveTo>
                    <a:pt x="1" y="12"/>
                  </a:moveTo>
                  <a:cubicBezTo>
                    <a:pt x="1" y="12"/>
                    <a:pt x="1" y="12"/>
                    <a:pt x="1" y="12"/>
                  </a:cubicBezTo>
                  <a:cubicBezTo>
                    <a:pt x="1" y="12"/>
                    <a:pt x="1" y="12"/>
                    <a:pt x="1" y="12"/>
                  </a:cubicBezTo>
                  <a:moveTo>
                    <a:pt x="1" y="11"/>
                  </a:moveTo>
                  <a:cubicBezTo>
                    <a:pt x="1" y="12"/>
                    <a:pt x="1" y="12"/>
                    <a:pt x="1" y="12"/>
                  </a:cubicBezTo>
                  <a:cubicBezTo>
                    <a:pt x="1" y="12"/>
                    <a:pt x="1" y="12"/>
                    <a:pt x="1" y="11"/>
                  </a:cubicBezTo>
                  <a:moveTo>
                    <a:pt x="1" y="11"/>
                  </a:moveTo>
                  <a:cubicBezTo>
                    <a:pt x="1" y="11"/>
                    <a:pt x="1" y="11"/>
                    <a:pt x="1" y="11"/>
                  </a:cubicBezTo>
                  <a:cubicBezTo>
                    <a:pt x="1" y="11"/>
                    <a:pt x="1" y="11"/>
                    <a:pt x="1" y="11"/>
                  </a:cubicBezTo>
                  <a:moveTo>
                    <a:pt x="1" y="11"/>
                  </a:moveTo>
                  <a:cubicBezTo>
                    <a:pt x="1" y="11"/>
                    <a:pt x="1" y="11"/>
                    <a:pt x="1" y="11"/>
                  </a:cubicBezTo>
                  <a:cubicBezTo>
                    <a:pt x="1" y="11"/>
                    <a:pt x="1" y="11"/>
                    <a:pt x="1" y="11"/>
                  </a:cubicBezTo>
                  <a:moveTo>
                    <a:pt x="2" y="11"/>
                  </a:moveTo>
                  <a:cubicBezTo>
                    <a:pt x="2" y="11"/>
                    <a:pt x="1" y="11"/>
                    <a:pt x="1" y="11"/>
                  </a:cubicBezTo>
                  <a:cubicBezTo>
                    <a:pt x="1" y="11"/>
                    <a:pt x="2" y="11"/>
                    <a:pt x="2" y="11"/>
                  </a:cubicBezTo>
                  <a:moveTo>
                    <a:pt x="2" y="10"/>
                  </a:moveTo>
                  <a:cubicBezTo>
                    <a:pt x="2" y="10"/>
                    <a:pt x="2" y="11"/>
                    <a:pt x="2" y="11"/>
                  </a:cubicBezTo>
                  <a:cubicBezTo>
                    <a:pt x="2" y="11"/>
                    <a:pt x="2" y="10"/>
                    <a:pt x="2" y="10"/>
                  </a:cubicBezTo>
                  <a:moveTo>
                    <a:pt x="2" y="10"/>
                  </a:moveTo>
                  <a:cubicBezTo>
                    <a:pt x="2" y="10"/>
                    <a:pt x="2" y="10"/>
                    <a:pt x="2" y="10"/>
                  </a:cubicBezTo>
                  <a:cubicBezTo>
                    <a:pt x="2" y="10"/>
                    <a:pt x="2" y="10"/>
                    <a:pt x="2" y="10"/>
                  </a:cubicBezTo>
                  <a:moveTo>
                    <a:pt x="2" y="10"/>
                  </a:moveTo>
                  <a:cubicBezTo>
                    <a:pt x="2" y="10"/>
                    <a:pt x="2" y="10"/>
                    <a:pt x="2" y="10"/>
                  </a:cubicBezTo>
                  <a:cubicBezTo>
                    <a:pt x="2" y="10"/>
                    <a:pt x="2" y="10"/>
                    <a:pt x="2" y="10"/>
                  </a:cubicBezTo>
                  <a:moveTo>
                    <a:pt x="2" y="9"/>
                  </a:moveTo>
                  <a:cubicBezTo>
                    <a:pt x="2" y="10"/>
                    <a:pt x="2" y="10"/>
                    <a:pt x="2" y="10"/>
                  </a:cubicBezTo>
                  <a:cubicBezTo>
                    <a:pt x="2" y="10"/>
                    <a:pt x="2" y="10"/>
                    <a:pt x="2" y="9"/>
                  </a:cubicBezTo>
                  <a:moveTo>
                    <a:pt x="2" y="9"/>
                  </a:moveTo>
                  <a:cubicBezTo>
                    <a:pt x="2" y="9"/>
                    <a:pt x="2" y="9"/>
                    <a:pt x="2" y="9"/>
                  </a:cubicBezTo>
                  <a:cubicBezTo>
                    <a:pt x="2" y="9"/>
                    <a:pt x="2" y="9"/>
                    <a:pt x="2" y="9"/>
                  </a:cubicBezTo>
                  <a:moveTo>
                    <a:pt x="2" y="9"/>
                  </a:moveTo>
                  <a:cubicBezTo>
                    <a:pt x="2" y="9"/>
                    <a:pt x="2" y="9"/>
                    <a:pt x="2" y="9"/>
                  </a:cubicBezTo>
                  <a:cubicBezTo>
                    <a:pt x="2" y="9"/>
                    <a:pt x="2" y="9"/>
                    <a:pt x="2" y="9"/>
                  </a:cubicBezTo>
                  <a:moveTo>
                    <a:pt x="2" y="9"/>
                  </a:moveTo>
                  <a:cubicBezTo>
                    <a:pt x="2" y="9"/>
                    <a:pt x="2" y="9"/>
                    <a:pt x="2" y="9"/>
                  </a:cubicBezTo>
                  <a:cubicBezTo>
                    <a:pt x="2" y="9"/>
                    <a:pt x="2" y="9"/>
                    <a:pt x="2" y="9"/>
                  </a:cubicBezTo>
                  <a:moveTo>
                    <a:pt x="2" y="8"/>
                  </a:moveTo>
                  <a:cubicBezTo>
                    <a:pt x="2" y="8"/>
                    <a:pt x="2" y="9"/>
                    <a:pt x="2" y="9"/>
                  </a:cubicBezTo>
                  <a:cubicBezTo>
                    <a:pt x="2" y="9"/>
                    <a:pt x="2" y="8"/>
                    <a:pt x="2" y="8"/>
                  </a:cubicBezTo>
                  <a:moveTo>
                    <a:pt x="2" y="8"/>
                  </a:moveTo>
                  <a:cubicBezTo>
                    <a:pt x="2" y="8"/>
                    <a:pt x="2" y="8"/>
                    <a:pt x="2" y="8"/>
                  </a:cubicBezTo>
                  <a:cubicBezTo>
                    <a:pt x="2" y="8"/>
                    <a:pt x="2" y="8"/>
                    <a:pt x="2" y="8"/>
                  </a:cubicBezTo>
                  <a:moveTo>
                    <a:pt x="2" y="8"/>
                  </a:moveTo>
                  <a:cubicBezTo>
                    <a:pt x="2" y="8"/>
                    <a:pt x="2" y="8"/>
                    <a:pt x="2" y="8"/>
                  </a:cubicBezTo>
                  <a:cubicBezTo>
                    <a:pt x="2" y="8"/>
                    <a:pt x="2" y="8"/>
                    <a:pt x="2" y="8"/>
                  </a:cubicBezTo>
                  <a:moveTo>
                    <a:pt x="2" y="8"/>
                  </a:moveTo>
                  <a:cubicBezTo>
                    <a:pt x="2" y="8"/>
                    <a:pt x="2" y="8"/>
                    <a:pt x="2" y="8"/>
                  </a:cubicBezTo>
                  <a:cubicBezTo>
                    <a:pt x="2" y="8"/>
                    <a:pt x="2" y="8"/>
                    <a:pt x="2" y="8"/>
                  </a:cubicBezTo>
                  <a:moveTo>
                    <a:pt x="2" y="7"/>
                  </a:moveTo>
                  <a:cubicBezTo>
                    <a:pt x="2" y="7"/>
                    <a:pt x="2" y="7"/>
                    <a:pt x="2" y="7"/>
                  </a:cubicBezTo>
                  <a:cubicBezTo>
                    <a:pt x="2" y="7"/>
                    <a:pt x="2" y="7"/>
                    <a:pt x="2" y="7"/>
                  </a:cubicBezTo>
                  <a:moveTo>
                    <a:pt x="2" y="7"/>
                  </a:moveTo>
                  <a:cubicBezTo>
                    <a:pt x="2" y="7"/>
                    <a:pt x="2" y="7"/>
                    <a:pt x="2" y="7"/>
                  </a:cubicBezTo>
                  <a:cubicBezTo>
                    <a:pt x="2" y="7"/>
                    <a:pt x="2" y="7"/>
                    <a:pt x="2" y="7"/>
                  </a:cubicBezTo>
                  <a:moveTo>
                    <a:pt x="2" y="7"/>
                  </a:moveTo>
                  <a:cubicBezTo>
                    <a:pt x="2" y="7"/>
                    <a:pt x="2" y="7"/>
                    <a:pt x="2" y="7"/>
                  </a:cubicBezTo>
                  <a:cubicBezTo>
                    <a:pt x="2" y="7"/>
                    <a:pt x="2" y="7"/>
                    <a:pt x="2" y="7"/>
                  </a:cubicBezTo>
                  <a:moveTo>
                    <a:pt x="3" y="6"/>
                  </a:moveTo>
                  <a:cubicBezTo>
                    <a:pt x="3" y="6"/>
                    <a:pt x="2" y="7"/>
                    <a:pt x="2" y="7"/>
                  </a:cubicBezTo>
                  <a:cubicBezTo>
                    <a:pt x="2" y="7"/>
                    <a:pt x="3" y="6"/>
                    <a:pt x="3" y="6"/>
                  </a:cubicBezTo>
                  <a:moveTo>
                    <a:pt x="3" y="6"/>
                  </a:moveTo>
                  <a:cubicBezTo>
                    <a:pt x="3" y="6"/>
                    <a:pt x="3" y="6"/>
                    <a:pt x="3" y="6"/>
                  </a:cubicBezTo>
                  <a:cubicBezTo>
                    <a:pt x="3" y="6"/>
                    <a:pt x="3" y="6"/>
                    <a:pt x="3" y="6"/>
                  </a:cubicBezTo>
                  <a:moveTo>
                    <a:pt x="3" y="6"/>
                  </a:moveTo>
                  <a:cubicBezTo>
                    <a:pt x="3" y="6"/>
                    <a:pt x="3" y="6"/>
                    <a:pt x="3" y="6"/>
                  </a:cubicBezTo>
                  <a:cubicBezTo>
                    <a:pt x="3" y="6"/>
                    <a:pt x="3" y="6"/>
                    <a:pt x="3" y="6"/>
                  </a:cubicBezTo>
                  <a:moveTo>
                    <a:pt x="3" y="6"/>
                  </a:moveTo>
                  <a:cubicBezTo>
                    <a:pt x="3" y="6"/>
                    <a:pt x="3" y="6"/>
                    <a:pt x="3" y="6"/>
                  </a:cubicBezTo>
                  <a:cubicBezTo>
                    <a:pt x="3" y="6"/>
                    <a:pt x="3" y="6"/>
                    <a:pt x="3" y="6"/>
                  </a:cubicBezTo>
                  <a:moveTo>
                    <a:pt x="3" y="5"/>
                  </a:moveTo>
                  <a:cubicBezTo>
                    <a:pt x="3" y="5"/>
                    <a:pt x="3" y="5"/>
                    <a:pt x="3" y="5"/>
                  </a:cubicBezTo>
                  <a:cubicBezTo>
                    <a:pt x="3" y="5"/>
                    <a:pt x="3" y="5"/>
                    <a:pt x="3" y="5"/>
                  </a:cubicBezTo>
                  <a:moveTo>
                    <a:pt x="3" y="5"/>
                  </a:moveTo>
                  <a:cubicBezTo>
                    <a:pt x="3" y="5"/>
                    <a:pt x="3" y="5"/>
                    <a:pt x="3" y="5"/>
                  </a:cubicBezTo>
                  <a:cubicBezTo>
                    <a:pt x="3" y="5"/>
                    <a:pt x="3" y="5"/>
                    <a:pt x="3" y="5"/>
                  </a:cubicBezTo>
                  <a:moveTo>
                    <a:pt x="3" y="5"/>
                  </a:moveTo>
                  <a:cubicBezTo>
                    <a:pt x="3" y="5"/>
                    <a:pt x="3" y="5"/>
                    <a:pt x="3" y="5"/>
                  </a:cubicBezTo>
                  <a:cubicBezTo>
                    <a:pt x="3" y="5"/>
                    <a:pt x="3" y="5"/>
                    <a:pt x="3" y="5"/>
                  </a:cubicBezTo>
                  <a:moveTo>
                    <a:pt x="3" y="4"/>
                  </a:moveTo>
                  <a:cubicBezTo>
                    <a:pt x="3" y="5"/>
                    <a:pt x="3" y="5"/>
                    <a:pt x="3" y="5"/>
                  </a:cubicBezTo>
                  <a:cubicBezTo>
                    <a:pt x="3" y="5"/>
                    <a:pt x="3" y="5"/>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3"/>
                  </a:moveTo>
                  <a:cubicBezTo>
                    <a:pt x="3" y="3"/>
                    <a:pt x="3" y="3"/>
                    <a:pt x="3" y="4"/>
                  </a:cubicBezTo>
                  <a:cubicBezTo>
                    <a:pt x="3" y="3"/>
                    <a:pt x="3" y="3"/>
                    <a:pt x="3" y="3"/>
                  </a:cubicBezTo>
                  <a:moveTo>
                    <a:pt x="3" y="3"/>
                  </a:moveTo>
                  <a:cubicBezTo>
                    <a:pt x="3" y="3"/>
                    <a:pt x="3" y="3"/>
                    <a:pt x="3" y="3"/>
                  </a:cubicBezTo>
                  <a:cubicBezTo>
                    <a:pt x="3" y="3"/>
                    <a:pt x="3" y="3"/>
                    <a:pt x="3" y="3"/>
                  </a:cubicBezTo>
                  <a:moveTo>
                    <a:pt x="4" y="3"/>
                  </a:moveTo>
                  <a:cubicBezTo>
                    <a:pt x="4" y="3"/>
                    <a:pt x="4" y="3"/>
                    <a:pt x="3" y="3"/>
                  </a:cubicBezTo>
                  <a:cubicBezTo>
                    <a:pt x="4" y="3"/>
                    <a:pt x="4" y="3"/>
                    <a:pt x="4" y="3"/>
                  </a:cubicBezTo>
                  <a:moveTo>
                    <a:pt x="4" y="3"/>
                  </a:moveTo>
                  <a:cubicBezTo>
                    <a:pt x="4" y="3"/>
                    <a:pt x="4" y="3"/>
                    <a:pt x="4" y="3"/>
                  </a:cubicBezTo>
                  <a:cubicBezTo>
                    <a:pt x="4" y="3"/>
                    <a:pt x="4" y="3"/>
                    <a:pt x="4" y="3"/>
                  </a:cubicBezTo>
                  <a:moveTo>
                    <a:pt x="4" y="2"/>
                  </a:moveTo>
                  <a:cubicBezTo>
                    <a:pt x="4" y="2"/>
                    <a:pt x="4" y="2"/>
                    <a:pt x="4" y="2"/>
                  </a:cubicBezTo>
                  <a:cubicBezTo>
                    <a:pt x="4" y="2"/>
                    <a:pt x="4" y="2"/>
                    <a:pt x="4" y="2"/>
                  </a:cubicBezTo>
                  <a:moveTo>
                    <a:pt x="4" y="2"/>
                  </a:moveTo>
                  <a:cubicBezTo>
                    <a:pt x="4" y="2"/>
                    <a:pt x="4" y="2"/>
                    <a:pt x="4" y="2"/>
                  </a:cubicBezTo>
                  <a:cubicBezTo>
                    <a:pt x="4" y="2"/>
                    <a:pt x="4" y="2"/>
                    <a:pt x="4" y="2"/>
                  </a:cubicBezTo>
                  <a:moveTo>
                    <a:pt x="4" y="1"/>
                  </a:moveTo>
                  <a:cubicBezTo>
                    <a:pt x="4" y="1"/>
                    <a:pt x="4" y="1"/>
                    <a:pt x="4" y="1"/>
                  </a:cubicBezTo>
                  <a:cubicBezTo>
                    <a:pt x="4" y="1"/>
                    <a:pt x="4" y="1"/>
                    <a:pt x="4" y="1"/>
                  </a:cubicBezTo>
                  <a:moveTo>
                    <a:pt x="4" y="1"/>
                  </a:moveTo>
                  <a:cubicBezTo>
                    <a:pt x="4" y="1"/>
                    <a:pt x="4" y="1"/>
                    <a:pt x="4" y="1"/>
                  </a:cubicBezTo>
                  <a:cubicBezTo>
                    <a:pt x="4" y="1"/>
                    <a:pt x="4" y="1"/>
                    <a:pt x="4" y="1"/>
                  </a:cubicBezTo>
                  <a:moveTo>
                    <a:pt x="4" y="0"/>
                  </a:moveTo>
                  <a:cubicBezTo>
                    <a:pt x="4" y="0"/>
                    <a:pt x="4" y="0"/>
                    <a:pt x="4" y="0"/>
                  </a:cubicBezTo>
                  <a:cubicBezTo>
                    <a:pt x="4" y="0"/>
                    <a:pt x="4" y="0"/>
                    <a:pt x="4" y="0"/>
                  </a:cubicBezTo>
                </a:path>
              </a:pathLst>
            </a:custGeom>
            <a:solidFill>
              <a:srgbClr val="E56A0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 typeface="Arial"/>
                <a:buNone/>
                <a:tabLst/>
                <a:defRPr/>
              </a:pPr>
              <a:endParaRPr kumimoji="0" lang="en-GB" sz="24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1034" name="Freeform 35">
              <a:extLst>
                <a:ext uri="{FF2B5EF4-FFF2-40B4-BE49-F238E27FC236}">
                  <a16:creationId xmlns:a16="http://schemas.microsoft.com/office/drawing/2014/main" id="{B248C502-BCA0-91FA-CEBF-10A8CEB36FED}"/>
                </a:ext>
              </a:extLst>
            </p:cNvPr>
            <p:cNvSpPr>
              <a:spLocks/>
            </p:cNvSpPr>
            <p:nvPr/>
          </p:nvSpPr>
          <p:spPr bwMode="auto">
            <a:xfrm>
              <a:off x="2511425" y="2494353"/>
              <a:ext cx="190500" cy="425450"/>
            </a:xfrm>
            <a:custGeom>
              <a:avLst/>
              <a:gdLst>
                <a:gd name="T0" fmla="*/ 4 w 78"/>
                <a:gd name="T1" fmla="*/ 53 h 174"/>
                <a:gd name="T2" fmla="*/ 4 w 78"/>
                <a:gd name="T3" fmla="*/ 54 h 174"/>
                <a:gd name="T4" fmla="*/ 3 w 78"/>
                <a:gd name="T5" fmla="*/ 55 h 174"/>
                <a:gd name="T6" fmla="*/ 3 w 78"/>
                <a:gd name="T7" fmla="*/ 56 h 174"/>
                <a:gd name="T8" fmla="*/ 3 w 78"/>
                <a:gd name="T9" fmla="*/ 56 h 174"/>
                <a:gd name="T10" fmla="*/ 3 w 78"/>
                <a:gd name="T11" fmla="*/ 57 h 174"/>
                <a:gd name="T12" fmla="*/ 3 w 78"/>
                <a:gd name="T13" fmla="*/ 58 h 174"/>
                <a:gd name="T14" fmla="*/ 3 w 78"/>
                <a:gd name="T15" fmla="*/ 58 h 174"/>
                <a:gd name="T16" fmla="*/ 2 w 78"/>
                <a:gd name="T17" fmla="*/ 59 h 174"/>
                <a:gd name="T18" fmla="*/ 2 w 78"/>
                <a:gd name="T19" fmla="*/ 60 h 174"/>
                <a:gd name="T20" fmla="*/ 2 w 78"/>
                <a:gd name="T21" fmla="*/ 61 h 174"/>
                <a:gd name="T22" fmla="*/ 2 w 78"/>
                <a:gd name="T23" fmla="*/ 61 h 174"/>
                <a:gd name="T24" fmla="*/ 2 w 78"/>
                <a:gd name="T25" fmla="*/ 62 h 174"/>
                <a:gd name="T26" fmla="*/ 2 w 78"/>
                <a:gd name="T27" fmla="*/ 63 h 174"/>
                <a:gd name="T28" fmla="*/ 1 w 78"/>
                <a:gd name="T29" fmla="*/ 63 h 174"/>
                <a:gd name="T30" fmla="*/ 1 w 78"/>
                <a:gd name="T31" fmla="*/ 64 h 174"/>
                <a:gd name="T32" fmla="*/ 1 w 78"/>
                <a:gd name="T33" fmla="*/ 65 h 174"/>
                <a:gd name="T34" fmla="*/ 1 w 78"/>
                <a:gd name="T35" fmla="*/ 66 h 174"/>
                <a:gd name="T36" fmla="*/ 1 w 78"/>
                <a:gd name="T37" fmla="*/ 67 h 174"/>
                <a:gd name="T38" fmla="*/ 1 w 78"/>
                <a:gd name="T39" fmla="*/ 68 h 174"/>
                <a:gd name="T40" fmla="*/ 0 w 78"/>
                <a:gd name="T41" fmla="*/ 69 h 174"/>
                <a:gd name="T42" fmla="*/ 0 w 78"/>
                <a:gd name="T43" fmla="*/ 70 h 174"/>
                <a:gd name="T44" fmla="*/ 0 w 78"/>
                <a:gd name="T45" fmla="*/ 71 h 174"/>
                <a:gd name="T46" fmla="*/ 0 w 78"/>
                <a:gd name="T47" fmla="*/ 71 h 174"/>
                <a:gd name="T48" fmla="*/ 0 w 78"/>
                <a:gd name="T49" fmla="*/ 73 h 174"/>
                <a:gd name="T50" fmla="*/ 0 w 78"/>
                <a:gd name="T51" fmla="*/ 73 h 174"/>
                <a:gd name="T52" fmla="*/ 0 w 78"/>
                <a:gd name="T53" fmla="*/ 74 h 174"/>
                <a:gd name="T54" fmla="*/ 0 w 78"/>
                <a:gd name="T55" fmla="*/ 75 h 174"/>
                <a:gd name="T56" fmla="*/ 0 w 78"/>
                <a:gd name="T57" fmla="*/ 76 h 174"/>
                <a:gd name="T58" fmla="*/ 0 w 78"/>
                <a:gd name="T59" fmla="*/ 77 h 174"/>
                <a:gd name="T60" fmla="*/ 0 w 78"/>
                <a:gd name="T61" fmla="*/ 77 h 174"/>
                <a:gd name="T62" fmla="*/ 0 w 78"/>
                <a:gd name="T63" fmla="*/ 78 h 174"/>
                <a:gd name="T64" fmla="*/ 0 w 78"/>
                <a:gd name="T65" fmla="*/ 79 h 174"/>
                <a:gd name="T66" fmla="*/ 0 w 78"/>
                <a:gd name="T67" fmla="*/ 80 h 174"/>
                <a:gd name="T68" fmla="*/ 0 w 78"/>
                <a:gd name="T69" fmla="*/ 81 h 174"/>
                <a:gd name="T70" fmla="*/ 0 w 78"/>
                <a:gd name="T71" fmla="*/ 81 h 174"/>
                <a:gd name="T72" fmla="*/ 0 w 78"/>
                <a:gd name="T73" fmla="*/ 82 h 174"/>
                <a:gd name="T74" fmla="*/ 0 w 78"/>
                <a:gd name="T75" fmla="*/ 83 h 174"/>
                <a:gd name="T76" fmla="*/ 0 w 78"/>
                <a:gd name="T77" fmla="*/ 84 h 174"/>
                <a:gd name="T78" fmla="*/ 0 w 78"/>
                <a:gd name="T79" fmla="*/ 84 h 174"/>
                <a:gd name="T80" fmla="*/ 0 w 78"/>
                <a:gd name="T81" fmla="*/ 85 h 174"/>
                <a:gd name="T82" fmla="*/ 0 w 78"/>
                <a:gd name="T83" fmla="*/ 86 h 174"/>
                <a:gd name="T84" fmla="*/ 0 w 78"/>
                <a:gd name="T85" fmla="*/ 87 h 174"/>
                <a:gd name="T86" fmla="*/ 0 w 78"/>
                <a:gd name="T87" fmla="*/ 87 h 174"/>
                <a:gd name="T88" fmla="*/ 0 w 78"/>
                <a:gd name="T89" fmla="*/ 88 h 174"/>
                <a:gd name="T90" fmla="*/ 0 w 78"/>
                <a:gd name="T91" fmla="*/ 89 h 174"/>
                <a:gd name="T92" fmla="*/ 0 w 78"/>
                <a:gd name="T93" fmla="*/ 90 h 174"/>
                <a:gd name="T94" fmla="*/ 0 w 78"/>
                <a:gd name="T95" fmla="*/ 90 h 174"/>
                <a:gd name="T96" fmla="*/ 0 w 78"/>
                <a:gd name="T97" fmla="*/ 91 h 174"/>
                <a:gd name="T98" fmla="*/ 0 w 78"/>
                <a:gd name="T99" fmla="*/ 92 h 174"/>
                <a:gd name="T100" fmla="*/ 0 w 78"/>
                <a:gd name="T101" fmla="*/ 92 h 174"/>
                <a:gd name="T102" fmla="*/ 0 w 78"/>
                <a:gd name="T103" fmla="*/ 94 h 174"/>
                <a:gd name="T104" fmla="*/ 0 w 78"/>
                <a:gd name="T105" fmla="*/ 94 h 174"/>
                <a:gd name="T106" fmla="*/ 1 w 78"/>
                <a:gd name="T107" fmla="*/ 97 h 174"/>
                <a:gd name="T108" fmla="*/ 15 w 78"/>
                <a:gd name="T109" fmla="*/ 7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 h="174">
                  <a:moveTo>
                    <a:pt x="48" y="0"/>
                  </a:moveTo>
                  <a:cubicBezTo>
                    <a:pt x="28" y="11"/>
                    <a:pt x="12" y="30"/>
                    <a:pt x="4" y="52"/>
                  </a:cubicBezTo>
                  <a:cubicBezTo>
                    <a:pt x="4" y="52"/>
                    <a:pt x="4" y="52"/>
                    <a:pt x="4" y="52"/>
                  </a:cubicBezTo>
                  <a:cubicBezTo>
                    <a:pt x="4" y="52"/>
                    <a:pt x="4" y="52"/>
                    <a:pt x="4" y="53"/>
                  </a:cubicBezTo>
                  <a:cubicBezTo>
                    <a:pt x="4" y="53"/>
                    <a:pt x="4" y="53"/>
                    <a:pt x="4" y="53"/>
                  </a:cubicBezTo>
                  <a:cubicBezTo>
                    <a:pt x="4" y="53"/>
                    <a:pt x="4" y="53"/>
                    <a:pt x="4" y="53"/>
                  </a:cubicBezTo>
                  <a:cubicBezTo>
                    <a:pt x="4" y="53"/>
                    <a:pt x="4" y="53"/>
                    <a:pt x="4" y="53"/>
                  </a:cubicBezTo>
                  <a:cubicBezTo>
                    <a:pt x="4" y="53"/>
                    <a:pt x="4" y="54"/>
                    <a:pt x="4" y="54"/>
                  </a:cubicBezTo>
                  <a:cubicBezTo>
                    <a:pt x="4" y="54"/>
                    <a:pt x="4" y="54"/>
                    <a:pt x="4" y="54"/>
                  </a:cubicBezTo>
                  <a:cubicBezTo>
                    <a:pt x="4" y="54"/>
                    <a:pt x="4" y="54"/>
                    <a:pt x="4" y="54"/>
                  </a:cubicBezTo>
                  <a:cubicBezTo>
                    <a:pt x="4" y="54"/>
                    <a:pt x="4" y="54"/>
                    <a:pt x="4" y="54"/>
                  </a:cubicBezTo>
                  <a:cubicBezTo>
                    <a:pt x="4" y="54"/>
                    <a:pt x="4" y="54"/>
                    <a:pt x="4" y="55"/>
                  </a:cubicBezTo>
                  <a:cubicBezTo>
                    <a:pt x="4" y="55"/>
                    <a:pt x="4" y="55"/>
                    <a:pt x="4" y="55"/>
                  </a:cubicBezTo>
                  <a:cubicBezTo>
                    <a:pt x="4" y="55"/>
                    <a:pt x="4" y="55"/>
                    <a:pt x="4" y="55"/>
                  </a:cubicBezTo>
                  <a:cubicBezTo>
                    <a:pt x="4" y="55"/>
                    <a:pt x="4" y="55"/>
                    <a:pt x="3" y="55"/>
                  </a:cubicBezTo>
                  <a:cubicBezTo>
                    <a:pt x="3" y="55"/>
                    <a:pt x="3" y="55"/>
                    <a:pt x="3" y="55"/>
                  </a:cubicBezTo>
                  <a:cubicBezTo>
                    <a:pt x="3" y="55"/>
                    <a:pt x="3" y="55"/>
                    <a:pt x="3" y="55"/>
                  </a:cubicBezTo>
                  <a:cubicBezTo>
                    <a:pt x="3" y="55"/>
                    <a:pt x="3" y="55"/>
                    <a:pt x="3" y="55"/>
                  </a:cubicBezTo>
                  <a:cubicBezTo>
                    <a:pt x="3" y="55"/>
                    <a:pt x="3" y="55"/>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2"/>
                    <a:pt x="2" y="62"/>
                    <a:pt x="2" y="62"/>
                  </a:cubicBezTo>
                  <a:cubicBezTo>
                    <a:pt x="2" y="62"/>
                    <a:pt x="2" y="62"/>
                    <a:pt x="2" y="62"/>
                  </a:cubicBezTo>
                  <a:cubicBezTo>
                    <a:pt x="2" y="62"/>
                    <a:pt x="2" y="62"/>
                    <a:pt x="2" y="62"/>
                  </a:cubicBezTo>
                  <a:cubicBezTo>
                    <a:pt x="2" y="62"/>
                    <a:pt x="2" y="62"/>
                    <a:pt x="2" y="62"/>
                  </a:cubicBezTo>
                  <a:cubicBezTo>
                    <a:pt x="2" y="62"/>
                    <a:pt x="2" y="62"/>
                    <a:pt x="2" y="62"/>
                  </a:cubicBezTo>
                  <a:cubicBezTo>
                    <a:pt x="2" y="62"/>
                    <a:pt x="2" y="62"/>
                    <a:pt x="2" y="62"/>
                  </a:cubicBezTo>
                  <a:cubicBezTo>
                    <a:pt x="2" y="62"/>
                    <a:pt x="2" y="63"/>
                    <a:pt x="2" y="63"/>
                  </a:cubicBezTo>
                  <a:cubicBezTo>
                    <a:pt x="2" y="63"/>
                    <a:pt x="2" y="63"/>
                    <a:pt x="2" y="63"/>
                  </a:cubicBezTo>
                  <a:cubicBezTo>
                    <a:pt x="2" y="63"/>
                    <a:pt x="1" y="63"/>
                    <a:pt x="1" y="63"/>
                  </a:cubicBezTo>
                  <a:cubicBezTo>
                    <a:pt x="1" y="63"/>
                    <a:pt x="1" y="63"/>
                    <a:pt x="1" y="63"/>
                  </a:cubicBezTo>
                  <a:cubicBezTo>
                    <a:pt x="1" y="63"/>
                    <a:pt x="1" y="63"/>
                    <a:pt x="1" y="63"/>
                  </a:cubicBezTo>
                  <a:cubicBezTo>
                    <a:pt x="1" y="63"/>
                    <a:pt x="1" y="63"/>
                    <a:pt x="1" y="63"/>
                  </a:cubicBezTo>
                  <a:cubicBezTo>
                    <a:pt x="1" y="63"/>
                    <a:pt x="1" y="63"/>
                    <a:pt x="1" y="63"/>
                  </a:cubicBezTo>
                  <a:cubicBezTo>
                    <a:pt x="1" y="63"/>
                    <a:pt x="1" y="63"/>
                    <a:pt x="1" y="63"/>
                  </a:cubicBezTo>
                  <a:cubicBezTo>
                    <a:pt x="1" y="64"/>
                    <a:pt x="1" y="64"/>
                    <a:pt x="1" y="64"/>
                  </a:cubicBezTo>
                  <a:cubicBezTo>
                    <a:pt x="1" y="64"/>
                    <a:pt x="1" y="64"/>
                    <a:pt x="1" y="64"/>
                  </a:cubicBezTo>
                  <a:cubicBezTo>
                    <a:pt x="1" y="64"/>
                    <a:pt x="1" y="64"/>
                    <a:pt x="1" y="64"/>
                  </a:cubicBezTo>
                  <a:cubicBezTo>
                    <a:pt x="1" y="64"/>
                    <a:pt x="1" y="64"/>
                    <a:pt x="1" y="64"/>
                  </a:cubicBezTo>
                  <a:cubicBezTo>
                    <a:pt x="1" y="64"/>
                    <a:pt x="1" y="64"/>
                    <a:pt x="1" y="64"/>
                  </a:cubicBezTo>
                  <a:cubicBezTo>
                    <a:pt x="1" y="64"/>
                    <a:pt x="1" y="64"/>
                    <a:pt x="1" y="64"/>
                  </a:cubicBezTo>
                  <a:cubicBezTo>
                    <a:pt x="1" y="65"/>
                    <a:pt x="1" y="65"/>
                    <a:pt x="1" y="65"/>
                  </a:cubicBezTo>
                  <a:cubicBezTo>
                    <a:pt x="1" y="65"/>
                    <a:pt x="1" y="65"/>
                    <a:pt x="1" y="65"/>
                  </a:cubicBezTo>
                  <a:cubicBezTo>
                    <a:pt x="1" y="65"/>
                    <a:pt x="1" y="65"/>
                    <a:pt x="1" y="65"/>
                  </a:cubicBezTo>
                  <a:cubicBezTo>
                    <a:pt x="1" y="65"/>
                    <a:pt x="1" y="65"/>
                    <a:pt x="1" y="65"/>
                  </a:cubicBezTo>
                  <a:cubicBezTo>
                    <a:pt x="1" y="66"/>
                    <a:pt x="1" y="66"/>
                    <a:pt x="1" y="66"/>
                  </a:cubicBezTo>
                  <a:cubicBezTo>
                    <a:pt x="1" y="66"/>
                    <a:pt x="1" y="66"/>
                    <a:pt x="1" y="66"/>
                  </a:cubicBezTo>
                  <a:cubicBezTo>
                    <a:pt x="1" y="66"/>
                    <a:pt x="1" y="66"/>
                    <a:pt x="1" y="66"/>
                  </a:cubicBezTo>
                  <a:cubicBezTo>
                    <a:pt x="1" y="66"/>
                    <a:pt x="1" y="66"/>
                    <a:pt x="1" y="66"/>
                  </a:cubicBezTo>
                  <a:cubicBezTo>
                    <a:pt x="1" y="66"/>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8"/>
                    <a:pt x="1" y="68"/>
                    <a:pt x="1" y="68"/>
                  </a:cubicBezTo>
                  <a:cubicBezTo>
                    <a:pt x="1" y="68"/>
                    <a:pt x="1" y="68"/>
                    <a:pt x="1" y="68"/>
                  </a:cubicBezTo>
                  <a:cubicBezTo>
                    <a:pt x="1" y="68"/>
                    <a:pt x="1" y="68"/>
                    <a:pt x="1" y="68"/>
                  </a:cubicBezTo>
                  <a:cubicBezTo>
                    <a:pt x="1" y="68"/>
                    <a:pt x="1" y="68"/>
                    <a:pt x="1" y="68"/>
                  </a:cubicBezTo>
                  <a:cubicBezTo>
                    <a:pt x="1" y="68"/>
                    <a:pt x="0" y="68"/>
                    <a:pt x="0" y="69"/>
                  </a:cubicBezTo>
                  <a:cubicBezTo>
                    <a:pt x="0" y="69"/>
                    <a:pt x="0" y="69"/>
                    <a:pt x="0" y="69"/>
                  </a:cubicBezTo>
                  <a:cubicBezTo>
                    <a:pt x="0" y="69"/>
                    <a:pt x="0" y="69"/>
                    <a:pt x="0" y="69"/>
                  </a:cubicBezTo>
                  <a:cubicBezTo>
                    <a:pt x="0" y="69"/>
                    <a:pt x="0" y="69"/>
                    <a:pt x="0" y="69"/>
                  </a:cubicBezTo>
                  <a:cubicBezTo>
                    <a:pt x="0" y="69"/>
                    <a:pt x="0" y="69"/>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1"/>
                    <a:pt x="0" y="71"/>
                  </a:cubicBezTo>
                  <a:cubicBezTo>
                    <a:pt x="0" y="71"/>
                    <a:pt x="0" y="71"/>
                    <a:pt x="0" y="71"/>
                  </a:cubicBezTo>
                  <a:cubicBezTo>
                    <a:pt x="0" y="71"/>
                    <a:pt x="0" y="71"/>
                    <a:pt x="0" y="71"/>
                  </a:cubicBezTo>
                  <a:cubicBezTo>
                    <a:pt x="0" y="71"/>
                    <a:pt x="0" y="71"/>
                    <a:pt x="0" y="71"/>
                  </a:cubicBezTo>
                  <a:cubicBezTo>
                    <a:pt x="0" y="71"/>
                    <a:pt x="0" y="71"/>
                    <a:pt x="0" y="71"/>
                  </a:cubicBezTo>
                  <a:cubicBezTo>
                    <a:pt x="0" y="71"/>
                    <a:pt x="0" y="71"/>
                    <a:pt x="0" y="71"/>
                  </a:cubicBezTo>
                  <a:cubicBezTo>
                    <a:pt x="0" y="71"/>
                    <a:pt x="0" y="72"/>
                    <a:pt x="0" y="72"/>
                  </a:cubicBezTo>
                  <a:cubicBezTo>
                    <a:pt x="0" y="72"/>
                    <a:pt x="0" y="72"/>
                    <a:pt x="0" y="72"/>
                  </a:cubicBezTo>
                  <a:cubicBezTo>
                    <a:pt x="0" y="72"/>
                    <a:pt x="0" y="72"/>
                    <a:pt x="0" y="72"/>
                  </a:cubicBezTo>
                  <a:cubicBezTo>
                    <a:pt x="0" y="72"/>
                    <a:pt x="0" y="72"/>
                    <a:pt x="0" y="72"/>
                  </a:cubicBezTo>
                  <a:cubicBezTo>
                    <a:pt x="0" y="73"/>
                    <a:pt x="0" y="73"/>
                    <a:pt x="0" y="73"/>
                  </a:cubicBezTo>
                  <a:cubicBezTo>
                    <a:pt x="0" y="73"/>
                    <a:pt x="0" y="73"/>
                    <a:pt x="0" y="73"/>
                  </a:cubicBezTo>
                  <a:cubicBezTo>
                    <a:pt x="0" y="73"/>
                    <a:pt x="0" y="73"/>
                    <a:pt x="0" y="73"/>
                  </a:cubicBezTo>
                  <a:cubicBezTo>
                    <a:pt x="0" y="73"/>
                    <a:pt x="0" y="73"/>
                    <a:pt x="0" y="73"/>
                  </a:cubicBezTo>
                  <a:cubicBezTo>
                    <a:pt x="0" y="73"/>
                    <a:pt x="0" y="73"/>
                    <a:pt x="0" y="73"/>
                  </a:cubicBezTo>
                  <a:cubicBezTo>
                    <a:pt x="0" y="73"/>
                    <a:pt x="0" y="73"/>
                    <a:pt x="0" y="73"/>
                  </a:cubicBezTo>
                  <a:cubicBezTo>
                    <a:pt x="0" y="73"/>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5"/>
                    <a:pt x="0" y="75"/>
                  </a:cubicBezTo>
                  <a:cubicBezTo>
                    <a:pt x="0" y="75"/>
                    <a:pt x="0" y="75"/>
                    <a:pt x="0" y="75"/>
                  </a:cubicBezTo>
                  <a:cubicBezTo>
                    <a:pt x="0" y="75"/>
                    <a:pt x="0" y="75"/>
                    <a:pt x="0" y="75"/>
                  </a:cubicBezTo>
                  <a:cubicBezTo>
                    <a:pt x="0" y="75"/>
                    <a:pt x="0" y="75"/>
                    <a:pt x="0" y="75"/>
                  </a:cubicBezTo>
                  <a:cubicBezTo>
                    <a:pt x="0" y="75"/>
                    <a:pt x="0" y="75"/>
                    <a:pt x="0" y="75"/>
                  </a:cubicBezTo>
                  <a:cubicBezTo>
                    <a:pt x="0" y="75"/>
                    <a:pt x="0" y="75"/>
                    <a:pt x="0" y="76"/>
                  </a:cubicBezTo>
                  <a:cubicBezTo>
                    <a:pt x="0" y="76"/>
                    <a:pt x="0" y="76"/>
                    <a:pt x="0" y="76"/>
                  </a:cubicBezTo>
                  <a:cubicBezTo>
                    <a:pt x="0" y="76"/>
                    <a:pt x="0" y="76"/>
                    <a:pt x="0" y="76"/>
                  </a:cubicBezTo>
                  <a:cubicBezTo>
                    <a:pt x="0" y="76"/>
                    <a:pt x="0" y="76"/>
                    <a:pt x="0" y="76"/>
                  </a:cubicBezTo>
                  <a:cubicBezTo>
                    <a:pt x="0" y="76"/>
                    <a:pt x="0" y="76"/>
                    <a:pt x="0" y="76"/>
                  </a:cubicBezTo>
                  <a:cubicBezTo>
                    <a:pt x="0" y="76"/>
                    <a:pt x="0" y="76"/>
                    <a:pt x="0" y="76"/>
                  </a:cubicBezTo>
                  <a:cubicBezTo>
                    <a:pt x="0" y="76"/>
                    <a:pt x="0" y="76"/>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8"/>
                  </a:cubicBezTo>
                  <a:cubicBezTo>
                    <a:pt x="0" y="78"/>
                    <a:pt x="0" y="78"/>
                    <a:pt x="0" y="78"/>
                  </a:cubicBezTo>
                  <a:cubicBezTo>
                    <a:pt x="0" y="78"/>
                    <a:pt x="0" y="78"/>
                    <a:pt x="0" y="78"/>
                  </a:cubicBezTo>
                  <a:cubicBezTo>
                    <a:pt x="0" y="78"/>
                    <a:pt x="0" y="78"/>
                    <a:pt x="0" y="78"/>
                  </a:cubicBezTo>
                  <a:cubicBezTo>
                    <a:pt x="0" y="78"/>
                    <a:pt x="0" y="78"/>
                    <a:pt x="0" y="78"/>
                  </a:cubicBezTo>
                  <a:cubicBezTo>
                    <a:pt x="0" y="78"/>
                    <a:pt x="0" y="78"/>
                    <a:pt x="0" y="78"/>
                  </a:cubicBezTo>
                  <a:cubicBezTo>
                    <a:pt x="0" y="78"/>
                    <a:pt x="0" y="78"/>
                    <a:pt x="0" y="78"/>
                  </a:cubicBezTo>
                  <a:cubicBezTo>
                    <a:pt x="0" y="79"/>
                    <a:pt x="0" y="79"/>
                    <a:pt x="0" y="79"/>
                  </a:cubicBezTo>
                  <a:cubicBezTo>
                    <a:pt x="0" y="79"/>
                    <a:pt x="0" y="79"/>
                    <a:pt x="0" y="79"/>
                  </a:cubicBezTo>
                  <a:cubicBezTo>
                    <a:pt x="0" y="79"/>
                    <a:pt x="0" y="79"/>
                    <a:pt x="0" y="79"/>
                  </a:cubicBezTo>
                  <a:cubicBezTo>
                    <a:pt x="0" y="79"/>
                    <a:pt x="0" y="79"/>
                    <a:pt x="0" y="79"/>
                  </a:cubicBezTo>
                  <a:cubicBezTo>
                    <a:pt x="0" y="79"/>
                    <a:pt x="0" y="79"/>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1"/>
                    <a:pt x="0" y="81"/>
                    <a:pt x="0" y="81"/>
                  </a:cubicBezTo>
                  <a:cubicBezTo>
                    <a:pt x="0" y="81"/>
                    <a:pt x="0" y="81"/>
                    <a:pt x="0" y="81"/>
                  </a:cubicBezTo>
                  <a:cubicBezTo>
                    <a:pt x="0" y="81"/>
                    <a:pt x="0" y="81"/>
                    <a:pt x="0" y="81"/>
                  </a:cubicBezTo>
                  <a:cubicBezTo>
                    <a:pt x="0" y="81"/>
                    <a:pt x="0" y="81"/>
                    <a:pt x="0" y="81"/>
                  </a:cubicBezTo>
                  <a:cubicBezTo>
                    <a:pt x="0" y="81"/>
                    <a:pt x="0" y="81"/>
                    <a:pt x="0" y="81"/>
                  </a:cubicBezTo>
                  <a:cubicBezTo>
                    <a:pt x="0" y="81"/>
                    <a:pt x="0" y="81"/>
                    <a:pt x="0" y="81"/>
                  </a:cubicBezTo>
                  <a:cubicBezTo>
                    <a:pt x="0" y="81"/>
                    <a:pt x="0" y="82"/>
                    <a:pt x="0" y="82"/>
                  </a:cubicBezTo>
                  <a:cubicBezTo>
                    <a:pt x="0" y="82"/>
                    <a:pt x="0" y="82"/>
                    <a:pt x="0" y="82"/>
                  </a:cubicBezTo>
                  <a:cubicBezTo>
                    <a:pt x="0" y="82"/>
                    <a:pt x="0" y="82"/>
                    <a:pt x="0" y="82"/>
                  </a:cubicBezTo>
                  <a:cubicBezTo>
                    <a:pt x="0" y="82"/>
                    <a:pt x="0" y="82"/>
                    <a:pt x="0" y="82"/>
                  </a:cubicBezTo>
                  <a:cubicBezTo>
                    <a:pt x="0" y="82"/>
                    <a:pt x="0" y="82"/>
                    <a:pt x="0" y="82"/>
                  </a:cubicBezTo>
                  <a:cubicBezTo>
                    <a:pt x="0" y="82"/>
                    <a:pt x="0" y="82"/>
                    <a:pt x="0" y="82"/>
                  </a:cubicBezTo>
                  <a:cubicBezTo>
                    <a:pt x="0" y="82"/>
                    <a:pt x="0" y="82"/>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5"/>
                    <a:pt x="0" y="85"/>
                  </a:cubicBezTo>
                  <a:cubicBezTo>
                    <a:pt x="0" y="85"/>
                    <a:pt x="0" y="85"/>
                    <a:pt x="0" y="85"/>
                  </a:cubicBezTo>
                  <a:cubicBezTo>
                    <a:pt x="0" y="85"/>
                    <a:pt x="0" y="85"/>
                    <a:pt x="0" y="85"/>
                  </a:cubicBezTo>
                  <a:cubicBezTo>
                    <a:pt x="0" y="85"/>
                    <a:pt x="0" y="85"/>
                    <a:pt x="0" y="85"/>
                  </a:cubicBezTo>
                  <a:cubicBezTo>
                    <a:pt x="0" y="85"/>
                    <a:pt x="0" y="85"/>
                    <a:pt x="0" y="85"/>
                  </a:cubicBezTo>
                  <a:cubicBezTo>
                    <a:pt x="0" y="85"/>
                    <a:pt x="0" y="85"/>
                    <a:pt x="0" y="85"/>
                  </a:cubicBezTo>
                  <a:cubicBezTo>
                    <a:pt x="0" y="85"/>
                    <a:pt x="0" y="85"/>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90"/>
                    <a:pt x="0" y="90"/>
                    <a:pt x="0" y="90"/>
                  </a:cubicBezTo>
                  <a:cubicBezTo>
                    <a:pt x="0" y="90"/>
                    <a:pt x="0" y="90"/>
                    <a:pt x="0" y="90"/>
                  </a:cubicBezTo>
                  <a:cubicBezTo>
                    <a:pt x="0" y="90"/>
                    <a:pt x="0" y="90"/>
                    <a:pt x="0" y="90"/>
                  </a:cubicBezTo>
                  <a:cubicBezTo>
                    <a:pt x="0" y="90"/>
                    <a:pt x="0" y="90"/>
                    <a:pt x="0" y="90"/>
                  </a:cubicBezTo>
                  <a:cubicBezTo>
                    <a:pt x="0" y="90"/>
                    <a:pt x="0" y="90"/>
                    <a:pt x="0" y="90"/>
                  </a:cubicBezTo>
                  <a:cubicBezTo>
                    <a:pt x="0" y="90"/>
                    <a:pt x="0" y="90"/>
                    <a:pt x="0" y="90"/>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3"/>
                    <a:pt x="0" y="93"/>
                    <a:pt x="0" y="93"/>
                  </a:cubicBezTo>
                  <a:cubicBezTo>
                    <a:pt x="0" y="93"/>
                    <a:pt x="0" y="93"/>
                    <a:pt x="0" y="93"/>
                  </a:cubicBezTo>
                  <a:cubicBezTo>
                    <a:pt x="0" y="93"/>
                    <a:pt x="0" y="93"/>
                    <a:pt x="0" y="93"/>
                  </a:cubicBezTo>
                  <a:cubicBezTo>
                    <a:pt x="0" y="93"/>
                    <a:pt x="0" y="93"/>
                    <a:pt x="0" y="93"/>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5"/>
                  </a:cubicBezTo>
                  <a:cubicBezTo>
                    <a:pt x="0" y="95"/>
                    <a:pt x="0" y="95"/>
                    <a:pt x="0" y="95"/>
                  </a:cubicBezTo>
                  <a:cubicBezTo>
                    <a:pt x="0" y="95"/>
                    <a:pt x="0" y="95"/>
                    <a:pt x="0" y="95"/>
                  </a:cubicBezTo>
                  <a:cubicBezTo>
                    <a:pt x="0" y="95"/>
                    <a:pt x="0" y="95"/>
                    <a:pt x="0" y="95"/>
                  </a:cubicBezTo>
                  <a:cubicBezTo>
                    <a:pt x="0" y="96"/>
                    <a:pt x="1" y="96"/>
                    <a:pt x="1" y="97"/>
                  </a:cubicBezTo>
                  <a:cubicBezTo>
                    <a:pt x="1" y="97"/>
                    <a:pt x="1" y="97"/>
                    <a:pt x="1" y="97"/>
                  </a:cubicBezTo>
                  <a:cubicBezTo>
                    <a:pt x="7" y="136"/>
                    <a:pt x="38" y="168"/>
                    <a:pt x="78" y="174"/>
                  </a:cubicBezTo>
                  <a:cubicBezTo>
                    <a:pt x="66" y="169"/>
                    <a:pt x="55" y="162"/>
                    <a:pt x="46" y="152"/>
                  </a:cubicBezTo>
                  <a:cubicBezTo>
                    <a:pt x="33" y="139"/>
                    <a:pt x="24" y="124"/>
                    <a:pt x="19" y="106"/>
                  </a:cubicBezTo>
                  <a:cubicBezTo>
                    <a:pt x="18" y="97"/>
                    <a:pt x="16" y="87"/>
                    <a:pt x="15" y="78"/>
                  </a:cubicBezTo>
                  <a:cubicBezTo>
                    <a:pt x="15" y="77"/>
                    <a:pt x="15" y="77"/>
                    <a:pt x="15" y="77"/>
                  </a:cubicBezTo>
                  <a:cubicBezTo>
                    <a:pt x="15" y="58"/>
                    <a:pt x="20" y="40"/>
                    <a:pt x="30" y="23"/>
                  </a:cubicBezTo>
                  <a:cubicBezTo>
                    <a:pt x="35" y="16"/>
                    <a:pt x="41" y="9"/>
                    <a:pt x="46" y="2"/>
                  </a:cubicBezTo>
                  <a:cubicBezTo>
                    <a:pt x="47" y="1"/>
                    <a:pt x="48" y="1"/>
                    <a:pt x="48" y="0"/>
                  </a:cubicBezTo>
                </a:path>
              </a:pathLst>
            </a:custGeom>
            <a:solidFill>
              <a:srgbClr val="FFB5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 typeface="Arial"/>
                <a:buNone/>
                <a:tabLst/>
                <a:defRPr/>
              </a:pPr>
              <a:endParaRPr kumimoji="0" lang="en-GB" sz="24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1035" name="Rectangle 36">
              <a:extLst>
                <a:ext uri="{FF2B5EF4-FFF2-40B4-BE49-F238E27FC236}">
                  <a16:creationId xmlns:a16="http://schemas.microsoft.com/office/drawing/2014/main" id="{99ABFAFE-1499-E550-FA6A-F9F03486C8C7}"/>
                </a:ext>
              </a:extLst>
            </p:cNvPr>
            <p:cNvSpPr>
              <a:spLocks noChangeArrowheads="1"/>
            </p:cNvSpPr>
            <p:nvPr/>
          </p:nvSpPr>
          <p:spPr bwMode="auto">
            <a:xfrm>
              <a:off x="2605088" y="2592778"/>
              <a:ext cx="268288" cy="153988"/>
            </a:xfrm>
            <a:prstGeom prst="rect">
              <a:avLst/>
            </a:prstGeom>
            <a:solidFill>
              <a:srgbClr val="FFD57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 typeface="Arial"/>
                <a:buNone/>
                <a:tabLst/>
                <a:defRPr/>
              </a:pPr>
              <a:endParaRPr kumimoji="0" lang="en-GB" sz="24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grpSp>
      <p:grpSp>
        <p:nvGrpSpPr>
          <p:cNvPr id="1036" name="Group 1035">
            <a:extLst>
              <a:ext uri="{FF2B5EF4-FFF2-40B4-BE49-F238E27FC236}">
                <a16:creationId xmlns:a16="http://schemas.microsoft.com/office/drawing/2014/main" id="{0B2A792F-464E-57F2-85E8-2932DB539DCC}"/>
              </a:ext>
            </a:extLst>
          </p:cNvPr>
          <p:cNvGrpSpPr/>
          <p:nvPr/>
        </p:nvGrpSpPr>
        <p:grpSpPr>
          <a:xfrm>
            <a:off x="609601" y="3327307"/>
            <a:ext cx="186535" cy="203293"/>
            <a:chOff x="2455863" y="2411803"/>
            <a:chExt cx="566738" cy="566738"/>
          </a:xfrm>
        </p:grpSpPr>
        <p:sp>
          <p:nvSpPr>
            <p:cNvPr id="1037" name="Oval 32">
              <a:extLst>
                <a:ext uri="{FF2B5EF4-FFF2-40B4-BE49-F238E27FC236}">
                  <a16:creationId xmlns:a16="http://schemas.microsoft.com/office/drawing/2014/main" id="{D92E7930-455A-49D6-A73E-1408216C69E1}"/>
                </a:ext>
              </a:extLst>
            </p:cNvPr>
            <p:cNvSpPr>
              <a:spLocks noChangeArrowheads="1"/>
            </p:cNvSpPr>
            <p:nvPr/>
          </p:nvSpPr>
          <p:spPr bwMode="auto">
            <a:xfrm>
              <a:off x="2455863" y="2411803"/>
              <a:ext cx="566738" cy="566738"/>
            </a:xfrm>
            <a:prstGeom prst="ellipse">
              <a:avLst/>
            </a:prstGeom>
            <a:solidFill>
              <a:srgbClr val="F2A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 typeface="Arial"/>
                <a:buNone/>
                <a:tabLst/>
                <a:defRPr/>
              </a:pPr>
              <a:endParaRPr kumimoji="0" lang="en-GB" sz="24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1038" name="Oval 33">
              <a:extLst>
                <a:ext uri="{FF2B5EF4-FFF2-40B4-BE49-F238E27FC236}">
                  <a16:creationId xmlns:a16="http://schemas.microsoft.com/office/drawing/2014/main" id="{B56E5591-52C6-DBC5-8597-199C7D817862}"/>
                </a:ext>
              </a:extLst>
            </p:cNvPr>
            <p:cNvSpPr>
              <a:spLocks noChangeArrowheads="1"/>
            </p:cNvSpPr>
            <p:nvPr/>
          </p:nvSpPr>
          <p:spPr bwMode="auto">
            <a:xfrm>
              <a:off x="2511425" y="2465778"/>
              <a:ext cx="455613" cy="457200"/>
            </a:xfrm>
            <a:prstGeom prst="ellipse">
              <a:avLst/>
            </a:prstGeom>
            <a:solidFill>
              <a:srgbClr val="FFD5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 typeface="Arial"/>
                <a:buNone/>
                <a:tabLst/>
                <a:defRPr/>
              </a:pPr>
              <a:endParaRPr kumimoji="0" lang="en-GB" sz="24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1039" name="Freeform 34">
              <a:extLst>
                <a:ext uri="{FF2B5EF4-FFF2-40B4-BE49-F238E27FC236}">
                  <a16:creationId xmlns:a16="http://schemas.microsoft.com/office/drawing/2014/main" id="{F50DDDC5-504E-52A7-C1BE-8B217541FBFC}"/>
                </a:ext>
              </a:extLst>
            </p:cNvPr>
            <p:cNvSpPr>
              <a:spLocks noEditPoints="1"/>
            </p:cNvSpPr>
            <p:nvPr/>
          </p:nvSpPr>
          <p:spPr bwMode="auto">
            <a:xfrm>
              <a:off x="2511425" y="2621353"/>
              <a:ext cx="9525" cy="111125"/>
            </a:xfrm>
            <a:custGeom>
              <a:avLst/>
              <a:gdLst>
                <a:gd name="T0" fmla="*/ 0 w 4"/>
                <a:gd name="T1" fmla="*/ 43 h 45"/>
                <a:gd name="T2" fmla="*/ 0 w 4"/>
                <a:gd name="T3" fmla="*/ 42 h 45"/>
                <a:gd name="T4" fmla="*/ 0 w 4"/>
                <a:gd name="T5" fmla="*/ 41 h 45"/>
                <a:gd name="T6" fmla="*/ 0 w 4"/>
                <a:gd name="T7" fmla="*/ 40 h 45"/>
                <a:gd name="T8" fmla="*/ 0 w 4"/>
                <a:gd name="T9" fmla="*/ 40 h 45"/>
                <a:gd name="T10" fmla="*/ 0 w 4"/>
                <a:gd name="T11" fmla="*/ 39 h 45"/>
                <a:gd name="T12" fmla="*/ 0 w 4"/>
                <a:gd name="T13" fmla="*/ 38 h 45"/>
                <a:gd name="T14" fmla="*/ 0 w 4"/>
                <a:gd name="T15" fmla="*/ 38 h 45"/>
                <a:gd name="T16" fmla="*/ 0 w 4"/>
                <a:gd name="T17" fmla="*/ 37 h 45"/>
                <a:gd name="T18" fmla="*/ 0 w 4"/>
                <a:gd name="T19" fmla="*/ 36 h 45"/>
                <a:gd name="T20" fmla="*/ 0 w 4"/>
                <a:gd name="T21" fmla="*/ 36 h 45"/>
                <a:gd name="T22" fmla="*/ 0 w 4"/>
                <a:gd name="T23" fmla="*/ 35 h 45"/>
                <a:gd name="T24" fmla="*/ 0 w 4"/>
                <a:gd name="T25" fmla="*/ 34 h 45"/>
                <a:gd name="T26" fmla="*/ 0 w 4"/>
                <a:gd name="T27" fmla="*/ 34 h 45"/>
                <a:gd name="T28" fmla="*/ 0 w 4"/>
                <a:gd name="T29" fmla="*/ 33 h 45"/>
                <a:gd name="T30" fmla="*/ 0 w 4"/>
                <a:gd name="T31" fmla="*/ 32 h 45"/>
                <a:gd name="T32" fmla="*/ 0 w 4"/>
                <a:gd name="T33" fmla="*/ 31 h 45"/>
                <a:gd name="T34" fmla="*/ 0 w 4"/>
                <a:gd name="T35" fmla="*/ 31 h 45"/>
                <a:gd name="T36" fmla="*/ 0 w 4"/>
                <a:gd name="T37" fmla="*/ 30 h 45"/>
                <a:gd name="T38" fmla="*/ 0 w 4"/>
                <a:gd name="T39" fmla="*/ 29 h 45"/>
                <a:gd name="T40" fmla="*/ 0 w 4"/>
                <a:gd name="T41" fmla="*/ 29 h 45"/>
                <a:gd name="T42" fmla="*/ 0 w 4"/>
                <a:gd name="T43" fmla="*/ 28 h 45"/>
                <a:gd name="T44" fmla="*/ 0 w 4"/>
                <a:gd name="T45" fmla="*/ 27 h 45"/>
                <a:gd name="T46" fmla="*/ 0 w 4"/>
                <a:gd name="T47" fmla="*/ 26 h 45"/>
                <a:gd name="T48" fmla="*/ 0 w 4"/>
                <a:gd name="T49" fmla="*/ 26 h 45"/>
                <a:gd name="T50" fmla="*/ 0 w 4"/>
                <a:gd name="T51" fmla="*/ 25 h 45"/>
                <a:gd name="T52" fmla="*/ 0 w 4"/>
                <a:gd name="T53" fmla="*/ 24 h 45"/>
                <a:gd name="T54" fmla="*/ 0 w 4"/>
                <a:gd name="T55" fmla="*/ 23 h 45"/>
                <a:gd name="T56" fmla="*/ 0 w 4"/>
                <a:gd name="T57" fmla="*/ 22 h 45"/>
                <a:gd name="T58" fmla="*/ 0 w 4"/>
                <a:gd name="T59" fmla="*/ 22 h 45"/>
                <a:gd name="T60" fmla="*/ 0 w 4"/>
                <a:gd name="T61" fmla="*/ 21 h 45"/>
                <a:gd name="T62" fmla="*/ 0 w 4"/>
                <a:gd name="T63" fmla="*/ 20 h 45"/>
                <a:gd name="T64" fmla="*/ 0 w 4"/>
                <a:gd name="T65" fmla="*/ 19 h 45"/>
                <a:gd name="T66" fmla="*/ 0 w 4"/>
                <a:gd name="T67" fmla="*/ 18 h 45"/>
                <a:gd name="T68" fmla="*/ 0 w 4"/>
                <a:gd name="T69" fmla="*/ 18 h 45"/>
                <a:gd name="T70" fmla="*/ 0 w 4"/>
                <a:gd name="T71" fmla="*/ 17 h 45"/>
                <a:gd name="T72" fmla="*/ 1 w 4"/>
                <a:gd name="T73" fmla="*/ 16 h 45"/>
                <a:gd name="T74" fmla="*/ 1 w 4"/>
                <a:gd name="T75" fmla="*/ 15 h 45"/>
                <a:gd name="T76" fmla="*/ 1 w 4"/>
                <a:gd name="T77" fmla="*/ 15 h 45"/>
                <a:gd name="T78" fmla="*/ 1 w 4"/>
                <a:gd name="T79" fmla="*/ 13 h 45"/>
                <a:gd name="T80" fmla="*/ 1 w 4"/>
                <a:gd name="T81" fmla="*/ 12 h 45"/>
                <a:gd name="T82" fmla="*/ 1 w 4"/>
                <a:gd name="T83" fmla="*/ 12 h 45"/>
                <a:gd name="T84" fmla="*/ 1 w 4"/>
                <a:gd name="T85" fmla="*/ 11 h 45"/>
                <a:gd name="T86" fmla="*/ 2 w 4"/>
                <a:gd name="T87" fmla="*/ 10 h 45"/>
                <a:gd name="T88" fmla="*/ 2 w 4"/>
                <a:gd name="T89" fmla="*/ 10 h 45"/>
                <a:gd name="T90" fmla="*/ 2 w 4"/>
                <a:gd name="T91" fmla="*/ 9 h 45"/>
                <a:gd name="T92" fmla="*/ 2 w 4"/>
                <a:gd name="T93" fmla="*/ 8 h 45"/>
                <a:gd name="T94" fmla="*/ 2 w 4"/>
                <a:gd name="T95" fmla="*/ 8 h 45"/>
                <a:gd name="T96" fmla="*/ 2 w 4"/>
                <a:gd name="T97" fmla="*/ 7 h 45"/>
                <a:gd name="T98" fmla="*/ 3 w 4"/>
                <a:gd name="T99" fmla="*/ 6 h 45"/>
                <a:gd name="T100" fmla="*/ 3 w 4"/>
                <a:gd name="T101" fmla="*/ 6 h 45"/>
                <a:gd name="T102" fmla="*/ 3 w 4"/>
                <a:gd name="T103" fmla="*/ 5 h 45"/>
                <a:gd name="T104" fmla="*/ 3 w 4"/>
                <a:gd name="T105" fmla="*/ 4 h 45"/>
                <a:gd name="T106" fmla="*/ 3 w 4"/>
                <a:gd name="T107" fmla="*/ 4 h 45"/>
                <a:gd name="T108" fmla="*/ 3 w 4"/>
                <a:gd name="T109" fmla="*/ 3 h 45"/>
                <a:gd name="T110" fmla="*/ 4 w 4"/>
                <a:gd name="T111" fmla="*/ 2 h 45"/>
                <a:gd name="T112" fmla="*/ 4 w 4"/>
                <a:gd name="T113" fmla="*/ 1 h 45"/>
                <a:gd name="T114" fmla="*/ 4 w 4"/>
                <a:gd name="T115"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 h="45">
                  <a:moveTo>
                    <a:pt x="1" y="45"/>
                  </a:moveTo>
                  <a:cubicBezTo>
                    <a:pt x="1" y="45"/>
                    <a:pt x="1" y="45"/>
                    <a:pt x="1" y="45"/>
                  </a:cubicBezTo>
                  <a:cubicBezTo>
                    <a:pt x="1" y="45"/>
                    <a:pt x="1" y="45"/>
                    <a:pt x="1" y="45"/>
                  </a:cubicBezTo>
                  <a:moveTo>
                    <a:pt x="0" y="43"/>
                  </a:moveTo>
                  <a:cubicBezTo>
                    <a:pt x="0" y="43"/>
                    <a:pt x="0" y="43"/>
                    <a:pt x="0" y="43"/>
                  </a:cubicBezTo>
                  <a:cubicBezTo>
                    <a:pt x="0" y="43"/>
                    <a:pt x="0" y="43"/>
                    <a:pt x="0" y="43"/>
                  </a:cubicBezTo>
                  <a:moveTo>
                    <a:pt x="0" y="43"/>
                  </a:moveTo>
                  <a:cubicBezTo>
                    <a:pt x="0" y="43"/>
                    <a:pt x="0" y="43"/>
                    <a:pt x="0" y="43"/>
                  </a:cubicBezTo>
                  <a:cubicBezTo>
                    <a:pt x="0" y="43"/>
                    <a:pt x="0" y="43"/>
                    <a:pt x="0" y="43"/>
                  </a:cubicBezTo>
                  <a:moveTo>
                    <a:pt x="0" y="42"/>
                  </a:moveTo>
                  <a:cubicBezTo>
                    <a:pt x="0" y="42"/>
                    <a:pt x="0" y="42"/>
                    <a:pt x="0" y="42"/>
                  </a:cubicBezTo>
                  <a:cubicBezTo>
                    <a:pt x="0" y="42"/>
                    <a:pt x="0" y="42"/>
                    <a:pt x="0" y="42"/>
                  </a:cubicBezTo>
                  <a:moveTo>
                    <a:pt x="0" y="42"/>
                  </a:moveTo>
                  <a:cubicBezTo>
                    <a:pt x="0" y="42"/>
                    <a:pt x="0" y="42"/>
                    <a:pt x="0" y="42"/>
                  </a:cubicBezTo>
                  <a:cubicBezTo>
                    <a:pt x="0" y="42"/>
                    <a:pt x="0" y="42"/>
                    <a:pt x="0" y="42"/>
                  </a:cubicBezTo>
                  <a:moveTo>
                    <a:pt x="0" y="42"/>
                  </a:moveTo>
                  <a:cubicBezTo>
                    <a:pt x="0" y="42"/>
                    <a:pt x="0" y="42"/>
                    <a:pt x="0" y="42"/>
                  </a:cubicBezTo>
                  <a:cubicBezTo>
                    <a:pt x="0" y="42"/>
                    <a:pt x="0" y="42"/>
                    <a:pt x="0" y="42"/>
                  </a:cubicBezTo>
                  <a:moveTo>
                    <a:pt x="0" y="41"/>
                  </a:moveTo>
                  <a:cubicBezTo>
                    <a:pt x="0" y="41"/>
                    <a:pt x="0" y="41"/>
                    <a:pt x="0" y="41"/>
                  </a:cubicBezTo>
                  <a:cubicBezTo>
                    <a:pt x="0" y="41"/>
                    <a:pt x="0" y="41"/>
                    <a:pt x="0" y="41"/>
                  </a:cubicBezTo>
                  <a:moveTo>
                    <a:pt x="0" y="41"/>
                  </a:moveTo>
                  <a:cubicBezTo>
                    <a:pt x="0" y="41"/>
                    <a:pt x="0" y="41"/>
                    <a:pt x="0" y="41"/>
                  </a:cubicBezTo>
                  <a:cubicBezTo>
                    <a:pt x="0" y="41"/>
                    <a:pt x="0" y="41"/>
                    <a:pt x="0" y="41"/>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39"/>
                  </a:moveTo>
                  <a:cubicBezTo>
                    <a:pt x="0" y="39"/>
                    <a:pt x="0" y="39"/>
                    <a:pt x="0" y="39"/>
                  </a:cubicBezTo>
                  <a:cubicBezTo>
                    <a:pt x="0" y="39"/>
                    <a:pt x="0" y="39"/>
                    <a:pt x="0" y="39"/>
                  </a:cubicBezTo>
                  <a:moveTo>
                    <a:pt x="0" y="39"/>
                  </a:moveTo>
                  <a:cubicBezTo>
                    <a:pt x="0" y="39"/>
                    <a:pt x="0" y="39"/>
                    <a:pt x="0" y="39"/>
                  </a:cubicBezTo>
                  <a:cubicBezTo>
                    <a:pt x="0" y="39"/>
                    <a:pt x="0" y="39"/>
                    <a:pt x="0" y="39"/>
                  </a:cubicBezTo>
                  <a:moveTo>
                    <a:pt x="0" y="39"/>
                  </a:moveTo>
                  <a:cubicBezTo>
                    <a:pt x="0" y="39"/>
                    <a:pt x="0" y="39"/>
                    <a:pt x="0" y="39"/>
                  </a:cubicBezTo>
                  <a:cubicBezTo>
                    <a:pt x="0" y="39"/>
                    <a:pt x="0" y="39"/>
                    <a:pt x="0" y="39"/>
                  </a:cubicBezTo>
                  <a:moveTo>
                    <a:pt x="0" y="38"/>
                  </a:moveTo>
                  <a:cubicBezTo>
                    <a:pt x="0" y="38"/>
                    <a:pt x="0" y="39"/>
                    <a:pt x="0" y="39"/>
                  </a:cubicBezTo>
                  <a:cubicBezTo>
                    <a:pt x="0" y="39"/>
                    <a:pt x="0" y="39"/>
                    <a:pt x="0" y="38"/>
                  </a:cubicBezTo>
                  <a:moveTo>
                    <a:pt x="0" y="38"/>
                  </a:moveTo>
                  <a:cubicBezTo>
                    <a:pt x="0" y="38"/>
                    <a:pt x="0" y="38"/>
                    <a:pt x="0" y="38"/>
                  </a:cubicBezTo>
                  <a:cubicBezTo>
                    <a:pt x="0" y="38"/>
                    <a:pt x="0" y="38"/>
                    <a:pt x="0" y="38"/>
                  </a:cubicBezTo>
                  <a:moveTo>
                    <a:pt x="0" y="38"/>
                  </a:moveTo>
                  <a:cubicBezTo>
                    <a:pt x="0" y="38"/>
                    <a:pt x="0" y="38"/>
                    <a:pt x="0" y="38"/>
                  </a:cubicBezTo>
                  <a:cubicBezTo>
                    <a:pt x="0" y="38"/>
                    <a:pt x="0" y="38"/>
                    <a:pt x="0" y="38"/>
                  </a:cubicBezTo>
                  <a:moveTo>
                    <a:pt x="0" y="37"/>
                  </a:moveTo>
                  <a:cubicBezTo>
                    <a:pt x="0" y="38"/>
                    <a:pt x="0" y="38"/>
                    <a:pt x="0" y="38"/>
                  </a:cubicBezTo>
                  <a:cubicBezTo>
                    <a:pt x="0" y="38"/>
                    <a:pt x="0" y="38"/>
                    <a:pt x="0" y="37"/>
                  </a:cubicBezTo>
                  <a:moveTo>
                    <a:pt x="0" y="37"/>
                  </a:moveTo>
                  <a:cubicBezTo>
                    <a:pt x="0" y="37"/>
                    <a:pt x="0" y="37"/>
                    <a:pt x="0" y="37"/>
                  </a:cubicBezTo>
                  <a:cubicBezTo>
                    <a:pt x="0" y="37"/>
                    <a:pt x="0" y="37"/>
                    <a:pt x="0" y="37"/>
                  </a:cubicBezTo>
                  <a:moveTo>
                    <a:pt x="0" y="37"/>
                  </a:moveTo>
                  <a:cubicBezTo>
                    <a:pt x="0" y="37"/>
                    <a:pt x="0" y="37"/>
                    <a:pt x="0" y="37"/>
                  </a:cubicBezTo>
                  <a:cubicBezTo>
                    <a:pt x="0" y="37"/>
                    <a:pt x="0" y="37"/>
                    <a:pt x="0" y="37"/>
                  </a:cubicBezTo>
                  <a:moveTo>
                    <a:pt x="0" y="37"/>
                  </a:moveTo>
                  <a:cubicBezTo>
                    <a:pt x="0" y="37"/>
                    <a:pt x="0" y="37"/>
                    <a:pt x="0" y="37"/>
                  </a:cubicBezTo>
                  <a:cubicBezTo>
                    <a:pt x="0" y="37"/>
                    <a:pt x="0" y="37"/>
                    <a:pt x="0" y="37"/>
                  </a:cubicBezTo>
                  <a:moveTo>
                    <a:pt x="0" y="36"/>
                  </a:moveTo>
                  <a:cubicBezTo>
                    <a:pt x="0" y="36"/>
                    <a:pt x="0" y="36"/>
                    <a:pt x="0" y="36"/>
                  </a:cubicBezTo>
                  <a:cubicBezTo>
                    <a:pt x="0" y="36"/>
                    <a:pt x="0" y="36"/>
                    <a:pt x="0" y="36"/>
                  </a:cubicBezTo>
                  <a:moveTo>
                    <a:pt x="0" y="36"/>
                  </a:moveTo>
                  <a:cubicBezTo>
                    <a:pt x="0" y="36"/>
                    <a:pt x="0" y="36"/>
                    <a:pt x="0" y="36"/>
                  </a:cubicBezTo>
                  <a:cubicBezTo>
                    <a:pt x="0" y="36"/>
                    <a:pt x="0" y="36"/>
                    <a:pt x="0" y="36"/>
                  </a:cubicBezTo>
                  <a:moveTo>
                    <a:pt x="0" y="36"/>
                  </a:moveTo>
                  <a:cubicBezTo>
                    <a:pt x="0" y="36"/>
                    <a:pt x="0" y="36"/>
                    <a:pt x="0" y="36"/>
                  </a:cubicBezTo>
                  <a:cubicBezTo>
                    <a:pt x="0" y="36"/>
                    <a:pt x="0" y="36"/>
                    <a:pt x="0" y="36"/>
                  </a:cubicBezTo>
                  <a:moveTo>
                    <a:pt x="0" y="35"/>
                  </a:moveTo>
                  <a:cubicBezTo>
                    <a:pt x="0" y="35"/>
                    <a:pt x="0" y="36"/>
                    <a:pt x="0" y="36"/>
                  </a:cubicBezTo>
                  <a:cubicBezTo>
                    <a:pt x="0" y="36"/>
                    <a:pt x="0" y="35"/>
                    <a:pt x="0" y="35"/>
                  </a:cubicBezTo>
                  <a:moveTo>
                    <a:pt x="0" y="35"/>
                  </a:moveTo>
                  <a:cubicBezTo>
                    <a:pt x="0" y="35"/>
                    <a:pt x="0" y="35"/>
                    <a:pt x="0" y="35"/>
                  </a:cubicBezTo>
                  <a:cubicBezTo>
                    <a:pt x="0" y="35"/>
                    <a:pt x="0" y="35"/>
                    <a:pt x="0" y="35"/>
                  </a:cubicBezTo>
                  <a:moveTo>
                    <a:pt x="0" y="35"/>
                  </a:moveTo>
                  <a:cubicBezTo>
                    <a:pt x="0" y="35"/>
                    <a:pt x="0" y="35"/>
                    <a:pt x="0" y="35"/>
                  </a:cubicBezTo>
                  <a:cubicBezTo>
                    <a:pt x="0" y="35"/>
                    <a:pt x="0" y="35"/>
                    <a:pt x="0" y="35"/>
                  </a:cubicBezTo>
                  <a:moveTo>
                    <a:pt x="0" y="35"/>
                  </a:moveTo>
                  <a:cubicBezTo>
                    <a:pt x="0" y="35"/>
                    <a:pt x="0" y="35"/>
                    <a:pt x="0" y="35"/>
                  </a:cubicBezTo>
                  <a:cubicBezTo>
                    <a:pt x="0" y="35"/>
                    <a:pt x="0" y="35"/>
                    <a:pt x="0" y="35"/>
                  </a:cubicBezTo>
                  <a:moveTo>
                    <a:pt x="0" y="34"/>
                  </a:moveTo>
                  <a:cubicBezTo>
                    <a:pt x="0" y="34"/>
                    <a:pt x="0" y="34"/>
                    <a:pt x="0" y="34"/>
                  </a:cubicBezTo>
                  <a:cubicBezTo>
                    <a:pt x="0" y="34"/>
                    <a:pt x="0" y="34"/>
                    <a:pt x="0" y="34"/>
                  </a:cubicBezTo>
                  <a:moveTo>
                    <a:pt x="0" y="34"/>
                  </a:moveTo>
                  <a:cubicBezTo>
                    <a:pt x="0" y="34"/>
                    <a:pt x="0" y="34"/>
                    <a:pt x="0" y="34"/>
                  </a:cubicBezTo>
                  <a:cubicBezTo>
                    <a:pt x="0" y="34"/>
                    <a:pt x="0" y="34"/>
                    <a:pt x="0" y="34"/>
                  </a:cubicBezTo>
                  <a:moveTo>
                    <a:pt x="0" y="34"/>
                  </a:moveTo>
                  <a:cubicBezTo>
                    <a:pt x="0" y="34"/>
                    <a:pt x="0" y="34"/>
                    <a:pt x="0" y="34"/>
                  </a:cubicBezTo>
                  <a:cubicBezTo>
                    <a:pt x="0" y="34"/>
                    <a:pt x="0" y="34"/>
                    <a:pt x="0" y="34"/>
                  </a:cubicBezTo>
                  <a:moveTo>
                    <a:pt x="0" y="33"/>
                  </a:moveTo>
                  <a:cubicBezTo>
                    <a:pt x="0" y="33"/>
                    <a:pt x="0" y="33"/>
                    <a:pt x="0" y="34"/>
                  </a:cubicBezTo>
                  <a:cubicBezTo>
                    <a:pt x="0" y="33"/>
                    <a:pt x="0" y="33"/>
                    <a:pt x="0" y="33"/>
                  </a:cubicBezTo>
                  <a:moveTo>
                    <a:pt x="0" y="33"/>
                  </a:moveTo>
                  <a:cubicBezTo>
                    <a:pt x="0" y="33"/>
                    <a:pt x="0" y="33"/>
                    <a:pt x="0" y="33"/>
                  </a:cubicBezTo>
                  <a:cubicBezTo>
                    <a:pt x="0" y="33"/>
                    <a:pt x="0" y="33"/>
                    <a:pt x="0" y="33"/>
                  </a:cubicBezTo>
                  <a:moveTo>
                    <a:pt x="0" y="33"/>
                  </a:moveTo>
                  <a:cubicBezTo>
                    <a:pt x="0" y="33"/>
                    <a:pt x="0" y="33"/>
                    <a:pt x="0" y="33"/>
                  </a:cubicBezTo>
                  <a:cubicBezTo>
                    <a:pt x="0" y="33"/>
                    <a:pt x="0" y="33"/>
                    <a:pt x="0" y="33"/>
                  </a:cubicBezTo>
                  <a:moveTo>
                    <a:pt x="0" y="32"/>
                  </a:moveTo>
                  <a:cubicBezTo>
                    <a:pt x="0" y="32"/>
                    <a:pt x="0" y="33"/>
                    <a:pt x="0" y="33"/>
                  </a:cubicBezTo>
                  <a:cubicBezTo>
                    <a:pt x="0" y="33"/>
                    <a:pt x="0" y="32"/>
                    <a:pt x="0" y="32"/>
                  </a:cubicBezTo>
                  <a:moveTo>
                    <a:pt x="0" y="32"/>
                  </a:moveTo>
                  <a:cubicBezTo>
                    <a:pt x="0" y="32"/>
                    <a:pt x="0" y="32"/>
                    <a:pt x="0" y="32"/>
                  </a:cubicBezTo>
                  <a:cubicBezTo>
                    <a:pt x="0" y="32"/>
                    <a:pt x="0" y="32"/>
                    <a:pt x="0" y="32"/>
                  </a:cubicBezTo>
                  <a:moveTo>
                    <a:pt x="0" y="32"/>
                  </a:moveTo>
                  <a:cubicBezTo>
                    <a:pt x="0" y="32"/>
                    <a:pt x="0" y="32"/>
                    <a:pt x="0" y="32"/>
                  </a:cubicBezTo>
                  <a:cubicBezTo>
                    <a:pt x="0" y="32"/>
                    <a:pt x="0" y="32"/>
                    <a:pt x="0" y="32"/>
                  </a:cubicBezTo>
                  <a:moveTo>
                    <a:pt x="0" y="32"/>
                  </a:moveTo>
                  <a:cubicBezTo>
                    <a:pt x="0" y="32"/>
                    <a:pt x="0" y="32"/>
                    <a:pt x="0" y="32"/>
                  </a:cubicBezTo>
                  <a:cubicBezTo>
                    <a:pt x="0" y="32"/>
                    <a:pt x="0" y="32"/>
                    <a:pt x="0" y="32"/>
                  </a:cubicBezTo>
                  <a:moveTo>
                    <a:pt x="0" y="31"/>
                  </a:moveTo>
                  <a:cubicBezTo>
                    <a:pt x="0" y="31"/>
                    <a:pt x="0" y="31"/>
                    <a:pt x="0" y="31"/>
                  </a:cubicBezTo>
                  <a:cubicBezTo>
                    <a:pt x="0" y="31"/>
                    <a:pt x="0" y="31"/>
                    <a:pt x="0" y="31"/>
                  </a:cubicBezTo>
                  <a:moveTo>
                    <a:pt x="0" y="31"/>
                  </a:moveTo>
                  <a:cubicBezTo>
                    <a:pt x="0" y="31"/>
                    <a:pt x="0" y="31"/>
                    <a:pt x="0" y="31"/>
                  </a:cubicBezTo>
                  <a:cubicBezTo>
                    <a:pt x="0" y="31"/>
                    <a:pt x="0" y="31"/>
                    <a:pt x="0" y="31"/>
                  </a:cubicBezTo>
                  <a:moveTo>
                    <a:pt x="0" y="31"/>
                  </a:moveTo>
                  <a:cubicBezTo>
                    <a:pt x="0" y="31"/>
                    <a:pt x="0" y="31"/>
                    <a:pt x="0" y="31"/>
                  </a:cubicBezTo>
                  <a:cubicBezTo>
                    <a:pt x="0" y="31"/>
                    <a:pt x="0" y="31"/>
                    <a:pt x="0" y="31"/>
                  </a:cubicBezTo>
                  <a:moveTo>
                    <a:pt x="0" y="30"/>
                  </a:moveTo>
                  <a:cubicBezTo>
                    <a:pt x="0" y="30"/>
                    <a:pt x="0" y="30"/>
                    <a:pt x="0" y="31"/>
                  </a:cubicBezTo>
                  <a:cubicBezTo>
                    <a:pt x="0" y="30"/>
                    <a:pt x="0" y="30"/>
                    <a:pt x="0" y="30"/>
                  </a:cubicBezTo>
                  <a:moveTo>
                    <a:pt x="0" y="30"/>
                  </a:moveTo>
                  <a:cubicBezTo>
                    <a:pt x="0" y="30"/>
                    <a:pt x="0" y="30"/>
                    <a:pt x="0" y="30"/>
                  </a:cubicBezTo>
                  <a:cubicBezTo>
                    <a:pt x="0" y="30"/>
                    <a:pt x="0" y="30"/>
                    <a:pt x="0" y="30"/>
                  </a:cubicBezTo>
                  <a:moveTo>
                    <a:pt x="0" y="30"/>
                  </a:moveTo>
                  <a:cubicBezTo>
                    <a:pt x="0" y="30"/>
                    <a:pt x="0" y="30"/>
                    <a:pt x="0" y="30"/>
                  </a:cubicBezTo>
                  <a:cubicBezTo>
                    <a:pt x="0" y="30"/>
                    <a:pt x="0" y="30"/>
                    <a:pt x="0" y="30"/>
                  </a:cubicBezTo>
                  <a:cubicBezTo>
                    <a:pt x="0" y="30"/>
                    <a:pt x="0" y="30"/>
                    <a:pt x="0" y="30"/>
                  </a:cubicBezTo>
                  <a:moveTo>
                    <a:pt x="0" y="29"/>
                  </a:moveTo>
                  <a:cubicBezTo>
                    <a:pt x="0" y="29"/>
                    <a:pt x="0" y="30"/>
                    <a:pt x="0" y="30"/>
                  </a:cubicBezTo>
                  <a:cubicBezTo>
                    <a:pt x="0" y="30"/>
                    <a:pt x="0" y="29"/>
                    <a:pt x="0" y="29"/>
                  </a:cubicBezTo>
                  <a:moveTo>
                    <a:pt x="0" y="29"/>
                  </a:moveTo>
                  <a:cubicBezTo>
                    <a:pt x="0" y="29"/>
                    <a:pt x="0" y="29"/>
                    <a:pt x="0" y="29"/>
                  </a:cubicBezTo>
                  <a:cubicBezTo>
                    <a:pt x="0" y="29"/>
                    <a:pt x="0" y="29"/>
                    <a:pt x="0" y="29"/>
                  </a:cubicBezTo>
                  <a:moveTo>
                    <a:pt x="0" y="29"/>
                  </a:moveTo>
                  <a:cubicBezTo>
                    <a:pt x="0" y="29"/>
                    <a:pt x="0" y="29"/>
                    <a:pt x="0" y="29"/>
                  </a:cubicBezTo>
                  <a:cubicBezTo>
                    <a:pt x="0" y="29"/>
                    <a:pt x="0" y="29"/>
                    <a:pt x="0" y="29"/>
                  </a:cubicBezTo>
                  <a:moveTo>
                    <a:pt x="0" y="28"/>
                  </a:moveTo>
                  <a:cubicBezTo>
                    <a:pt x="0" y="29"/>
                    <a:pt x="0" y="29"/>
                    <a:pt x="0" y="29"/>
                  </a:cubicBezTo>
                  <a:cubicBezTo>
                    <a:pt x="0" y="29"/>
                    <a:pt x="0" y="29"/>
                    <a:pt x="0" y="28"/>
                  </a:cubicBezTo>
                  <a:moveTo>
                    <a:pt x="0" y="28"/>
                  </a:moveTo>
                  <a:cubicBezTo>
                    <a:pt x="0" y="28"/>
                    <a:pt x="0" y="28"/>
                    <a:pt x="0" y="28"/>
                  </a:cubicBezTo>
                  <a:cubicBezTo>
                    <a:pt x="0" y="28"/>
                    <a:pt x="0" y="28"/>
                    <a:pt x="0" y="28"/>
                  </a:cubicBezTo>
                  <a:moveTo>
                    <a:pt x="0" y="28"/>
                  </a:moveTo>
                  <a:cubicBezTo>
                    <a:pt x="0" y="28"/>
                    <a:pt x="0" y="28"/>
                    <a:pt x="0" y="28"/>
                  </a:cubicBezTo>
                  <a:cubicBezTo>
                    <a:pt x="0" y="28"/>
                    <a:pt x="0" y="28"/>
                    <a:pt x="0" y="28"/>
                  </a:cubicBezTo>
                  <a:moveTo>
                    <a:pt x="0" y="28"/>
                  </a:moveTo>
                  <a:cubicBezTo>
                    <a:pt x="0" y="28"/>
                    <a:pt x="0" y="28"/>
                    <a:pt x="0" y="28"/>
                  </a:cubicBezTo>
                  <a:cubicBezTo>
                    <a:pt x="0" y="28"/>
                    <a:pt x="0" y="28"/>
                    <a:pt x="0" y="28"/>
                  </a:cubicBezTo>
                  <a:moveTo>
                    <a:pt x="0" y="27"/>
                  </a:moveTo>
                  <a:cubicBezTo>
                    <a:pt x="0" y="27"/>
                    <a:pt x="0" y="27"/>
                    <a:pt x="0" y="28"/>
                  </a:cubicBezTo>
                  <a:cubicBezTo>
                    <a:pt x="0" y="27"/>
                    <a:pt x="0" y="27"/>
                    <a:pt x="0" y="27"/>
                  </a:cubicBezTo>
                  <a:moveTo>
                    <a:pt x="0" y="27"/>
                  </a:moveTo>
                  <a:cubicBezTo>
                    <a:pt x="0" y="27"/>
                    <a:pt x="0" y="27"/>
                    <a:pt x="0" y="27"/>
                  </a:cubicBezTo>
                  <a:cubicBezTo>
                    <a:pt x="0" y="27"/>
                    <a:pt x="0" y="27"/>
                    <a:pt x="0" y="27"/>
                  </a:cubicBezTo>
                  <a:moveTo>
                    <a:pt x="0" y="26"/>
                  </a:moveTo>
                  <a:cubicBezTo>
                    <a:pt x="0" y="27"/>
                    <a:pt x="0" y="27"/>
                    <a:pt x="0" y="27"/>
                  </a:cubicBezTo>
                  <a:cubicBezTo>
                    <a:pt x="0" y="27"/>
                    <a:pt x="0" y="27"/>
                    <a:pt x="0" y="26"/>
                  </a:cubicBezTo>
                  <a:moveTo>
                    <a:pt x="0" y="26"/>
                  </a:moveTo>
                  <a:cubicBezTo>
                    <a:pt x="0" y="26"/>
                    <a:pt x="0" y="26"/>
                    <a:pt x="0" y="26"/>
                  </a:cubicBezTo>
                  <a:cubicBezTo>
                    <a:pt x="0" y="26"/>
                    <a:pt x="0" y="26"/>
                    <a:pt x="0" y="26"/>
                  </a:cubicBezTo>
                  <a:moveTo>
                    <a:pt x="0" y="26"/>
                  </a:moveTo>
                  <a:cubicBezTo>
                    <a:pt x="0" y="26"/>
                    <a:pt x="0" y="26"/>
                    <a:pt x="0" y="26"/>
                  </a:cubicBezTo>
                  <a:cubicBezTo>
                    <a:pt x="0" y="26"/>
                    <a:pt x="0" y="26"/>
                    <a:pt x="0" y="26"/>
                  </a:cubicBezTo>
                  <a:moveTo>
                    <a:pt x="0" y="26"/>
                  </a:moveTo>
                  <a:cubicBezTo>
                    <a:pt x="0" y="26"/>
                    <a:pt x="0" y="26"/>
                    <a:pt x="0" y="26"/>
                  </a:cubicBezTo>
                  <a:cubicBezTo>
                    <a:pt x="0" y="26"/>
                    <a:pt x="0" y="26"/>
                    <a:pt x="0" y="26"/>
                  </a:cubicBezTo>
                  <a:moveTo>
                    <a:pt x="0" y="25"/>
                  </a:moveTo>
                  <a:cubicBezTo>
                    <a:pt x="0" y="25"/>
                    <a:pt x="0" y="25"/>
                    <a:pt x="0" y="25"/>
                  </a:cubicBezTo>
                  <a:cubicBezTo>
                    <a:pt x="0" y="25"/>
                    <a:pt x="0" y="25"/>
                    <a:pt x="0" y="25"/>
                  </a:cubicBezTo>
                  <a:moveTo>
                    <a:pt x="0" y="25"/>
                  </a:moveTo>
                  <a:cubicBezTo>
                    <a:pt x="0" y="25"/>
                    <a:pt x="0" y="25"/>
                    <a:pt x="0" y="25"/>
                  </a:cubicBezTo>
                  <a:cubicBezTo>
                    <a:pt x="0" y="25"/>
                    <a:pt x="0" y="25"/>
                    <a:pt x="0" y="25"/>
                  </a:cubicBezTo>
                  <a:moveTo>
                    <a:pt x="0" y="25"/>
                  </a:moveTo>
                  <a:cubicBezTo>
                    <a:pt x="0" y="25"/>
                    <a:pt x="0" y="25"/>
                    <a:pt x="0" y="25"/>
                  </a:cubicBezTo>
                  <a:cubicBezTo>
                    <a:pt x="0" y="25"/>
                    <a:pt x="0" y="25"/>
                    <a:pt x="0" y="25"/>
                  </a:cubicBezTo>
                  <a:moveTo>
                    <a:pt x="0" y="24"/>
                  </a:moveTo>
                  <a:cubicBezTo>
                    <a:pt x="0" y="24"/>
                    <a:pt x="0" y="24"/>
                    <a:pt x="0" y="25"/>
                  </a:cubicBezTo>
                  <a:cubicBezTo>
                    <a:pt x="0" y="24"/>
                    <a:pt x="0" y="24"/>
                    <a:pt x="0" y="24"/>
                  </a:cubicBezTo>
                  <a:moveTo>
                    <a:pt x="0" y="24"/>
                  </a:moveTo>
                  <a:cubicBezTo>
                    <a:pt x="0" y="24"/>
                    <a:pt x="0" y="24"/>
                    <a:pt x="0" y="24"/>
                  </a:cubicBezTo>
                  <a:cubicBezTo>
                    <a:pt x="0" y="24"/>
                    <a:pt x="0" y="24"/>
                    <a:pt x="0" y="24"/>
                  </a:cubicBezTo>
                  <a:moveTo>
                    <a:pt x="0" y="24"/>
                  </a:moveTo>
                  <a:cubicBezTo>
                    <a:pt x="0" y="24"/>
                    <a:pt x="0" y="24"/>
                    <a:pt x="0" y="24"/>
                  </a:cubicBezTo>
                  <a:cubicBezTo>
                    <a:pt x="0" y="24"/>
                    <a:pt x="0" y="24"/>
                    <a:pt x="0" y="24"/>
                  </a:cubicBezTo>
                  <a:moveTo>
                    <a:pt x="0" y="23"/>
                  </a:moveTo>
                  <a:cubicBezTo>
                    <a:pt x="0" y="23"/>
                    <a:pt x="0" y="23"/>
                    <a:pt x="0" y="24"/>
                  </a:cubicBezTo>
                  <a:cubicBezTo>
                    <a:pt x="0" y="23"/>
                    <a:pt x="0" y="23"/>
                    <a:pt x="0" y="23"/>
                  </a:cubicBezTo>
                  <a:moveTo>
                    <a:pt x="0" y="23"/>
                  </a:moveTo>
                  <a:cubicBezTo>
                    <a:pt x="0" y="23"/>
                    <a:pt x="0" y="23"/>
                    <a:pt x="0" y="23"/>
                  </a:cubicBezTo>
                  <a:cubicBezTo>
                    <a:pt x="0" y="23"/>
                    <a:pt x="0" y="23"/>
                    <a:pt x="0" y="23"/>
                  </a:cubicBezTo>
                  <a:moveTo>
                    <a:pt x="0" y="23"/>
                  </a:moveTo>
                  <a:cubicBezTo>
                    <a:pt x="0" y="23"/>
                    <a:pt x="0" y="23"/>
                    <a:pt x="0" y="23"/>
                  </a:cubicBezTo>
                  <a:cubicBezTo>
                    <a:pt x="0" y="23"/>
                    <a:pt x="0" y="23"/>
                    <a:pt x="0" y="23"/>
                  </a:cubicBezTo>
                  <a:moveTo>
                    <a:pt x="0" y="22"/>
                  </a:moveTo>
                  <a:cubicBezTo>
                    <a:pt x="0" y="22"/>
                    <a:pt x="0" y="22"/>
                    <a:pt x="0" y="22"/>
                  </a:cubicBezTo>
                  <a:cubicBezTo>
                    <a:pt x="0" y="22"/>
                    <a:pt x="0" y="22"/>
                    <a:pt x="0" y="22"/>
                  </a:cubicBezTo>
                  <a:moveTo>
                    <a:pt x="0" y="22"/>
                  </a:moveTo>
                  <a:cubicBezTo>
                    <a:pt x="0" y="22"/>
                    <a:pt x="0" y="22"/>
                    <a:pt x="0" y="22"/>
                  </a:cubicBezTo>
                  <a:cubicBezTo>
                    <a:pt x="0" y="22"/>
                    <a:pt x="0" y="22"/>
                    <a:pt x="0" y="22"/>
                  </a:cubicBezTo>
                  <a:moveTo>
                    <a:pt x="0" y="22"/>
                  </a:moveTo>
                  <a:cubicBezTo>
                    <a:pt x="0" y="22"/>
                    <a:pt x="0" y="22"/>
                    <a:pt x="0" y="22"/>
                  </a:cubicBezTo>
                  <a:cubicBezTo>
                    <a:pt x="0" y="22"/>
                    <a:pt x="0" y="22"/>
                    <a:pt x="0" y="22"/>
                  </a:cubicBezTo>
                  <a:moveTo>
                    <a:pt x="0" y="21"/>
                  </a:moveTo>
                  <a:cubicBezTo>
                    <a:pt x="0" y="21"/>
                    <a:pt x="0" y="22"/>
                    <a:pt x="0" y="22"/>
                  </a:cubicBezTo>
                  <a:cubicBezTo>
                    <a:pt x="0" y="22"/>
                    <a:pt x="0" y="21"/>
                    <a:pt x="0" y="21"/>
                  </a:cubicBezTo>
                  <a:moveTo>
                    <a:pt x="0" y="21"/>
                  </a:moveTo>
                  <a:cubicBezTo>
                    <a:pt x="0" y="21"/>
                    <a:pt x="0" y="21"/>
                    <a:pt x="0" y="21"/>
                  </a:cubicBezTo>
                  <a:cubicBezTo>
                    <a:pt x="0" y="21"/>
                    <a:pt x="0" y="21"/>
                    <a:pt x="0" y="21"/>
                  </a:cubicBezTo>
                  <a:moveTo>
                    <a:pt x="0" y="21"/>
                  </a:moveTo>
                  <a:cubicBezTo>
                    <a:pt x="0" y="21"/>
                    <a:pt x="0" y="21"/>
                    <a:pt x="0" y="21"/>
                  </a:cubicBezTo>
                  <a:cubicBezTo>
                    <a:pt x="0" y="21"/>
                    <a:pt x="0" y="21"/>
                    <a:pt x="0" y="21"/>
                  </a:cubicBezTo>
                  <a:moveTo>
                    <a:pt x="0" y="20"/>
                  </a:moveTo>
                  <a:cubicBezTo>
                    <a:pt x="0" y="21"/>
                    <a:pt x="0" y="21"/>
                    <a:pt x="0" y="21"/>
                  </a:cubicBezTo>
                  <a:cubicBezTo>
                    <a:pt x="0" y="21"/>
                    <a:pt x="0" y="21"/>
                    <a:pt x="0" y="20"/>
                  </a:cubicBezTo>
                  <a:moveTo>
                    <a:pt x="0" y="20"/>
                  </a:moveTo>
                  <a:cubicBezTo>
                    <a:pt x="0" y="20"/>
                    <a:pt x="0" y="20"/>
                    <a:pt x="0" y="20"/>
                  </a:cubicBezTo>
                  <a:cubicBezTo>
                    <a:pt x="0" y="20"/>
                    <a:pt x="0" y="20"/>
                    <a:pt x="0" y="20"/>
                  </a:cubicBezTo>
                  <a:moveTo>
                    <a:pt x="0" y="19"/>
                  </a:moveTo>
                  <a:cubicBezTo>
                    <a:pt x="0" y="19"/>
                    <a:pt x="0" y="20"/>
                    <a:pt x="0" y="20"/>
                  </a:cubicBezTo>
                  <a:cubicBezTo>
                    <a:pt x="0" y="20"/>
                    <a:pt x="0" y="19"/>
                    <a:pt x="0" y="19"/>
                  </a:cubicBezTo>
                  <a:moveTo>
                    <a:pt x="0" y="19"/>
                  </a:moveTo>
                  <a:cubicBezTo>
                    <a:pt x="0" y="19"/>
                    <a:pt x="0" y="19"/>
                    <a:pt x="0" y="19"/>
                  </a:cubicBezTo>
                  <a:cubicBezTo>
                    <a:pt x="0" y="19"/>
                    <a:pt x="0" y="19"/>
                    <a:pt x="0" y="19"/>
                  </a:cubicBezTo>
                  <a:moveTo>
                    <a:pt x="0" y="19"/>
                  </a:moveTo>
                  <a:cubicBezTo>
                    <a:pt x="0" y="19"/>
                    <a:pt x="0" y="19"/>
                    <a:pt x="0" y="19"/>
                  </a:cubicBezTo>
                  <a:cubicBezTo>
                    <a:pt x="0" y="19"/>
                    <a:pt x="0" y="19"/>
                    <a:pt x="0" y="19"/>
                  </a:cubicBezTo>
                  <a:moveTo>
                    <a:pt x="0" y="18"/>
                  </a:moveTo>
                  <a:cubicBezTo>
                    <a:pt x="0" y="18"/>
                    <a:pt x="0" y="19"/>
                    <a:pt x="0" y="19"/>
                  </a:cubicBezTo>
                  <a:cubicBezTo>
                    <a:pt x="0" y="19"/>
                    <a:pt x="0" y="18"/>
                    <a:pt x="0" y="18"/>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7"/>
                  </a:moveTo>
                  <a:cubicBezTo>
                    <a:pt x="0" y="17"/>
                    <a:pt x="0" y="17"/>
                    <a:pt x="0" y="18"/>
                  </a:cubicBezTo>
                  <a:cubicBezTo>
                    <a:pt x="0" y="17"/>
                    <a:pt x="0" y="17"/>
                    <a:pt x="0" y="17"/>
                  </a:cubicBezTo>
                  <a:moveTo>
                    <a:pt x="0" y="17"/>
                  </a:moveTo>
                  <a:cubicBezTo>
                    <a:pt x="0" y="17"/>
                    <a:pt x="0" y="17"/>
                    <a:pt x="0" y="17"/>
                  </a:cubicBezTo>
                  <a:cubicBezTo>
                    <a:pt x="0" y="17"/>
                    <a:pt x="0" y="17"/>
                    <a:pt x="0" y="17"/>
                  </a:cubicBezTo>
                  <a:moveTo>
                    <a:pt x="1" y="16"/>
                  </a:moveTo>
                  <a:cubicBezTo>
                    <a:pt x="1" y="16"/>
                    <a:pt x="0" y="16"/>
                    <a:pt x="0" y="17"/>
                  </a:cubicBezTo>
                  <a:cubicBezTo>
                    <a:pt x="0" y="16"/>
                    <a:pt x="1" y="16"/>
                    <a:pt x="1" y="16"/>
                  </a:cubicBezTo>
                  <a:moveTo>
                    <a:pt x="1" y="16"/>
                  </a:moveTo>
                  <a:cubicBezTo>
                    <a:pt x="1" y="16"/>
                    <a:pt x="1" y="16"/>
                    <a:pt x="1" y="16"/>
                  </a:cubicBezTo>
                  <a:cubicBezTo>
                    <a:pt x="1" y="16"/>
                    <a:pt x="1" y="16"/>
                    <a:pt x="1" y="16"/>
                  </a:cubicBezTo>
                  <a:moveTo>
                    <a:pt x="1" y="15"/>
                  </a:moveTo>
                  <a:cubicBezTo>
                    <a:pt x="1" y="16"/>
                    <a:pt x="1" y="16"/>
                    <a:pt x="1" y="16"/>
                  </a:cubicBezTo>
                  <a:cubicBezTo>
                    <a:pt x="1" y="16"/>
                    <a:pt x="1" y="16"/>
                    <a:pt x="1" y="15"/>
                  </a:cubicBezTo>
                  <a:moveTo>
                    <a:pt x="1" y="15"/>
                  </a:moveTo>
                  <a:cubicBezTo>
                    <a:pt x="1" y="15"/>
                    <a:pt x="1" y="15"/>
                    <a:pt x="1" y="15"/>
                  </a:cubicBezTo>
                  <a:cubicBezTo>
                    <a:pt x="1" y="15"/>
                    <a:pt x="1" y="15"/>
                    <a:pt x="1" y="15"/>
                  </a:cubicBezTo>
                  <a:moveTo>
                    <a:pt x="1" y="15"/>
                  </a:moveTo>
                  <a:cubicBezTo>
                    <a:pt x="1" y="15"/>
                    <a:pt x="1" y="15"/>
                    <a:pt x="1" y="15"/>
                  </a:cubicBezTo>
                  <a:cubicBezTo>
                    <a:pt x="1" y="15"/>
                    <a:pt x="1" y="15"/>
                    <a:pt x="1" y="15"/>
                  </a:cubicBezTo>
                  <a:moveTo>
                    <a:pt x="1" y="15"/>
                  </a:moveTo>
                  <a:cubicBezTo>
                    <a:pt x="1" y="15"/>
                    <a:pt x="1" y="15"/>
                    <a:pt x="1" y="15"/>
                  </a:cubicBezTo>
                  <a:cubicBezTo>
                    <a:pt x="1" y="15"/>
                    <a:pt x="1" y="15"/>
                    <a:pt x="1" y="15"/>
                  </a:cubicBezTo>
                  <a:moveTo>
                    <a:pt x="1" y="14"/>
                  </a:moveTo>
                  <a:cubicBezTo>
                    <a:pt x="1" y="14"/>
                    <a:pt x="1" y="15"/>
                    <a:pt x="1" y="15"/>
                  </a:cubicBezTo>
                  <a:cubicBezTo>
                    <a:pt x="1" y="15"/>
                    <a:pt x="1" y="14"/>
                    <a:pt x="1" y="14"/>
                  </a:cubicBezTo>
                  <a:moveTo>
                    <a:pt x="1" y="14"/>
                  </a:moveTo>
                  <a:cubicBezTo>
                    <a:pt x="1" y="14"/>
                    <a:pt x="1" y="14"/>
                    <a:pt x="1" y="14"/>
                  </a:cubicBezTo>
                  <a:cubicBezTo>
                    <a:pt x="1" y="14"/>
                    <a:pt x="1" y="14"/>
                    <a:pt x="1" y="14"/>
                  </a:cubicBezTo>
                  <a:moveTo>
                    <a:pt x="1" y="13"/>
                  </a:moveTo>
                  <a:cubicBezTo>
                    <a:pt x="1" y="14"/>
                    <a:pt x="1" y="14"/>
                    <a:pt x="1" y="14"/>
                  </a:cubicBezTo>
                  <a:cubicBezTo>
                    <a:pt x="1" y="14"/>
                    <a:pt x="1" y="14"/>
                    <a:pt x="1" y="13"/>
                  </a:cubicBezTo>
                  <a:moveTo>
                    <a:pt x="1" y="13"/>
                  </a:moveTo>
                  <a:cubicBezTo>
                    <a:pt x="1" y="13"/>
                    <a:pt x="1" y="13"/>
                    <a:pt x="1" y="13"/>
                  </a:cubicBezTo>
                  <a:cubicBezTo>
                    <a:pt x="1" y="13"/>
                    <a:pt x="1" y="13"/>
                    <a:pt x="1" y="13"/>
                  </a:cubicBezTo>
                  <a:moveTo>
                    <a:pt x="1" y="12"/>
                  </a:moveTo>
                  <a:cubicBezTo>
                    <a:pt x="1" y="13"/>
                    <a:pt x="1" y="13"/>
                    <a:pt x="1" y="13"/>
                  </a:cubicBezTo>
                  <a:cubicBezTo>
                    <a:pt x="1" y="13"/>
                    <a:pt x="1" y="13"/>
                    <a:pt x="1" y="12"/>
                  </a:cubicBezTo>
                  <a:moveTo>
                    <a:pt x="1" y="12"/>
                  </a:moveTo>
                  <a:cubicBezTo>
                    <a:pt x="1" y="12"/>
                    <a:pt x="1" y="12"/>
                    <a:pt x="1" y="12"/>
                  </a:cubicBezTo>
                  <a:cubicBezTo>
                    <a:pt x="1" y="12"/>
                    <a:pt x="1" y="12"/>
                    <a:pt x="1" y="12"/>
                  </a:cubicBezTo>
                  <a:moveTo>
                    <a:pt x="1" y="12"/>
                  </a:moveTo>
                  <a:cubicBezTo>
                    <a:pt x="1" y="12"/>
                    <a:pt x="1" y="12"/>
                    <a:pt x="1" y="12"/>
                  </a:cubicBezTo>
                  <a:cubicBezTo>
                    <a:pt x="1" y="12"/>
                    <a:pt x="1" y="12"/>
                    <a:pt x="1" y="12"/>
                  </a:cubicBezTo>
                  <a:moveTo>
                    <a:pt x="1" y="11"/>
                  </a:moveTo>
                  <a:cubicBezTo>
                    <a:pt x="1" y="12"/>
                    <a:pt x="1" y="12"/>
                    <a:pt x="1" y="12"/>
                  </a:cubicBezTo>
                  <a:cubicBezTo>
                    <a:pt x="1" y="12"/>
                    <a:pt x="1" y="12"/>
                    <a:pt x="1" y="11"/>
                  </a:cubicBezTo>
                  <a:moveTo>
                    <a:pt x="1" y="11"/>
                  </a:moveTo>
                  <a:cubicBezTo>
                    <a:pt x="1" y="11"/>
                    <a:pt x="1" y="11"/>
                    <a:pt x="1" y="11"/>
                  </a:cubicBezTo>
                  <a:cubicBezTo>
                    <a:pt x="1" y="11"/>
                    <a:pt x="1" y="11"/>
                    <a:pt x="1" y="11"/>
                  </a:cubicBezTo>
                  <a:moveTo>
                    <a:pt x="1" y="11"/>
                  </a:moveTo>
                  <a:cubicBezTo>
                    <a:pt x="1" y="11"/>
                    <a:pt x="1" y="11"/>
                    <a:pt x="1" y="11"/>
                  </a:cubicBezTo>
                  <a:cubicBezTo>
                    <a:pt x="1" y="11"/>
                    <a:pt x="1" y="11"/>
                    <a:pt x="1" y="11"/>
                  </a:cubicBezTo>
                  <a:moveTo>
                    <a:pt x="2" y="11"/>
                  </a:moveTo>
                  <a:cubicBezTo>
                    <a:pt x="2" y="11"/>
                    <a:pt x="1" y="11"/>
                    <a:pt x="1" y="11"/>
                  </a:cubicBezTo>
                  <a:cubicBezTo>
                    <a:pt x="1" y="11"/>
                    <a:pt x="2" y="11"/>
                    <a:pt x="2" y="11"/>
                  </a:cubicBezTo>
                  <a:moveTo>
                    <a:pt x="2" y="10"/>
                  </a:moveTo>
                  <a:cubicBezTo>
                    <a:pt x="2" y="10"/>
                    <a:pt x="2" y="11"/>
                    <a:pt x="2" y="11"/>
                  </a:cubicBezTo>
                  <a:cubicBezTo>
                    <a:pt x="2" y="11"/>
                    <a:pt x="2" y="10"/>
                    <a:pt x="2" y="10"/>
                  </a:cubicBezTo>
                  <a:moveTo>
                    <a:pt x="2" y="10"/>
                  </a:moveTo>
                  <a:cubicBezTo>
                    <a:pt x="2" y="10"/>
                    <a:pt x="2" y="10"/>
                    <a:pt x="2" y="10"/>
                  </a:cubicBezTo>
                  <a:cubicBezTo>
                    <a:pt x="2" y="10"/>
                    <a:pt x="2" y="10"/>
                    <a:pt x="2" y="10"/>
                  </a:cubicBezTo>
                  <a:moveTo>
                    <a:pt x="2" y="10"/>
                  </a:moveTo>
                  <a:cubicBezTo>
                    <a:pt x="2" y="10"/>
                    <a:pt x="2" y="10"/>
                    <a:pt x="2" y="10"/>
                  </a:cubicBezTo>
                  <a:cubicBezTo>
                    <a:pt x="2" y="10"/>
                    <a:pt x="2" y="10"/>
                    <a:pt x="2" y="10"/>
                  </a:cubicBezTo>
                  <a:moveTo>
                    <a:pt x="2" y="9"/>
                  </a:moveTo>
                  <a:cubicBezTo>
                    <a:pt x="2" y="10"/>
                    <a:pt x="2" y="10"/>
                    <a:pt x="2" y="10"/>
                  </a:cubicBezTo>
                  <a:cubicBezTo>
                    <a:pt x="2" y="10"/>
                    <a:pt x="2" y="10"/>
                    <a:pt x="2" y="9"/>
                  </a:cubicBezTo>
                  <a:moveTo>
                    <a:pt x="2" y="9"/>
                  </a:moveTo>
                  <a:cubicBezTo>
                    <a:pt x="2" y="9"/>
                    <a:pt x="2" y="9"/>
                    <a:pt x="2" y="9"/>
                  </a:cubicBezTo>
                  <a:cubicBezTo>
                    <a:pt x="2" y="9"/>
                    <a:pt x="2" y="9"/>
                    <a:pt x="2" y="9"/>
                  </a:cubicBezTo>
                  <a:moveTo>
                    <a:pt x="2" y="9"/>
                  </a:moveTo>
                  <a:cubicBezTo>
                    <a:pt x="2" y="9"/>
                    <a:pt x="2" y="9"/>
                    <a:pt x="2" y="9"/>
                  </a:cubicBezTo>
                  <a:cubicBezTo>
                    <a:pt x="2" y="9"/>
                    <a:pt x="2" y="9"/>
                    <a:pt x="2" y="9"/>
                  </a:cubicBezTo>
                  <a:moveTo>
                    <a:pt x="2" y="9"/>
                  </a:moveTo>
                  <a:cubicBezTo>
                    <a:pt x="2" y="9"/>
                    <a:pt x="2" y="9"/>
                    <a:pt x="2" y="9"/>
                  </a:cubicBezTo>
                  <a:cubicBezTo>
                    <a:pt x="2" y="9"/>
                    <a:pt x="2" y="9"/>
                    <a:pt x="2" y="9"/>
                  </a:cubicBezTo>
                  <a:moveTo>
                    <a:pt x="2" y="8"/>
                  </a:moveTo>
                  <a:cubicBezTo>
                    <a:pt x="2" y="8"/>
                    <a:pt x="2" y="9"/>
                    <a:pt x="2" y="9"/>
                  </a:cubicBezTo>
                  <a:cubicBezTo>
                    <a:pt x="2" y="9"/>
                    <a:pt x="2" y="8"/>
                    <a:pt x="2" y="8"/>
                  </a:cubicBezTo>
                  <a:moveTo>
                    <a:pt x="2" y="8"/>
                  </a:moveTo>
                  <a:cubicBezTo>
                    <a:pt x="2" y="8"/>
                    <a:pt x="2" y="8"/>
                    <a:pt x="2" y="8"/>
                  </a:cubicBezTo>
                  <a:cubicBezTo>
                    <a:pt x="2" y="8"/>
                    <a:pt x="2" y="8"/>
                    <a:pt x="2" y="8"/>
                  </a:cubicBezTo>
                  <a:moveTo>
                    <a:pt x="2" y="8"/>
                  </a:moveTo>
                  <a:cubicBezTo>
                    <a:pt x="2" y="8"/>
                    <a:pt x="2" y="8"/>
                    <a:pt x="2" y="8"/>
                  </a:cubicBezTo>
                  <a:cubicBezTo>
                    <a:pt x="2" y="8"/>
                    <a:pt x="2" y="8"/>
                    <a:pt x="2" y="8"/>
                  </a:cubicBezTo>
                  <a:moveTo>
                    <a:pt x="2" y="8"/>
                  </a:moveTo>
                  <a:cubicBezTo>
                    <a:pt x="2" y="8"/>
                    <a:pt x="2" y="8"/>
                    <a:pt x="2" y="8"/>
                  </a:cubicBezTo>
                  <a:cubicBezTo>
                    <a:pt x="2" y="8"/>
                    <a:pt x="2" y="8"/>
                    <a:pt x="2" y="8"/>
                  </a:cubicBezTo>
                  <a:moveTo>
                    <a:pt x="2" y="7"/>
                  </a:moveTo>
                  <a:cubicBezTo>
                    <a:pt x="2" y="7"/>
                    <a:pt x="2" y="7"/>
                    <a:pt x="2" y="7"/>
                  </a:cubicBezTo>
                  <a:cubicBezTo>
                    <a:pt x="2" y="7"/>
                    <a:pt x="2" y="7"/>
                    <a:pt x="2" y="7"/>
                  </a:cubicBezTo>
                  <a:moveTo>
                    <a:pt x="2" y="7"/>
                  </a:moveTo>
                  <a:cubicBezTo>
                    <a:pt x="2" y="7"/>
                    <a:pt x="2" y="7"/>
                    <a:pt x="2" y="7"/>
                  </a:cubicBezTo>
                  <a:cubicBezTo>
                    <a:pt x="2" y="7"/>
                    <a:pt x="2" y="7"/>
                    <a:pt x="2" y="7"/>
                  </a:cubicBezTo>
                  <a:moveTo>
                    <a:pt x="2" y="7"/>
                  </a:moveTo>
                  <a:cubicBezTo>
                    <a:pt x="2" y="7"/>
                    <a:pt x="2" y="7"/>
                    <a:pt x="2" y="7"/>
                  </a:cubicBezTo>
                  <a:cubicBezTo>
                    <a:pt x="2" y="7"/>
                    <a:pt x="2" y="7"/>
                    <a:pt x="2" y="7"/>
                  </a:cubicBezTo>
                  <a:moveTo>
                    <a:pt x="3" y="6"/>
                  </a:moveTo>
                  <a:cubicBezTo>
                    <a:pt x="3" y="6"/>
                    <a:pt x="2" y="7"/>
                    <a:pt x="2" y="7"/>
                  </a:cubicBezTo>
                  <a:cubicBezTo>
                    <a:pt x="2" y="7"/>
                    <a:pt x="3" y="6"/>
                    <a:pt x="3" y="6"/>
                  </a:cubicBezTo>
                  <a:moveTo>
                    <a:pt x="3" y="6"/>
                  </a:moveTo>
                  <a:cubicBezTo>
                    <a:pt x="3" y="6"/>
                    <a:pt x="3" y="6"/>
                    <a:pt x="3" y="6"/>
                  </a:cubicBezTo>
                  <a:cubicBezTo>
                    <a:pt x="3" y="6"/>
                    <a:pt x="3" y="6"/>
                    <a:pt x="3" y="6"/>
                  </a:cubicBezTo>
                  <a:moveTo>
                    <a:pt x="3" y="6"/>
                  </a:moveTo>
                  <a:cubicBezTo>
                    <a:pt x="3" y="6"/>
                    <a:pt x="3" y="6"/>
                    <a:pt x="3" y="6"/>
                  </a:cubicBezTo>
                  <a:cubicBezTo>
                    <a:pt x="3" y="6"/>
                    <a:pt x="3" y="6"/>
                    <a:pt x="3" y="6"/>
                  </a:cubicBezTo>
                  <a:moveTo>
                    <a:pt x="3" y="6"/>
                  </a:moveTo>
                  <a:cubicBezTo>
                    <a:pt x="3" y="6"/>
                    <a:pt x="3" y="6"/>
                    <a:pt x="3" y="6"/>
                  </a:cubicBezTo>
                  <a:cubicBezTo>
                    <a:pt x="3" y="6"/>
                    <a:pt x="3" y="6"/>
                    <a:pt x="3" y="6"/>
                  </a:cubicBezTo>
                  <a:moveTo>
                    <a:pt x="3" y="5"/>
                  </a:moveTo>
                  <a:cubicBezTo>
                    <a:pt x="3" y="5"/>
                    <a:pt x="3" y="5"/>
                    <a:pt x="3" y="5"/>
                  </a:cubicBezTo>
                  <a:cubicBezTo>
                    <a:pt x="3" y="5"/>
                    <a:pt x="3" y="5"/>
                    <a:pt x="3" y="5"/>
                  </a:cubicBezTo>
                  <a:moveTo>
                    <a:pt x="3" y="5"/>
                  </a:moveTo>
                  <a:cubicBezTo>
                    <a:pt x="3" y="5"/>
                    <a:pt x="3" y="5"/>
                    <a:pt x="3" y="5"/>
                  </a:cubicBezTo>
                  <a:cubicBezTo>
                    <a:pt x="3" y="5"/>
                    <a:pt x="3" y="5"/>
                    <a:pt x="3" y="5"/>
                  </a:cubicBezTo>
                  <a:moveTo>
                    <a:pt x="3" y="5"/>
                  </a:moveTo>
                  <a:cubicBezTo>
                    <a:pt x="3" y="5"/>
                    <a:pt x="3" y="5"/>
                    <a:pt x="3" y="5"/>
                  </a:cubicBezTo>
                  <a:cubicBezTo>
                    <a:pt x="3" y="5"/>
                    <a:pt x="3" y="5"/>
                    <a:pt x="3" y="5"/>
                  </a:cubicBezTo>
                  <a:moveTo>
                    <a:pt x="3" y="4"/>
                  </a:moveTo>
                  <a:cubicBezTo>
                    <a:pt x="3" y="5"/>
                    <a:pt x="3" y="5"/>
                    <a:pt x="3" y="5"/>
                  </a:cubicBezTo>
                  <a:cubicBezTo>
                    <a:pt x="3" y="5"/>
                    <a:pt x="3" y="5"/>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3"/>
                  </a:moveTo>
                  <a:cubicBezTo>
                    <a:pt x="3" y="3"/>
                    <a:pt x="3" y="3"/>
                    <a:pt x="3" y="4"/>
                  </a:cubicBezTo>
                  <a:cubicBezTo>
                    <a:pt x="3" y="3"/>
                    <a:pt x="3" y="3"/>
                    <a:pt x="3" y="3"/>
                  </a:cubicBezTo>
                  <a:moveTo>
                    <a:pt x="3" y="3"/>
                  </a:moveTo>
                  <a:cubicBezTo>
                    <a:pt x="3" y="3"/>
                    <a:pt x="3" y="3"/>
                    <a:pt x="3" y="3"/>
                  </a:cubicBezTo>
                  <a:cubicBezTo>
                    <a:pt x="3" y="3"/>
                    <a:pt x="3" y="3"/>
                    <a:pt x="3" y="3"/>
                  </a:cubicBezTo>
                  <a:moveTo>
                    <a:pt x="4" y="3"/>
                  </a:moveTo>
                  <a:cubicBezTo>
                    <a:pt x="4" y="3"/>
                    <a:pt x="4" y="3"/>
                    <a:pt x="3" y="3"/>
                  </a:cubicBezTo>
                  <a:cubicBezTo>
                    <a:pt x="4" y="3"/>
                    <a:pt x="4" y="3"/>
                    <a:pt x="4" y="3"/>
                  </a:cubicBezTo>
                  <a:moveTo>
                    <a:pt x="4" y="3"/>
                  </a:moveTo>
                  <a:cubicBezTo>
                    <a:pt x="4" y="3"/>
                    <a:pt x="4" y="3"/>
                    <a:pt x="4" y="3"/>
                  </a:cubicBezTo>
                  <a:cubicBezTo>
                    <a:pt x="4" y="3"/>
                    <a:pt x="4" y="3"/>
                    <a:pt x="4" y="3"/>
                  </a:cubicBezTo>
                  <a:moveTo>
                    <a:pt x="4" y="2"/>
                  </a:moveTo>
                  <a:cubicBezTo>
                    <a:pt x="4" y="2"/>
                    <a:pt x="4" y="2"/>
                    <a:pt x="4" y="2"/>
                  </a:cubicBezTo>
                  <a:cubicBezTo>
                    <a:pt x="4" y="2"/>
                    <a:pt x="4" y="2"/>
                    <a:pt x="4" y="2"/>
                  </a:cubicBezTo>
                  <a:moveTo>
                    <a:pt x="4" y="2"/>
                  </a:moveTo>
                  <a:cubicBezTo>
                    <a:pt x="4" y="2"/>
                    <a:pt x="4" y="2"/>
                    <a:pt x="4" y="2"/>
                  </a:cubicBezTo>
                  <a:cubicBezTo>
                    <a:pt x="4" y="2"/>
                    <a:pt x="4" y="2"/>
                    <a:pt x="4" y="2"/>
                  </a:cubicBezTo>
                  <a:moveTo>
                    <a:pt x="4" y="1"/>
                  </a:moveTo>
                  <a:cubicBezTo>
                    <a:pt x="4" y="1"/>
                    <a:pt x="4" y="1"/>
                    <a:pt x="4" y="1"/>
                  </a:cubicBezTo>
                  <a:cubicBezTo>
                    <a:pt x="4" y="1"/>
                    <a:pt x="4" y="1"/>
                    <a:pt x="4" y="1"/>
                  </a:cubicBezTo>
                  <a:moveTo>
                    <a:pt x="4" y="1"/>
                  </a:moveTo>
                  <a:cubicBezTo>
                    <a:pt x="4" y="1"/>
                    <a:pt x="4" y="1"/>
                    <a:pt x="4" y="1"/>
                  </a:cubicBezTo>
                  <a:cubicBezTo>
                    <a:pt x="4" y="1"/>
                    <a:pt x="4" y="1"/>
                    <a:pt x="4" y="1"/>
                  </a:cubicBezTo>
                  <a:moveTo>
                    <a:pt x="4" y="0"/>
                  </a:moveTo>
                  <a:cubicBezTo>
                    <a:pt x="4" y="0"/>
                    <a:pt x="4" y="0"/>
                    <a:pt x="4" y="0"/>
                  </a:cubicBezTo>
                  <a:cubicBezTo>
                    <a:pt x="4" y="0"/>
                    <a:pt x="4" y="0"/>
                    <a:pt x="4" y="0"/>
                  </a:cubicBezTo>
                </a:path>
              </a:pathLst>
            </a:custGeom>
            <a:solidFill>
              <a:srgbClr val="E56A0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 typeface="Arial"/>
                <a:buNone/>
                <a:tabLst/>
                <a:defRPr/>
              </a:pPr>
              <a:endParaRPr kumimoji="0" lang="en-GB" sz="24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1040" name="Freeform 35">
              <a:extLst>
                <a:ext uri="{FF2B5EF4-FFF2-40B4-BE49-F238E27FC236}">
                  <a16:creationId xmlns:a16="http://schemas.microsoft.com/office/drawing/2014/main" id="{48097247-3B83-2298-A7DC-3F7A081D13B0}"/>
                </a:ext>
              </a:extLst>
            </p:cNvPr>
            <p:cNvSpPr>
              <a:spLocks/>
            </p:cNvSpPr>
            <p:nvPr/>
          </p:nvSpPr>
          <p:spPr bwMode="auto">
            <a:xfrm>
              <a:off x="2511425" y="2494353"/>
              <a:ext cx="190500" cy="425450"/>
            </a:xfrm>
            <a:custGeom>
              <a:avLst/>
              <a:gdLst>
                <a:gd name="T0" fmla="*/ 4 w 78"/>
                <a:gd name="T1" fmla="*/ 53 h 174"/>
                <a:gd name="T2" fmla="*/ 4 w 78"/>
                <a:gd name="T3" fmla="*/ 54 h 174"/>
                <a:gd name="T4" fmla="*/ 3 w 78"/>
                <a:gd name="T5" fmla="*/ 55 h 174"/>
                <a:gd name="T6" fmla="*/ 3 w 78"/>
                <a:gd name="T7" fmla="*/ 56 h 174"/>
                <a:gd name="T8" fmla="*/ 3 w 78"/>
                <a:gd name="T9" fmla="*/ 56 h 174"/>
                <a:gd name="T10" fmla="*/ 3 w 78"/>
                <a:gd name="T11" fmla="*/ 57 h 174"/>
                <a:gd name="T12" fmla="*/ 3 w 78"/>
                <a:gd name="T13" fmla="*/ 58 h 174"/>
                <a:gd name="T14" fmla="*/ 3 w 78"/>
                <a:gd name="T15" fmla="*/ 58 h 174"/>
                <a:gd name="T16" fmla="*/ 2 w 78"/>
                <a:gd name="T17" fmla="*/ 59 h 174"/>
                <a:gd name="T18" fmla="*/ 2 w 78"/>
                <a:gd name="T19" fmla="*/ 60 h 174"/>
                <a:gd name="T20" fmla="*/ 2 w 78"/>
                <a:gd name="T21" fmla="*/ 61 h 174"/>
                <a:gd name="T22" fmla="*/ 2 w 78"/>
                <a:gd name="T23" fmla="*/ 61 h 174"/>
                <a:gd name="T24" fmla="*/ 2 w 78"/>
                <a:gd name="T25" fmla="*/ 62 h 174"/>
                <a:gd name="T26" fmla="*/ 2 w 78"/>
                <a:gd name="T27" fmla="*/ 63 h 174"/>
                <a:gd name="T28" fmla="*/ 1 w 78"/>
                <a:gd name="T29" fmla="*/ 63 h 174"/>
                <a:gd name="T30" fmla="*/ 1 w 78"/>
                <a:gd name="T31" fmla="*/ 64 h 174"/>
                <a:gd name="T32" fmla="*/ 1 w 78"/>
                <a:gd name="T33" fmla="*/ 65 h 174"/>
                <a:gd name="T34" fmla="*/ 1 w 78"/>
                <a:gd name="T35" fmla="*/ 66 h 174"/>
                <a:gd name="T36" fmla="*/ 1 w 78"/>
                <a:gd name="T37" fmla="*/ 67 h 174"/>
                <a:gd name="T38" fmla="*/ 1 w 78"/>
                <a:gd name="T39" fmla="*/ 68 h 174"/>
                <a:gd name="T40" fmla="*/ 0 w 78"/>
                <a:gd name="T41" fmla="*/ 69 h 174"/>
                <a:gd name="T42" fmla="*/ 0 w 78"/>
                <a:gd name="T43" fmla="*/ 70 h 174"/>
                <a:gd name="T44" fmla="*/ 0 w 78"/>
                <a:gd name="T45" fmla="*/ 71 h 174"/>
                <a:gd name="T46" fmla="*/ 0 w 78"/>
                <a:gd name="T47" fmla="*/ 71 h 174"/>
                <a:gd name="T48" fmla="*/ 0 w 78"/>
                <a:gd name="T49" fmla="*/ 73 h 174"/>
                <a:gd name="T50" fmla="*/ 0 w 78"/>
                <a:gd name="T51" fmla="*/ 73 h 174"/>
                <a:gd name="T52" fmla="*/ 0 w 78"/>
                <a:gd name="T53" fmla="*/ 74 h 174"/>
                <a:gd name="T54" fmla="*/ 0 w 78"/>
                <a:gd name="T55" fmla="*/ 75 h 174"/>
                <a:gd name="T56" fmla="*/ 0 w 78"/>
                <a:gd name="T57" fmla="*/ 76 h 174"/>
                <a:gd name="T58" fmla="*/ 0 w 78"/>
                <a:gd name="T59" fmla="*/ 77 h 174"/>
                <a:gd name="T60" fmla="*/ 0 w 78"/>
                <a:gd name="T61" fmla="*/ 77 h 174"/>
                <a:gd name="T62" fmla="*/ 0 w 78"/>
                <a:gd name="T63" fmla="*/ 78 h 174"/>
                <a:gd name="T64" fmla="*/ 0 w 78"/>
                <a:gd name="T65" fmla="*/ 79 h 174"/>
                <a:gd name="T66" fmla="*/ 0 w 78"/>
                <a:gd name="T67" fmla="*/ 80 h 174"/>
                <a:gd name="T68" fmla="*/ 0 w 78"/>
                <a:gd name="T69" fmla="*/ 81 h 174"/>
                <a:gd name="T70" fmla="*/ 0 w 78"/>
                <a:gd name="T71" fmla="*/ 81 h 174"/>
                <a:gd name="T72" fmla="*/ 0 w 78"/>
                <a:gd name="T73" fmla="*/ 82 h 174"/>
                <a:gd name="T74" fmla="*/ 0 w 78"/>
                <a:gd name="T75" fmla="*/ 83 h 174"/>
                <a:gd name="T76" fmla="*/ 0 w 78"/>
                <a:gd name="T77" fmla="*/ 84 h 174"/>
                <a:gd name="T78" fmla="*/ 0 w 78"/>
                <a:gd name="T79" fmla="*/ 84 h 174"/>
                <a:gd name="T80" fmla="*/ 0 w 78"/>
                <a:gd name="T81" fmla="*/ 85 h 174"/>
                <a:gd name="T82" fmla="*/ 0 w 78"/>
                <a:gd name="T83" fmla="*/ 86 h 174"/>
                <a:gd name="T84" fmla="*/ 0 w 78"/>
                <a:gd name="T85" fmla="*/ 87 h 174"/>
                <a:gd name="T86" fmla="*/ 0 w 78"/>
                <a:gd name="T87" fmla="*/ 87 h 174"/>
                <a:gd name="T88" fmla="*/ 0 w 78"/>
                <a:gd name="T89" fmla="*/ 88 h 174"/>
                <a:gd name="T90" fmla="*/ 0 w 78"/>
                <a:gd name="T91" fmla="*/ 89 h 174"/>
                <a:gd name="T92" fmla="*/ 0 w 78"/>
                <a:gd name="T93" fmla="*/ 90 h 174"/>
                <a:gd name="T94" fmla="*/ 0 w 78"/>
                <a:gd name="T95" fmla="*/ 90 h 174"/>
                <a:gd name="T96" fmla="*/ 0 w 78"/>
                <a:gd name="T97" fmla="*/ 91 h 174"/>
                <a:gd name="T98" fmla="*/ 0 w 78"/>
                <a:gd name="T99" fmla="*/ 92 h 174"/>
                <a:gd name="T100" fmla="*/ 0 w 78"/>
                <a:gd name="T101" fmla="*/ 92 h 174"/>
                <a:gd name="T102" fmla="*/ 0 w 78"/>
                <a:gd name="T103" fmla="*/ 94 h 174"/>
                <a:gd name="T104" fmla="*/ 0 w 78"/>
                <a:gd name="T105" fmla="*/ 94 h 174"/>
                <a:gd name="T106" fmla="*/ 1 w 78"/>
                <a:gd name="T107" fmla="*/ 97 h 174"/>
                <a:gd name="T108" fmla="*/ 15 w 78"/>
                <a:gd name="T109" fmla="*/ 7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 h="174">
                  <a:moveTo>
                    <a:pt x="48" y="0"/>
                  </a:moveTo>
                  <a:cubicBezTo>
                    <a:pt x="28" y="11"/>
                    <a:pt x="12" y="30"/>
                    <a:pt x="4" y="52"/>
                  </a:cubicBezTo>
                  <a:cubicBezTo>
                    <a:pt x="4" y="52"/>
                    <a:pt x="4" y="52"/>
                    <a:pt x="4" y="52"/>
                  </a:cubicBezTo>
                  <a:cubicBezTo>
                    <a:pt x="4" y="52"/>
                    <a:pt x="4" y="52"/>
                    <a:pt x="4" y="53"/>
                  </a:cubicBezTo>
                  <a:cubicBezTo>
                    <a:pt x="4" y="53"/>
                    <a:pt x="4" y="53"/>
                    <a:pt x="4" y="53"/>
                  </a:cubicBezTo>
                  <a:cubicBezTo>
                    <a:pt x="4" y="53"/>
                    <a:pt x="4" y="53"/>
                    <a:pt x="4" y="53"/>
                  </a:cubicBezTo>
                  <a:cubicBezTo>
                    <a:pt x="4" y="53"/>
                    <a:pt x="4" y="53"/>
                    <a:pt x="4" y="53"/>
                  </a:cubicBezTo>
                  <a:cubicBezTo>
                    <a:pt x="4" y="53"/>
                    <a:pt x="4" y="54"/>
                    <a:pt x="4" y="54"/>
                  </a:cubicBezTo>
                  <a:cubicBezTo>
                    <a:pt x="4" y="54"/>
                    <a:pt x="4" y="54"/>
                    <a:pt x="4" y="54"/>
                  </a:cubicBezTo>
                  <a:cubicBezTo>
                    <a:pt x="4" y="54"/>
                    <a:pt x="4" y="54"/>
                    <a:pt x="4" y="54"/>
                  </a:cubicBezTo>
                  <a:cubicBezTo>
                    <a:pt x="4" y="54"/>
                    <a:pt x="4" y="54"/>
                    <a:pt x="4" y="54"/>
                  </a:cubicBezTo>
                  <a:cubicBezTo>
                    <a:pt x="4" y="54"/>
                    <a:pt x="4" y="54"/>
                    <a:pt x="4" y="55"/>
                  </a:cubicBezTo>
                  <a:cubicBezTo>
                    <a:pt x="4" y="55"/>
                    <a:pt x="4" y="55"/>
                    <a:pt x="4" y="55"/>
                  </a:cubicBezTo>
                  <a:cubicBezTo>
                    <a:pt x="4" y="55"/>
                    <a:pt x="4" y="55"/>
                    <a:pt x="4" y="55"/>
                  </a:cubicBezTo>
                  <a:cubicBezTo>
                    <a:pt x="4" y="55"/>
                    <a:pt x="4" y="55"/>
                    <a:pt x="3" y="55"/>
                  </a:cubicBezTo>
                  <a:cubicBezTo>
                    <a:pt x="3" y="55"/>
                    <a:pt x="3" y="55"/>
                    <a:pt x="3" y="55"/>
                  </a:cubicBezTo>
                  <a:cubicBezTo>
                    <a:pt x="3" y="55"/>
                    <a:pt x="3" y="55"/>
                    <a:pt x="3" y="55"/>
                  </a:cubicBezTo>
                  <a:cubicBezTo>
                    <a:pt x="3" y="55"/>
                    <a:pt x="3" y="55"/>
                    <a:pt x="3" y="55"/>
                  </a:cubicBezTo>
                  <a:cubicBezTo>
                    <a:pt x="3" y="55"/>
                    <a:pt x="3" y="55"/>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2"/>
                    <a:pt x="2" y="62"/>
                    <a:pt x="2" y="62"/>
                  </a:cubicBezTo>
                  <a:cubicBezTo>
                    <a:pt x="2" y="62"/>
                    <a:pt x="2" y="62"/>
                    <a:pt x="2" y="62"/>
                  </a:cubicBezTo>
                  <a:cubicBezTo>
                    <a:pt x="2" y="62"/>
                    <a:pt x="2" y="62"/>
                    <a:pt x="2" y="62"/>
                  </a:cubicBezTo>
                  <a:cubicBezTo>
                    <a:pt x="2" y="62"/>
                    <a:pt x="2" y="62"/>
                    <a:pt x="2" y="62"/>
                  </a:cubicBezTo>
                  <a:cubicBezTo>
                    <a:pt x="2" y="62"/>
                    <a:pt x="2" y="62"/>
                    <a:pt x="2" y="62"/>
                  </a:cubicBezTo>
                  <a:cubicBezTo>
                    <a:pt x="2" y="62"/>
                    <a:pt x="2" y="62"/>
                    <a:pt x="2" y="62"/>
                  </a:cubicBezTo>
                  <a:cubicBezTo>
                    <a:pt x="2" y="62"/>
                    <a:pt x="2" y="63"/>
                    <a:pt x="2" y="63"/>
                  </a:cubicBezTo>
                  <a:cubicBezTo>
                    <a:pt x="2" y="63"/>
                    <a:pt x="2" y="63"/>
                    <a:pt x="2" y="63"/>
                  </a:cubicBezTo>
                  <a:cubicBezTo>
                    <a:pt x="2" y="63"/>
                    <a:pt x="1" y="63"/>
                    <a:pt x="1" y="63"/>
                  </a:cubicBezTo>
                  <a:cubicBezTo>
                    <a:pt x="1" y="63"/>
                    <a:pt x="1" y="63"/>
                    <a:pt x="1" y="63"/>
                  </a:cubicBezTo>
                  <a:cubicBezTo>
                    <a:pt x="1" y="63"/>
                    <a:pt x="1" y="63"/>
                    <a:pt x="1" y="63"/>
                  </a:cubicBezTo>
                  <a:cubicBezTo>
                    <a:pt x="1" y="63"/>
                    <a:pt x="1" y="63"/>
                    <a:pt x="1" y="63"/>
                  </a:cubicBezTo>
                  <a:cubicBezTo>
                    <a:pt x="1" y="63"/>
                    <a:pt x="1" y="63"/>
                    <a:pt x="1" y="63"/>
                  </a:cubicBezTo>
                  <a:cubicBezTo>
                    <a:pt x="1" y="63"/>
                    <a:pt x="1" y="63"/>
                    <a:pt x="1" y="63"/>
                  </a:cubicBezTo>
                  <a:cubicBezTo>
                    <a:pt x="1" y="64"/>
                    <a:pt x="1" y="64"/>
                    <a:pt x="1" y="64"/>
                  </a:cubicBezTo>
                  <a:cubicBezTo>
                    <a:pt x="1" y="64"/>
                    <a:pt x="1" y="64"/>
                    <a:pt x="1" y="64"/>
                  </a:cubicBezTo>
                  <a:cubicBezTo>
                    <a:pt x="1" y="64"/>
                    <a:pt x="1" y="64"/>
                    <a:pt x="1" y="64"/>
                  </a:cubicBezTo>
                  <a:cubicBezTo>
                    <a:pt x="1" y="64"/>
                    <a:pt x="1" y="64"/>
                    <a:pt x="1" y="64"/>
                  </a:cubicBezTo>
                  <a:cubicBezTo>
                    <a:pt x="1" y="64"/>
                    <a:pt x="1" y="64"/>
                    <a:pt x="1" y="64"/>
                  </a:cubicBezTo>
                  <a:cubicBezTo>
                    <a:pt x="1" y="64"/>
                    <a:pt x="1" y="64"/>
                    <a:pt x="1" y="64"/>
                  </a:cubicBezTo>
                  <a:cubicBezTo>
                    <a:pt x="1" y="65"/>
                    <a:pt x="1" y="65"/>
                    <a:pt x="1" y="65"/>
                  </a:cubicBezTo>
                  <a:cubicBezTo>
                    <a:pt x="1" y="65"/>
                    <a:pt x="1" y="65"/>
                    <a:pt x="1" y="65"/>
                  </a:cubicBezTo>
                  <a:cubicBezTo>
                    <a:pt x="1" y="65"/>
                    <a:pt x="1" y="65"/>
                    <a:pt x="1" y="65"/>
                  </a:cubicBezTo>
                  <a:cubicBezTo>
                    <a:pt x="1" y="65"/>
                    <a:pt x="1" y="65"/>
                    <a:pt x="1" y="65"/>
                  </a:cubicBezTo>
                  <a:cubicBezTo>
                    <a:pt x="1" y="66"/>
                    <a:pt x="1" y="66"/>
                    <a:pt x="1" y="66"/>
                  </a:cubicBezTo>
                  <a:cubicBezTo>
                    <a:pt x="1" y="66"/>
                    <a:pt x="1" y="66"/>
                    <a:pt x="1" y="66"/>
                  </a:cubicBezTo>
                  <a:cubicBezTo>
                    <a:pt x="1" y="66"/>
                    <a:pt x="1" y="66"/>
                    <a:pt x="1" y="66"/>
                  </a:cubicBezTo>
                  <a:cubicBezTo>
                    <a:pt x="1" y="66"/>
                    <a:pt x="1" y="66"/>
                    <a:pt x="1" y="66"/>
                  </a:cubicBezTo>
                  <a:cubicBezTo>
                    <a:pt x="1" y="66"/>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8"/>
                    <a:pt x="1" y="68"/>
                    <a:pt x="1" y="68"/>
                  </a:cubicBezTo>
                  <a:cubicBezTo>
                    <a:pt x="1" y="68"/>
                    <a:pt x="1" y="68"/>
                    <a:pt x="1" y="68"/>
                  </a:cubicBezTo>
                  <a:cubicBezTo>
                    <a:pt x="1" y="68"/>
                    <a:pt x="1" y="68"/>
                    <a:pt x="1" y="68"/>
                  </a:cubicBezTo>
                  <a:cubicBezTo>
                    <a:pt x="1" y="68"/>
                    <a:pt x="1" y="68"/>
                    <a:pt x="1" y="68"/>
                  </a:cubicBezTo>
                  <a:cubicBezTo>
                    <a:pt x="1" y="68"/>
                    <a:pt x="0" y="68"/>
                    <a:pt x="0" y="69"/>
                  </a:cubicBezTo>
                  <a:cubicBezTo>
                    <a:pt x="0" y="69"/>
                    <a:pt x="0" y="69"/>
                    <a:pt x="0" y="69"/>
                  </a:cubicBezTo>
                  <a:cubicBezTo>
                    <a:pt x="0" y="69"/>
                    <a:pt x="0" y="69"/>
                    <a:pt x="0" y="69"/>
                  </a:cubicBezTo>
                  <a:cubicBezTo>
                    <a:pt x="0" y="69"/>
                    <a:pt x="0" y="69"/>
                    <a:pt x="0" y="69"/>
                  </a:cubicBezTo>
                  <a:cubicBezTo>
                    <a:pt x="0" y="69"/>
                    <a:pt x="0" y="69"/>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1"/>
                    <a:pt x="0" y="71"/>
                  </a:cubicBezTo>
                  <a:cubicBezTo>
                    <a:pt x="0" y="71"/>
                    <a:pt x="0" y="71"/>
                    <a:pt x="0" y="71"/>
                  </a:cubicBezTo>
                  <a:cubicBezTo>
                    <a:pt x="0" y="71"/>
                    <a:pt x="0" y="71"/>
                    <a:pt x="0" y="71"/>
                  </a:cubicBezTo>
                  <a:cubicBezTo>
                    <a:pt x="0" y="71"/>
                    <a:pt x="0" y="71"/>
                    <a:pt x="0" y="71"/>
                  </a:cubicBezTo>
                  <a:cubicBezTo>
                    <a:pt x="0" y="71"/>
                    <a:pt x="0" y="71"/>
                    <a:pt x="0" y="71"/>
                  </a:cubicBezTo>
                  <a:cubicBezTo>
                    <a:pt x="0" y="71"/>
                    <a:pt x="0" y="71"/>
                    <a:pt x="0" y="71"/>
                  </a:cubicBezTo>
                  <a:cubicBezTo>
                    <a:pt x="0" y="71"/>
                    <a:pt x="0" y="72"/>
                    <a:pt x="0" y="72"/>
                  </a:cubicBezTo>
                  <a:cubicBezTo>
                    <a:pt x="0" y="72"/>
                    <a:pt x="0" y="72"/>
                    <a:pt x="0" y="72"/>
                  </a:cubicBezTo>
                  <a:cubicBezTo>
                    <a:pt x="0" y="72"/>
                    <a:pt x="0" y="72"/>
                    <a:pt x="0" y="72"/>
                  </a:cubicBezTo>
                  <a:cubicBezTo>
                    <a:pt x="0" y="72"/>
                    <a:pt x="0" y="72"/>
                    <a:pt x="0" y="72"/>
                  </a:cubicBezTo>
                  <a:cubicBezTo>
                    <a:pt x="0" y="73"/>
                    <a:pt x="0" y="73"/>
                    <a:pt x="0" y="73"/>
                  </a:cubicBezTo>
                  <a:cubicBezTo>
                    <a:pt x="0" y="73"/>
                    <a:pt x="0" y="73"/>
                    <a:pt x="0" y="73"/>
                  </a:cubicBezTo>
                  <a:cubicBezTo>
                    <a:pt x="0" y="73"/>
                    <a:pt x="0" y="73"/>
                    <a:pt x="0" y="73"/>
                  </a:cubicBezTo>
                  <a:cubicBezTo>
                    <a:pt x="0" y="73"/>
                    <a:pt x="0" y="73"/>
                    <a:pt x="0" y="73"/>
                  </a:cubicBezTo>
                  <a:cubicBezTo>
                    <a:pt x="0" y="73"/>
                    <a:pt x="0" y="73"/>
                    <a:pt x="0" y="73"/>
                  </a:cubicBezTo>
                  <a:cubicBezTo>
                    <a:pt x="0" y="73"/>
                    <a:pt x="0" y="73"/>
                    <a:pt x="0" y="73"/>
                  </a:cubicBezTo>
                  <a:cubicBezTo>
                    <a:pt x="0" y="73"/>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5"/>
                    <a:pt x="0" y="75"/>
                  </a:cubicBezTo>
                  <a:cubicBezTo>
                    <a:pt x="0" y="75"/>
                    <a:pt x="0" y="75"/>
                    <a:pt x="0" y="75"/>
                  </a:cubicBezTo>
                  <a:cubicBezTo>
                    <a:pt x="0" y="75"/>
                    <a:pt x="0" y="75"/>
                    <a:pt x="0" y="75"/>
                  </a:cubicBezTo>
                  <a:cubicBezTo>
                    <a:pt x="0" y="75"/>
                    <a:pt x="0" y="75"/>
                    <a:pt x="0" y="75"/>
                  </a:cubicBezTo>
                  <a:cubicBezTo>
                    <a:pt x="0" y="75"/>
                    <a:pt x="0" y="75"/>
                    <a:pt x="0" y="75"/>
                  </a:cubicBezTo>
                  <a:cubicBezTo>
                    <a:pt x="0" y="75"/>
                    <a:pt x="0" y="75"/>
                    <a:pt x="0" y="76"/>
                  </a:cubicBezTo>
                  <a:cubicBezTo>
                    <a:pt x="0" y="76"/>
                    <a:pt x="0" y="76"/>
                    <a:pt x="0" y="76"/>
                  </a:cubicBezTo>
                  <a:cubicBezTo>
                    <a:pt x="0" y="76"/>
                    <a:pt x="0" y="76"/>
                    <a:pt x="0" y="76"/>
                  </a:cubicBezTo>
                  <a:cubicBezTo>
                    <a:pt x="0" y="76"/>
                    <a:pt x="0" y="76"/>
                    <a:pt x="0" y="76"/>
                  </a:cubicBezTo>
                  <a:cubicBezTo>
                    <a:pt x="0" y="76"/>
                    <a:pt x="0" y="76"/>
                    <a:pt x="0" y="76"/>
                  </a:cubicBezTo>
                  <a:cubicBezTo>
                    <a:pt x="0" y="76"/>
                    <a:pt x="0" y="76"/>
                    <a:pt x="0" y="76"/>
                  </a:cubicBezTo>
                  <a:cubicBezTo>
                    <a:pt x="0" y="76"/>
                    <a:pt x="0" y="76"/>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8"/>
                  </a:cubicBezTo>
                  <a:cubicBezTo>
                    <a:pt x="0" y="78"/>
                    <a:pt x="0" y="78"/>
                    <a:pt x="0" y="78"/>
                  </a:cubicBezTo>
                  <a:cubicBezTo>
                    <a:pt x="0" y="78"/>
                    <a:pt x="0" y="78"/>
                    <a:pt x="0" y="78"/>
                  </a:cubicBezTo>
                  <a:cubicBezTo>
                    <a:pt x="0" y="78"/>
                    <a:pt x="0" y="78"/>
                    <a:pt x="0" y="78"/>
                  </a:cubicBezTo>
                  <a:cubicBezTo>
                    <a:pt x="0" y="78"/>
                    <a:pt x="0" y="78"/>
                    <a:pt x="0" y="78"/>
                  </a:cubicBezTo>
                  <a:cubicBezTo>
                    <a:pt x="0" y="78"/>
                    <a:pt x="0" y="78"/>
                    <a:pt x="0" y="78"/>
                  </a:cubicBezTo>
                  <a:cubicBezTo>
                    <a:pt x="0" y="78"/>
                    <a:pt x="0" y="78"/>
                    <a:pt x="0" y="78"/>
                  </a:cubicBezTo>
                  <a:cubicBezTo>
                    <a:pt x="0" y="79"/>
                    <a:pt x="0" y="79"/>
                    <a:pt x="0" y="79"/>
                  </a:cubicBezTo>
                  <a:cubicBezTo>
                    <a:pt x="0" y="79"/>
                    <a:pt x="0" y="79"/>
                    <a:pt x="0" y="79"/>
                  </a:cubicBezTo>
                  <a:cubicBezTo>
                    <a:pt x="0" y="79"/>
                    <a:pt x="0" y="79"/>
                    <a:pt x="0" y="79"/>
                  </a:cubicBezTo>
                  <a:cubicBezTo>
                    <a:pt x="0" y="79"/>
                    <a:pt x="0" y="79"/>
                    <a:pt x="0" y="79"/>
                  </a:cubicBezTo>
                  <a:cubicBezTo>
                    <a:pt x="0" y="79"/>
                    <a:pt x="0" y="79"/>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1"/>
                    <a:pt x="0" y="81"/>
                    <a:pt x="0" y="81"/>
                  </a:cubicBezTo>
                  <a:cubicBezTo>
                    <a:pt x="0" y="81"/>
                    <a:pt x="0" y="81"/>
                    <a:pt x="0" y="81"/>
                  </a:cubicBezTo>
                  <a:cubicBezTo>
                    <a:pt x="0" y="81"/>
                    <a:pt x="0" y="81"/>
                    <a:pt x="0" y="81"/>
                  </a:cubicBezTo>
                  <a:cubicBezTo>
                    <a:pt x="0" y="81"/>
                    <a:pt x="0" y="81"/>
                    <a:pt x="0" y="81"/>
                  </a:cubicBezTo>
                  <a:cubicBezTo>
                    <a:pt x="0" y="81"/>
                    <a:pt x="0" y="81"/>
                    <a:pt x="0" y="81"/>
                  </a:cubicBezTo>
                  <a:cubicBezTo>
                    <a:pt x="0" y="81"/>
                    <a:pt x="0" y="81"/>
                    <a:pt x="0" y="81"/>
                  </a:cubicBezTo>
                  <a:cubicBezTo>
                    <a:pt x="0" y="81"/>
                    <a:pt x="0" y="82"/>
                    <a:pt x="0" y="82"/>
                  </a:cubicBezTo>
                  <a:cubicBezTo>
                    <a:pt x="0" y="82"/>
                    <a:pt x="0" y="82"/>
                    <a:pt x="0" y="82"/>
                  </a:cubicBezTo>
                  <a:cubicBezTo>
                    <a:pt x="0" y="82"/>
                    <a:pt x="0" y="82"/>
                    <a:pt x="0" y="82"/>
                  </a:cubicBezTo>
                  <a:cubicBezTo>
                    <a:pt x="0" y="82"/>
                    <a:pt x="0" y="82"/>
                    <a:pt x="0" y="82"/>
                  </a:cubicBezTo>
                  <a:cubicBezTo>
                    <a:pt x="0" y="82"/>
                    <a:pt x="0" y="82"/>
                    <a:pt x="0" y="82"/>
                  </a:cubicBezTo>
                  <a:cubicBezTo>
                    <a:pt x="0" y="82"/>
                    <a:pt x="0" y="82"/>
                    <a:pt x="0" y="82"/>
                  </a:cubicBezTo>
                  <a:cubicBezTo>
                    <a:pt x="0" y="82"/>
                    <a:pt x="0" y="82"/>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5"/>
                    <a:pt x="0" y="85"/>
                  </a:cubicBezTo>
                  <a:cubicBezTo>
                    <a:pt x="0" y="85"/>
                    <a:pt x="0" y="85"/>
                    <a:pt x="0" y="85"/>
                  </a:cubicBezTo>
                  <a:cubicBezTo>
                    <a:pt x="0" y="85"/>
                    <a:pt x="0" y="85"/>
                    <a:pt x="0" y="85"/>
                  </a:cubicBezTo>
                  <a:cubicBezTo>
                    <a:pt x="0" y="85"/>
                    <a:pt x="0" y="85"/>
                    <a:pt x="0" y="85"/>
                  </a:cubicBezTo>
                  <a:cubicBezTo>
                    <a:pt x="0" y="85"/>
                    <a:pt x="0" y="85"/>
                    <a:pt x="0" y="85"/>
                  </a:cubicBezTo>
                  <a:cubicBezTo>
                    <a:pt x="0" y="85"/>
                    <a:pt x="0" y="85"/>
                    <a:pt x="0" y="85"/>
                  </a:cubicBezTo>
                  <a:cubicBezTo>
                    <a:pt x="0" y="85"/>
                    <a:pt x="0" y="85"/>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90"/>
                    <a:pt x="0" y="90"/>
                    <a:pt x="0" y="90"/>
                  </a:cubicBezTo>
                  <a:cubicBezTo>
                    <a:pt x="0" y="90"/>
                    <a:pt x="0" y="90"/>
                    <a:pt x="0" y="90"/>
                  </a:cubicBezTo>
                  <a:cubicBezTo>
                    <a:pt x="0" y="90"/>
                    <a:pt x="0" y="90"/>
                    <a:pt x="0" y="90"/>
                  </a:cubicBezTo>
                  <a:cubicBezTo>
                    <a:pt x="0" y="90"/>
                    <a:pt x="0" y="90"/>
                    <a:pt x="0" y="90"/>
                  </a:cubicBezTo>
                  <a:cubicBezTo>
                    <a:pt x="0" y="90"/>
                    <a:pt x="0" y="90"/>
                    <a:pt x="0" y="90"/>
                  </a:cubicBezTo>
                  <a:cubicBezTo>
                    <a:pt x="0" y="90"/>
                    <a:pt x="0" y="90"/>
                    <a:pt x="0" y="90"/>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3"/>
                    <a:pt x="0" y="93"/>
                    <a:pt x="0" y="93"/>
                  </a:cubicBezTo>
                  <a:cubicBezTo>
                    <a:pt x="0" y="93"/>
                    <a:pt x="0" y="93"/>
                    <a:pt x="0" y="93"/>
                  </a:cubicBezTo>
                  <a:cubicBezTo>
                    <a:pt x="0" y="93"/>
                    <a:pt x="0" y="93"/>
                    <a:pt x="0" y="93"/>
                  </a:cubicBezTo>
                  <a:cubicBezTo>
                    <a:pt x="0" y="93"/>
                    <a:pt x="0" y="93"/>
                    <a:pt x="0" y="93"/>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5"/>
                  </a:cubicBezTo>
                  <a:cubicBezTo>
                    <a:pt x="0" y="95"/>
                    <a:pt x="0" y="95"/>
                    <a:pt x="0" y="95"/>
                  </a:cubicBezTo>
                  <a:cubicBezTo>
                    <a:pt x="0" y="95"/>
                    <a:pt x="0" y="95"/>
                    <a:pt x="0" y="95"/>
                  </a:cubicBezTo>
                  <a:cubicBezTo>
                    <a:pt x="0" y="95"/>
                    <a:pt x="0" y="95"/>
                    <a:pt x="0" y="95"/>
                  </a:cubicBezTo>
                  <a:cubicBezTo>
                    <a:pt x="0" y="96"/>
                    <a:pt x="1" y="96"/>
                    <a:pt x="1" y="97"/>
                  </a:cubicBezTo>
                  <a:cubicBezTo>
                    <a:pt x="1" y="97"/>
                    <a:pt x="1" y="97"/>
                    <a:pt x="1" y="97"/>
                  </a:cubicBezTo>
                  <a:cubicBezTo>
                    <a:pt x="7" y="136"/>
                    <a:pt x="38" y="168"/>
                    <a:pt x="78" y="174"/>
                  </a:cubicBezTo>
                  <a:cubicBezTo>
                    <a:pt x="66" y="169"/>
                    <a:pt x="55" y="162"/>
                    <a:pt x="46" y="152"/>
                  </a:cubicBezTo>
                  <a:cubicBezTo>
                    <a:pt x="33" y="139"/>
                    <a:pt x="24" y="124"/>
                    <a:pt x="19" y="106"/>
                  </a:cubicBezTo>
                  <a:cubicBezTo>
                    <a:pt x="18" y="97"/>
                    <a:pt x="16" y="87"/>
                    <a:pt x="15" y="78"/>
                  </a:cubicBezTo>
                  <a:cubicBezTo>
                    <a:pt x="15" y="77"/>
                    <a:pt x="15" y="77"/>
                    <a:pt x="15" y="77"/>
                  </a:cubicBezTo>
                  <a:cubicBezTo>
                    <a:pt x="15" y="58"/>
                    <a:pt x="20" y="40"/>
                    <a:pt x="30" y="23"/>
                  </a:cubicBezTo>
                  <a:cubicBezTo>
                    <a:pt x="35" y="16"/>
                    <a:pt x="41" y="9"/>
                    <a:pt x="46" y="2"/>
                  </a:cubicBezTo>
                  <a:cubicBezTo>
                    <a:pt x="47" y="1"/>
                    <a:pt x="48" y="1"/>
                    <a:pt x="48" y="0"/>
                  </a:cubicBezTo>
                </a:path>
              </a:pathLst>
            </a:custGeom>
            <a:solidFill>
              <a:srgbClr val="FFB5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 typeface="Arial"/>
                <a:buNone/>
                <a:tabLst/>
                <a:defRPr/>
              </a:pPr>
              <a:endParaRPr kumimoji="0" lang="en-GB" sz="24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1041" name="Rectangle 36">
              <a:extLst>
                <a:ext uri="{FF2B5EF4-FFF2-40B4-BE49-F238E27FC236}">
                  <a16:creationId xmlns:a16="http://schemas.microsoft.com/office/drawing/2014/main" id="{825B0AEA-7AB3-357A-65FB-05A6CCA6BC80}"/>
                </a:ext>
              </a:extLst>
            </p:cNvPr>
            <p:cNvSpPr>
              <a:spLocks noChangeArrowheads="1"/>
            </p:cNvSpPr>
            <p:nvPr/>
          </p:nvSpPr>
          <p:spPr bwMode="auto">
            <a:xfrm>
              <a:off x="2605088" y="2592778"/>
              <a:ext cx="268288" cy="153988"/>
            </a:xfrm>
            <a:prstGeom prst="rect">
              <a:avLst/>
            </a:prstGeom>
            <a:solidFill>
              <a:srgbClr val="FFD57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 typeface="Arial"/>
                <a:buNone/>
                <a:tabLst/>
                <a:defRPr/>
              </a:pPr>
              <a:endParaRPr kumimoji="0" lang="en-GB" sz="24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grpSp>
      <p:sp>
        <p:nvSpPr>
          <p:cNvPr id="1042" name="Oval 107">
            <a:extLst>
              <a:ext uri="{FF2B5EF4-FFF2-40B4-BE49-F238E27FC236}">
                <a16:creationId xmlns:a16="http://schemas.microsoft.com/office/drawing/2014/main" id="{4E357FB1-750E-45B2-C1DB-00AB0BB4C21B}"/>
              </a:ext>
            </a:extLst>
          </p:cNvPr>
          <p:cNvSpPr>
            <a:spLocks noChangeArrowheads="1"/>
          </p:cNvSpPr>
          <p:nvPr/>
        </p:nvSpPr>
        <p:spPr bwMode="auto">
          <a:xfrm>
            <a:off x="1199146" y="3285361"/>
            <a:ext cx="140132" cy="152991"/>
          </a:xfrm>
          <a:prstGeom prst="ellipse">
            <a:avLst/>
          </a:prstGeom>
          <a:solidFill>
            <a:srgbClr val="5D5C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 typeface="Arial"/>
              <a:buNone/>
              <a:tabLst/>
              <a:defRPr/>
            </a:pPr>
            <a:endParaRPr kumimoji="0" lang="en-GB" sz="24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1043" name="Explosion 2 48">
            <a:extLst>
              <a:ext uri="{FF2B5EF4-FFF2-40B4-BE49-F238E27FC236}">
                <a16:creationId xmlns:a16="http://schemas.microsoft.com/office/drawing/2014/main" id="{42940087-1484-58EC-D837-02A87B76053C}"/>
              </a:ext>
            </a:extLst>
          </p:cNvPr>
          <p:cNvSpPr/>
          <p:nvPr/>
        </p:nvSpPr>
        <p:spPr>
          <a:xfrm>
            <a:off x="-101600" y="3285360"/>
            <a:ext cx="3149600" cy="2074040"/>
          </a:xfrm>
          <a:prstGeom prst="irregularSeal2">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 typeface="Arial"/>
              <a:buNone/>
              <a:tabLst/>
              <a:defRPr/>
            </a:pPr>
            <a:r>
              <a:rPr kumimoji="0" lang="en-US" sz="3200" b="0" i="0" u="none" strike="noStrike" kern="1200" cap="none" spc="0" normalizeH="0" baseline="0" noProof="0" dirty="0">
                <a:ln>
                  <a:noFill/>
                </a:ln>
                <a:solidFill>
                  <a:srgbClr val="0000FF"/>
                </a:solidFill>
                <a:effectLst/>
                <a:uLnTx/>
                <a:uFillTx/>
                <a:latin typeface="UTM Avo" panose="02040603050506020204" pitchFamily="18" charset="0"/>
                <a:ea typeface="+mn-ea"/>
                <a:cs typeface="+mn-cs"/>
                <a:sym typeface="Arial"/>
              </a:rPr>
              <a:t>HẾT GIỜ</a:t>
            </a:r>
          </a:p>
        </p:txBody>
      </p:sp>
      <p:pic>
        <p:nvPicPr>
          <p:cNvPr id="1044" name="Picture 1043" descr="Logo, company name&#10;&#10;Description automatically generated">
            <a:extLst>
              <a:ext uri="{FF2B5EF4-FFF2-40B4-BE49-F238E27FC236}">
                <a16:creationId xmlns:a16="http://schemas.microsoft.com/office/drawing/2014/main" id="{02465570-249E-B860-D82F-7FE2393666E2}"/>
              </a:ext>
            </a:extLst>
          </p:cNvPr>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68278" y="29087"/>
            <a:ext cx="713817" cy="796588"/>
          </a:xfrm>
          <a:prstGeom prst="rect">
            <a:avLst/>
          </a:prstGeom>
        </p:spPr>
      </p:pic>
    </p:spTree>
    <p:extLst>
      <p:ext uri="{BB962C8B-B14F-4D97-AF65-F5344CB8AC3E}">
        <p14:creationId xmlns:p14="http://schemas.microsoft.com/office/powerpoint/2010/main" val="271498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300" fill="hold">
                                          <p:stCondLst>
                                            <p:cond delay="0"/>
                                          </p:stCondLst>
                                        </p:cTn>
                                        <p:tgtEl>
                                          <p:spTgt spid="1029"/>
                                        </p:tgtEl>
                                        <p:attrNameLst>
                                          <p:attrName>r</p:attrName>
                                        </p:attrNameLst>
                                      </p:cBhvr>
                                    </p:animRot>
                                    <p:animRot by="-240000">
                                      <p:cBhvr>
                                        <p:cTn id="7" dur="600" fill="hold">
                                          <p:stCondLst>
                                            <p:cond delay="600"/>
                                          </p:stCondLst>
                                        </p:cTn>
                                        <p:tgtEl>
                                          <p:spTgt spid="1029"/>
                                        </p:tgtEl>
                                        <p:attrNameLst>
                                          <p:attrName>r</p:attrName>
                                        </p:attrNameLst>
                                      </p:cBhvr>
                                    </p:animRot>
                                    <p:animRot by="240000">
                                      <p:cBhvr>
                                        <p:cTn id="8" dur="600" fill="hold">
                                          <p:stCondLst>
                                            <p:cond delay="1200"/>
                                          </p:stCondLst>
                                        </p:cTn>
                                        <p:tgtEl>
                                          <p:spTgt spid="1029"/>
                                        </p:tgtEl>
                                        <p:attrNameLst>
                                          <p:attrName>r</p:attrName>
                                        </p:attrNameLst>
                                      </p:cBhvr>
                                    </p:animRot>
                                    <p:animRot by="-240000">
                                      <p:cBhvr>
                                        <p:cTn id="9" dur="600" fill="hold">
                                          <p:stCondLst>
                                            <p:cond delay="1800"/>
                                          </p:stCondLst>
                                        </p:cTn>
                                        <p:tgtEl>
                                          <p:spTgt spid="1029"/>
                                        </p:tgtEl>
                                        <p:attrNameLst>
                                          <p:attrName>r</p:attrName>
                                        </p:attrNameLst>
                                      </p:cBhvr>
                                    </p:animRot>
                                    <p:animRot by="120000">
                                      <p:cBhvr>
                                        <p:cTn id="10" dur="600" fill="hold">
                                          <p:stCondLst>
                                            <p:cond delay="2400"/>
                                          </p:stCondLst>
                                        </p:cTn>
                                        <p:tgtEl>
                                          <p:spTgt spid="1029"/>
                                        </p:tgtEl>
                                        <p:attrNameLst>
                                          <p:attrName>r</p:attrName>
                                        </p:attrNameLst>
                                      </p:cBhvr>
                                    </p:animRot>
                                  </p:childTnLst>
                                </p:cTn>
                              </p:par>
                              <p:par>
                                <p:cTn id="11" presetID="42"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1000"/>
                                        <p:tgtEl>
                                          <p:spTgt spid="9"/>
                                        </p:tgtEl>
                                      </p:cBhvr>
                                    </p:animEffect>
                                    <p:anim calcmode="lin" valueType="num">
                                      <p:cBhvr>
                                        <p:cTn id="19" dur="1000" fill="hold"/>
                                        <p:tgtEl>
                                          <p:spTgt spid="9"/>
                                        </p:tgtEl>
                                        <p:attrNameLst>
                                          <p:attrName>ppt_x</p:attrName>
                                        </p:attrNameLst>
                                      </p:cBhvr>
                                      <p:tavLst>
                                        <p:tav tm="0">
                                          <p:val>
                                            <p:strVal val="#ppt_x"/>
                                          </p:val>
                                        </p:tav>
                                        <p:tav tm="100000">
                                          <p:val>
                                            <p:strVal val="#ppt_x"/>
                                          </p:val>
                                        </p:tav>
                                      </p:tavLst>
                                    </p:anim>
                                    <p:anim calcmode="lin" valueType="num">
                                      <p:cBhvr>
                                        <p:cTn id="20" dur="1000" fill="hold"/>
                                        <p:tgtEl>
                                          <p:spTgt spid="9"/>
                                        </p:tgtEl>
                                        <p:attrNameLst>
                                          <p:attrName>ppt_y</p:attrName>
                                        </p:attrNameLst>
                                      </p:cBhvr>
                                      <p:tavLst>
                                        <p:tav tm="0">
                                          <p:val>
                                            <p:strVal val="#ppt_y+.1"/>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250" fill="hold"/>
                                        <p:tgtEl>
                                          <p:spTgt spid="12"/>
                                        </p:tgtEl>
                                        <p:attrNameLst>
                                          <p:attrName>ppt_x</p:attrName>
                                        </p:attrNameLst>
                                      </p:cBhvr>
                                      <p:tavLst>
                                        <p:tav tm="0">
                                          <p:val>
                                            <p:strVal val="#ppt_x"/>
                                          </p:val>
                                        </p:tav>
                                        <p:tav tm="100000">
                                          <p:val>
                                            <p:strVal val="#ppt_x"/>
                                          </p:val>
                                        </p:tav>
                                      </p:tavLst>
                                    </p:anim>
                                    <p:anim calcmode="lin" valueType="num">
                                      <p:cBhvr additive="base">
                                        <p:cTn id="24" dur="250" fill="hold"/>
                                        <p:tgtEl>
                                          <p:spTgt spid="12"/>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250" fill="hold"/>
                                        <p:tgtEl>
                                          <p:spTgt spid="15"/>
                                        </p:tgtEl>
                                        <p:attrNameLst>
                                          <p:attrName>ppt_x</p:attrName>
                                        </p:attrNameLst>
                                      </p:cBhvr>
                                      <p:tavLst>
                                        <p:tav tm="0">
                                          <p:val>
                                            <p:strVal val="#ppt_x"/>
                                          </p:val>
                                        </p:tav>
                                        <p:tav tm="100000">
                                          <p:val>
                                            <p:strVal val="#ppt_x"/>
                                          </p:val>
                                        </p:tav>
                                      </p:tavLst>
                                    </p:anim>
                                    <p:anim calcmode="lin" valueType="num">
                                      <p:cBhvr additive="base">
                                        <p:cTn id="28" dur="25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9" restart="whenNotActive" fill="hold" evtFilter="cancelBubble" nodeType="interactiveSeq">
                <p:stCondLst>
                  <p:cond evt="onClick" delay="0">
                    <p:tgtEl>
                      <p:spTgt spid="15"/>
                    </p:tgtEl>
                  </p:cond>
                </p:stCondLst>
                <p:endSync evt="end" delay="0">
                  <p:rtn val="all"/>
                </p:endSync>
                <p:childTnLst>
                  <p:par>
                    <p:cTn id="30" fill="hold">
                      <p:stCondLst>
                        <p:cond delay="0"/>
                      </p:stCondLst>
                      <p:childTnLst>
                        <p:par>
                          <p:cTn id="31" fill="hold">
                            <p:stCondLst>
                              <p:cond delay="0"/>
                            </p:stCondLst>
                            <p:childTnLst>
                              <p:par>
                                <p:cTn id="32" presetID="1" presetClass="exit" presetSubtype="0" fill="hold" nodeType="clickEffect">
                                  <p:stCondLst>
                                    <p:cond delay="0"/>
                                  </p:stCondLst>
                                  <p:childTnLst>
                                    <p:set>
                                      <p:cBhvr>
                                        <p:cTn id="33" dur="1" fill="hold">
                                          <p:stCondLst>
                                            <p:cond delay="0"/>
                                          </p:stCondLst>
                                        </p:cTn>
                                        <p:tgtEl>
                                          <p:spTgt spid="1029"/>
                                        </p:tgtEl>
                                        <p:attrNameLst>
                                          <p:attrName>style.visibility</p:attrName>
                                        </p:attrNameLst>
                                      </p:cBhvr>
                                      <p:to>
                                        <p:strVal val="hidden"/>
                                      </p:to>
                                    </p:set>
                                  </p:childTnLst>
                                </p:cTn>
                              </p:par>
                            </p:childTnLst>
                          </p:cTn>
                        </p:par>
                        <p:par>
                          <p:cTn id="34" fill="hold">
                            <p:stCondLst>
                              <p:cond delay="0"/>
                            </p:stCondLst>
                            <p:childTnLst>
                              <p:par>
                                <p:cTn id="35" presetID="1" presetClass="emph" presetSubtype="2" repeatCount="indefinite" fill="hold" grpId="1" nodeType="afterEffect">
                                  <p:stCondLst>
                                    <p:cond delay="0"/>
                                  </p:stCondLst>
                                  <p:childTnLst>
                                    <p:animClr clrSpc="rgb" dir="cw">
                                      <p:cBhvr>
                                        <p:cTn id="36" dur="2000" fill="hold"/>
                                        <p:tgtEl>
                                          <p:spTgt spid="15"/>
                                        </p:tgtEl>
                                        <p:attrNameLst>
                                          <p:attrName>fillcolor</p:attrName>
                                        </p:attrNameLst>
                                      </p:cBhvr>
                                      <p:to>
                                        <a:srgbClr val="FF0000"/>
                                      </p:to>
                                    </p:animClr>
                                    <p:set>
                                      <p:cBhvr>
                                        <p:cTn id="37" dur="2000" fill="hold"/>
                                        <p:tgtEl>
                                          <p:spTgt spid="15"/>
                                        </p:tgtEl>
                                        <p:attrNameLst>
                                          <p:attrName>fill.type</p:attrName>
                                        </p:attrNameLst>
                                      </p:cBhvr>
                                      <p:to>
                                        <p:strVal val="solid"/>
                                      </p:to>
                                    </p:set>
                                    <p:set>
                                      <p:cBhvr>
                                        <p:cTn id="38" dur="2000" fill="hold"/>
                                        <p:tgtEl>
                                          <p:spTgt spid="15"/>
                                        </p:tgtEl>
                                        <p:attrNameLst>
                                          <p:attrName>fill.on</p:attrName>
                                        </p:attrNameLst>
                                      </p:cBhvr>
                                      <p:to>
                                        <p:strVal val="true"/>
                                      </p:to>
                                    </p:set>
                                  </p:childTnLst>
                                </p:cTn>
                              </p:par>
                              <p:par>
                                <p:cTn id="39" presetID="1" presetClass="entr" presetSubtype="0" fill="hold" nodeType="withEffect">
                                  <p:stCondLst>
                                    <p:cond delay="0"/>
                                  </p:stCondLst>
                                  <p:childTnLst>
                                    <p:set>
                                      <p:cBhvr>
                                        <p:cTn id="40" dur="1" fill="hold">
                                          <p:stCondLst>
                                            <p:cond delay="0"/>
                                          </p:stCondLst>
                                        </p:cTn>
                                        <p:tgtEl>
                                          <p:spTgt spid="25"/>
                                        </p:tgtEl>
                                        <p:attrNameLst>
                                          <p:attrName>style.visibility</p:attrName>
                                        </p:attrNameLst>
                                      </p:cBhvr>
                                      <p:to>
                                        <p:strVal val="visible"/>
                                      </p:to>
                                    </p:set>
                                  </p:childTnLst>
                                </p:cTn>
                              </p:par>
                              <p:par>
                                <p:cTn id="41" presetID="1" presetClass="mediacall" presetSubtype="0" fill="hold" nodeType="withEffect">
                                  <p:stCondLst>
                                    <p:cond delay="0"/>
                                  </p:stCondLst>
                                  <p:childTnLst>
                                    <p:cmd type="call" cmd="playFrom(0.0)">
                                      <p:cBhvr>
                                        <p:cTn id="42" dur="2843" fill="hold"/>
                                        <p:tgtEl>
                                          <p:spTgt spid="2"/>
                                        </p:tgtEl>
                                      </p:cBhvr>
                                    </p:cmd>
                                  </p:childTnLst>
                                </p:cTn>
                              </p:par>
                              <p:par>
                                <p:cTn id="43" presetID="1" presetClass="entr" presetSubtype="0" fill="hold" grpId="0" nodeType="withEffect">
                                  <p:stCondLst>
                                    <p:cond delay="0"/>
                                  </p:stCondLst>
                                  <p:childTnLst>
                                    <p:set>
                                      <p:cBhvr>
                                        <p:cTn id="44" dur="1" fill="hold">
                                          <p:stCondLst>
                                            <p:cond delay="0"/>
                                          </p:stCondLst>
                                        </p:cTn>
                                        <p:tgtEl>
                                          <p:spTgt spid="24"/>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075"/>
                                        </p:tgtEl>
                                        <p:attrNameLst>
                                          <p:attrName>style.visibility</p:attrName>
                                        </p:attrNameLst>
                                      </p:cBhvr>
                                      <p:to>
                                        <p:strVal val="visible"/>
                                      </p:to>
                                    </p:set>
                                  </p:childTnLst>
                                </p:cTn>
                              </p:par>
                              <p:par>
                                <p:cTn id="47" presetID="32" presetClass="emph" presetSubtype="0" repeatCount="indefinite" fill="hold" nodeType="withEffect">
                                  <p:stCondLst>
                                    <p:cond delay="0"/>
                                  </p:stCondLst>
                                  <p:childTnLst>
                                    <p:animRot by="120000">
                                      <p:cBhvr>
                                        <p:cTn id="48" dur="100" fill="hold">
                                          <p:stCondLst>
                                            <p:cond delay="0"/>
                                          </p:stCondLst>
                                        </p:cTn>
                                        <p:tgtEl>
                                          <p:spTgt spid="3075"/>
                                        </p:tgtEl>
                                        <p:attrNameLst>
                                          <p:attrName>r</p:attrName>
                                        </p:attrNameLst>
                                      </p:cBhvr>
                                    </p:animRot>
                                    <p:animRot by="-240000">
                                      <p:cBhvr>
                                        <p:cTn id="49" dur="200" fill="hold">
                                          <p:stCondLst>
                                            <p:cond delay="200"/>
                                          </p:stCondLst>
                                        </p:cTn>
                                        <p:tgtEl>
                                          <p:spTgt spid="3075"/>
                                        </p:tgtEl>
                                        <p:attrNameLst>
                                          <p:attrName>r</p:attrName>
                                        </p:attrNameLst>
                                      </p:cBhvr>
                                    </p:animRot>
                                    <p:animRot by="240000">
                                      <p:cBhvr>
                                        <p:cTn id="50" dur="200" fill="hold">
                                          <p:stCondLst>
                                            <p:cond delay="400"/>
                                          </p:stCondLst>
                                        </p:cTn>
                                        <p:tgtEl>
                                          <p:spTgt spid="3075"/>
                                        </p:tgtEl>
                                        <p:attrNameLst>
                                          <p:attrName>r</p:attrName>
                                        </p:attrNameLst>
                                      </p:cBhvr>
                                    </p:animRot>
                                    <p:animRot by="-240000">
                                      <p:cBhvr>
                                        <p:cTn id="51" dur="200" fill="hold">
                                          <p:stCondLst>
                                            <p:cond delay="600"/>
                                          </p:stCondLst>
                                        </p:cTn>
                                        <p:tgtEl>
                                          <p:spTgt spid="3075"/>
                                        </p:tgtEl>
                                        <p:attrNameLst>
                                          <p:attrName>r</p:attrName>
                                        </p:attrNameLst>
                                      </p:cBhvr>
                                    </p:animRot>
                                    <p:animRot by="120000">
                                      <p:cBhvr>
                                        <p:cTn id="52" dur="200" fill="hold">
                                          <p:stCondLst>
                                            <p:cond delay="800"/>
                                          </p:stCondLst>
                                        </p:cTn>
                                        <p:tgtEl>
                                          <p:spTgt spid="3075"/>
                                        </p:tgtEl>
                                        <p:attrNameLst>
                                          <p:attrName>r</p:attrName>
                                        </p:attrNameLst>
                                      </p:cBhvr>
                                    </p:animRot>
                                  </p:childTnLst>
                                </p:cTn>
                              </p:par>
                              <p:par>
                                <p:cTn id="53" presetID="32" presetClass="emph" presetSubtype="0" repeatCount="indefinite" fill="hold" grpId="1" nodeType="withEffect">
                                  <p:stCondLst>
                                    <p:cond delay="0"/>
                                  </p:stCondLst>
                                  <p:childTnLst>
                                    <p:animRot by="120000">
                                      <p:cBhvr>
                                        <p:cTn id="54" dur="200" fill="hold">
                                          <p:stCondLst>
                                            <p:cond delay="0"/>
                                          </p:stCondLst>
                                        </p:cTn>
                                        <p:tgtEl>
                                          <p:spTgt spid="24"/>
                                        </p:tgtEl>
                                        <p:attrNameLst>
                                          <p:attrName>r</p:attrName>
                                        </p:attrNameLst>
                                      </p:cBhvr>
                                    </p:animRot>
                                    <p:animRot by="-240000">
                                      <p:cBhvr>
                                        <p:cTn id="55" dur="400" fill="hold">
                                          <p:stCondLst>
                                            <p:cond delay="400"/>
                                          </p:stCondLst>
                                        </p:cTn>
                                        <p:tgtEl>
                                          <p:spTgt spid="24"/>
                                        </p:tgtEl>
                                        <p:attrNameLst>
                                          <p:attrName>r</p:attrName>
                                        </p:attrNameLst>
                                      </p:cBhvr>
                                    </p:animRot>
                                    <p:animRot by="240000">
                                      <p:cBhvr>
                                        <p:cTn id="56" dur="400" fill="hold">
                                          <p:stCondLst>
                                            <p:cond delay="800"/>
                                          </p:stCondLst>
                                        </p:cTn>
                                        <p:tgtEl>
                                          <p:spTgt spid="24"/>
                                        </p:tgtEl>
                                        <p:attrNameLst>
                                          <p:attrName>r</p:attrName>
                                        </p:attrNameLst>
                                      </p:cBhvr>
                                    </p:animRot>
                                    <p:animRot by="-240000">
                                      <p:cBhvr>
                                        <p:cTn id="57" dur="400" fill="hold">
                                          <p:stCondLst>
                                            <p:cond delay="1200"/>
                                          </p:stCondLst>
                                        </p:cTn>
                                        <p:tgtEl>
                                          <p:spTgt spid="24"/>
                                        </p:tgtEl>
                                        <p:attrNameLst>
                                          <p:attrName>r</p:attrName>
                                        </p:attrNameLst>
                                      </p:cBhvr>
                                    </p:animRot>
                                    <p:animRot by="120000">
                                      <p:cBhvr>
                                        <p:cTn id="58" dur="400" fill="hold">
                                          <p:stCondLst>
                                            <p:cond delay="1600"/>
                                          </p:stCondLst>
                                        </p:cTn>
                                        <p:tgtEl>
                                          <p:spTgt spid="24"/>
                                        </p:tgtEl>
                                        <p:attrNameLst>
                                          <p:attrName>r</p:attrName>
                                        </p:attrNameLst>
                                      </p:cBhvr>
                                    </p:animRot>
                                  </p:childTnLst>
                                </p:cTn>
                              </p:par>
                              <p:par>
                                <p:cTn id="59" presetID="32" presetClass="emph" presetSubtype="0" repeatCount="indefinite" fill="hold" nodeType="withEffect">
                                  <p:stCondLst>
                                    <p:cond delay="0"/>
                                  </p:stCondLst>
                                  <p:childTnLst>
                                    <p:animRot by="120000">
                                      <p:cBhvr>
                                        <p:cTn id="60" dur="200" fill="hold">
                                          <p:stCondLst>
                                            <p:cond delay="0"/>
                                          </p:stCondLst>
                                        </p:cTn>
                                        <p:tgtEl>
                                          <p:spTgt spid="25"/>
                                        </p:tgtEl>
                                        <p:attrNameLst>
                                          <p:attrName>r</p:attrName>
                                        </p:attrNameLst>
                                      </p:cBhvr>
                                    </p:animRot>
                                    <p:animRot by="-240000">
                                      <p:cBhvr>
                                        <p:cTn id="61" dur="400" fill="hold">
                                          <p:stCondLst>
                                            <p:cond delay="400"/>
                                          </p:stCondLst>
                                        </p:cTn>
                                        <p:tgtEl>
                                          <p:spTgt spid="25"/>
                                        </p:tgtEl>
                                        <p:attrNameLst>
                                          <p:attrName>r</p:attrName>
                                        </p:attrNameLst>
                                      </p:cBhvr>
                                    </p:animRot>
                                    <p:animRot by="240000">
                                      <p:cBhvr>
                                        <p:cTn id="62" dur="400" fill="hold">
                                          <p:stCondLst>
                                            <p:cond delay="800"/>
                                          </p:stCondLst>
                                        </p:cTn>
                                        <p:tgtEl>
                                          <p:spTgt spid="25"/>
                                        </p:tgtEl>
                                        <p:attrNameLst>
                                          <p:attrName>r</p:attrName>
                                        </p:attrNameLst>
                                      </p:cBhvr>
                                    </p:animRot>
                                    <p:animRot by="-240000">
                                      <p:cBhvr>
                                        <p:cTn id="63" dur="400" fill="hold">
                                          <p:stCondLst>
                                            <p:cond delay="1200"/>
                                          </p:stCondLst>
                                        </p:cTn>
                                        <p:tgtEl>
                                          <p:spTgt spid="25"/>
                                        </p:tgtEl>
                                        <p:attrNameLst>
                                          <p:attrName>r</p:attrName>
                                        </p:attrNameLst>
                                      </p:cBhvr>
                                    </p:animRot>
                                    <p:animRot by="120000">
                                      <p:cBhvr>
                                        <p:cTn id="64" dur="400" fill="hold">
                                          <p:stCondLst>
                                            <p:cond delay="1600"/>
                                          </p:stCondLst>
                                        </p:cTn>
                                        <p:tgtEl>
                                          <p:spTgt spid="25"/>
                                        </p:tgtEl>
                                        <p:attrNameLst>
                                          <p:attrName>r</p:attrName>
                                        </p:attrNameLst>
                                      </p:cBhvr>
                                    </p:animRot>
                                  </p:childTnLst>
                                </p:cTn>
                              </p:par>
                            </p:childTnLst>
                          </p:cTn>
                        </p:par>
                        <p:par>
                          <p:cTn id="65" fill="hold">
                            <p:stCondLst>
                              <p:cond delay="2843"/>
                            </p:stCondLst>
                            <p:childTnLst>
                              <p:par>
                                <p:cTn id="66" presetID="14" presetClass="exit" presetSubtype="10" fill="hold" nodeType="afterEffect">
                                  <p:stCondLst>
                                    <p:cond delay="0"/>
                                  </p:stCondLst>
                                  <p:childTnLst>
                                    <p:animEffect transition="out" filter="randombar(horizontal)">
                                      <p:cBhvr>
                                        <p:cTn id="67" dur="500"/>
                                        <p:tgtEl>
                                          <p:spTgt spid="25"/>
                                        </p:tgtEl>
                                      </p:cBhvr>
                                    </p:animEffect>
                                    <p:set>
                                      <p:cBhvr>
                                        <p:cTn id="68" dur="1" fill="hold">
                                          <p:stCondLst>
                                            <p:cond delay="499"/>
                                          </p:stCondLst>
                                        </p:cTn>
                                        <p:tgtEl>
                                          <p:spTgt spid="25"/>
                                        </p:tgtEl>
                                        <p:attrNameLst>
                                          <p:attrName>style.visibility</p:attrName>
                                        </p:attrNameLst>
                                      </p:cBhvr>
                                      <p:to>
                                        <p:strVal val="hidden"/>
                                      </p:to>
                                    </p:set>
                                  </p:childTnLst>
                                </p:cTn>
                              </p:par>
                              <p:par>
                                <p:cTn id="69" presetID="14" presetClass="exit" presetSubtype="10" fill="hold" grpId="2" nodeType="withEffect">
                                  <p:stCondLst>
                                    <p:cond delay="0"/>
                                  </p:stCondLst>
                                  <p:childTnLst>
                                    <p:animEffect transition="out" filter="randombar(horizontal)">
                                      <p:cBhvr>
                                        <p:cTn id="70" dur="500"/>
                                        <p:tgtEl>
                                          <p:spTgt spid="24"/>
                                        </p:tgtEl>
                                      </p:cBhvr>
                                    </p:animEffect>
                                    <p:set>
                                      <p:cBhvr>
                                        <p:cTn id="71" dur="1" fill="hold">
                                          <p:stCondLst>
                                            <p:cond delay="499"/>
                                          </p:stCondLst>
                                        </p:cTn>
                                        <p:tgtEl>
                                          <p:spTgt spid="24"/>
                                        </p:tgtEl>
                                        <p:attrNameLst>
                                          <p:attrName>style.visibility</p:attrName>
                                        </p:attrNameLst>
                                      </p:cBhvr>
                                      <p:to>
                                        <p:strVal val="hidden"/>
                                      </p:to>
                                    </p:set>
                                  </p:childTnLst>
                                </p:cTn>
                              </p:par>
                              <p:par>
                                <p:cTn id="72" presetID="14" presetClass="exit" presetSubtype="10" fill="hold" nodeType="withEffect">
                                  <p:stCondLst>
                                    <p:cond delay="0"/>
                                  </p:stCondLst>
                                  <p:childTnLst>
                                    <p:animEffect transition="out" filter="randombar(horizontal)">
                                      <p:cBhvr>
                                        <p:cTn id="73" dur="500"/>
                                        <p:tgtEl>
                                          <p:spTgt spid="3075"/>
                                        </p:tgtEl>
                                      </p:cBhvr>
                                    </p:animEffect>
                                    <p:set>
                                      <p:cBhvr>
                                        <p:cTn id="74" dur="1" fill="hold">
                                          <p:stCondLst>
                                            <p:cond delay="499"/>
                                          </p:stCondLst>
                                        </p:cTn>
                                        <p:tgtEl>
                                          <p:spTgt spid="307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seq concurrent="1" nextAc="seek">
              <p:cTn id="75" restart="whenNotActive" fill="hold" evtFilter="cancelBubble" nodeType="interactiveSeq">
                <p:stCondLst>
                  <p:cond evt="onClick" delay="0">
                    <p:tgtEl>
                      <p:spTgt spid="12"/>
                    </p:tgtEl>
                  </p:cond>
                </p:stCondLst>
                <p:endSync evt="end" delay="0">
                  <p:rtn val="all"/>
                </p:endSync>
                <p:childTnLst>
                  <p:par>
                    <p:cTn id="76" fill="hold">
                      <p:stCondLst>
                        <p:cond delay="0"/>
                      </p:stCondLst>
                      <p:childTnLst>
                        <p:par>
                          <p:cTn id="77" fill="hold">
                            <p:stCondLst>
                              <p:cond delay="0"/>
                            </p:stCondLst>
                            <p:childTnLst>
                              <p:par>
                                <p:cTn id="78" presetID="1" presetClass="exit" presetSubtype="0" fill="hold" nodeType="withEffect">
                                  <p:stCondLst>
                                    <p:cond delay="0"/>
                                  </p:stCondLst>
                                  <p:childTnLst>
                                    <p:set>
                                      <p:cBhvr>
                                        <p:cTn id="79" dur="1" fill="hold">
                                          <p:stCondLst>
                                            <p:cond delay="0"/>
                                          </p:stCondLst>
                                        </p:cTn>
                                        <p:tgtEl>
                                          <p:spTgt spid="1029"/>
                                        </p:tgtEl>
                                        <p:attrNameLst>
                                          <p:attrName>style.visibility</p:attrName>
                                        </p:attrNameLst>
                                      </p:cBhvr>
                                      <p:to>
                                        <p:strVal val="hidden"/>
                                      </p:to>
                                    </p:set>
                                  </p:childTnLst>
                                </p:cTn>
                              </p:par>
                            </p:childTnLst>
                          </p:cTn>
                        </p:par>
                        <p:par>
                          <p:cTn id="80" fill="hold">
                            <p:stCondLst>
                              <p:cond delay="0"/>
                            </p:stCondLst>
                            <p:childTnLst>
                              <p:par>
                                <p:cTn id="81" presetID="21" presetClass="emph" presetSubtype="0" repeatCount="indefinite" fill="hold" grpId="1" nodeType="afterEffect">
                                  <p:stCondLst>
                                    <p:cond delay="0"/>
                                  </p:stCondLst>
                                  <p:childTnLst>
                                    <p:animClr clrSpc="hsl" dir="cw">
                                      <p:cBhvr override="childStyle">
                                        <p:cTn id="82" dur="500" fill="hold"/>
                                        <p:tgtEl>
                                          <p:spTgt spid="12"/>
                                        </p:tgtEl>
                                        <p:attrNameLst>
                                          <p:attrName>style.color</p:attrName>
                                        </p:attrNameLst>
                                      </p:cBhvr>
                                      <p:by>
                                        <p:hsl h="7200000" s="0" l="0"/>
                                      </p:by>
                                    </p:animClr>
                                    <p:animClr clrSpc="hsl" dir="cw">
                                      <p:cBhvr>
                                        <p:cTn id="83" dur="500" fill="hold"/>
                                        <p:tgtEl>
                                          <p:spTgt spid="12"/>
                                        </p:tgtEl>
                                        <p:attrNameLst>
                                          <p:attrName>fillcolor</p:attrName>
                                        </p:attrNameLst>
                                      </p:cBhvr>
                                      <p:by>
                                        <p:hsl h="7200000" s="0" l="0"/>
                                      </p:by>
                                    </p:animClr>
                                    <p:animClr clrSpc="hsl" dir="cw">
                                      <p:cBhvr>
                                        <p:cTn id="84" dur="500" fill="hold"/>
                                        <p:tgtEl>
                                          <p:spTgt spid="12"/>
                                        </p:tgtEl>
                                        <p:attrNameLst>
                                          <p:attrName>stroke.color</p:attrName>
                                        </p:attrNameLst>
                                      </p:cBhvr>
                                      <p:by>
                                        <p:hsl h="7200000" s="0" l="0"/>
                                      </p:by>
                                    </p:animClr>
                                    <p:set>
                                      <p:cBhvr>
                                        <p:cTn id="85" dur="500" fill="hold"/>
                                        <p:tgtEl>
                                          <p:spTgt spid="12"/>
                                        </p:tgtEl>
                                        <p:attrNameLst>
                                          <p:attrName>fill.type</p:attrName>
                                        </p:attrNameLst>
                                      </p:cBhvr>
                                      <p:to>
                                        <p:strVal val="solid"/>
                                      </p:to>
                                    </p:set>
                                  </p:childTnLst>
                                </p:cTn>
                              </p:par>
                              <p:par>
                                <p:cTn id="86" presetID="1" presetClass="entr" presetSubtype="0" fill="hold" nodeType="withEffect">
                                  <p:stCondLst>
                                    <p:cond delay="0"/>
                                  </p:stCondLst>
                                  <p:childTnLst>
                                    <p:set>
                                      <p:cBhvr>
                                        <p:cTn id="87" dur="1" fill="hold">
                                          <p:stCondLst>
                                            <p:cond delay="0"/>
                                          </p:stCondLst>
                                        </p:cTn>
                                        <p:tgtEl>
                                          <p:spTgt spid="1028"/>
                                        </p:tgtEl>
                                        <p:attrNameLst>
                                          <p:attrName>style.visibility</p:attrName>
                                        </p:attrNameLst>
                                      </p:cBhvr>
                                      <p:to>
                                        <p:strVal val="visible"/>
                                      </p:to>
                                    </p:set>
                                  </p:childTnLst>
                                </p:cTn>
                              </p:par>
                              <p:par>
                                <p:cTn id="88" presetID="1" presetClass="mediacall" presetSubtype="0" fill="hold" nodeType="withEffect">
                                  <p:stCondLst>
                                    <p:cond delay="0"/>
                                  </p:stCondLst>
                                  <p:childTnLst>
                                    <p:cmd type="call" cmd="playFrom(0.0)">
                                      <p:cBhvr>
                                        <p:cTn id="89" dur="5595" fill="hold"/>
                                        <p:tgtEl>
                                          <p:spTgt spid="50"/>
                                        </p:tgtEl>
                                      </p:cBhvr>
                                    </p:cmd>
                                  </p:childTnLst>
                                </p:cTn>
                              </p:par>
                              <p:par>
                                <p:cTn id="90" presetID="1" presetClass="entr" presetSubtype="0" fill="hold" grpId="0" nodeType="withEffect">
                                  <p:stCondLst>
                                    <p:cond delay="0"/>
                                  </p:stCondLst>
                                  <p:childTnLst>
                                    <p:set>
                                      <p:cBhvr>
                                        <p:cTn id="91" dur="1" fill="hold">
                                          <p:stCondLst>
                                            <p:cond delay="0"/>
                                          </p:stCondLst>
                                        </p:cTn>
                                        <p:tgtEl>
                                          <p:spTgt spid="5"/>
                                        </p:tgtEl>
                                        <p:attrNameLst>
                                          <p:attrName>style.visibility</p:attrName>
                                        </p:attrNameLst>
                                      </p:cBhvr>
                                      <p:to>
                                        <p:strVal val="visible"/>
                                      </p:to>
                                    </p:set>
                                  </p:childTnLst>
                                </p:cTn>
                              </p:par>
                              <p:par>
                                <p:cTn id="92" presetID="1" presetClass="entr" presetSubtype="0" fill="hold" nodeType="withEffect">
                                  <p:stCondLst>
                                    <p:cond delay="0"/>
                                  </p:stCondLst>
                                  <p:childTnLst>
                                    <p:set>
                                      <p:cBhvr>
                                        <p:cTn id="93" dur="1" fill="hold">
                                          <p:stCondLst>
                                            <p:cond delay="0"/>
                                          </p:stCondLst>
                                        </p:cTn>
                                        <p:tgtEl>
                                          <p:spTgt spid="3074"/>
                                        </p:tgtEl>
                                        <p:attrNameLst>
                                          <p:attrName>style.visibility</p:attrName>
                                        </p:attrNameLst>
                                      </p:cBhvr>
                                      <p:to>
                                        <p:strVal val="visible"/>
                                      </p:to>
                                    </p:set>
                                  </p:childTnLst>
                                </p:cTn>
                              </p:par>
                              <p:par>
                                <p:cTn id="94" presetID="32" presetClass="emph" presetSubtype="0" repeatCount="indefinite" fill="hold" nodeType="withEffect">
                                  <p:stCondLst>
                                    <p:cond delay="0"/>
                                  </p:stCondLst>
                                  <p:childTnLst>
                                    <p:animRot by="120000">
                                      <p:cBhvr>
                                        <p:cTn id="95" dur="100" fill="hold">
                                          <p:stCondLst>
                                            <p:cond delay="0"/>
                                          </p:stCondLst>
                                        </p:cTn>
                                        <p:tgtEl>
                                          <p:spTgt spid="3074"/>
                                        </p:tgtEl>
                                        <p:attrNameLst>
                                          <p:attrName>r</p:attrName>
                                        </p:attrNameLst>
                                      </p:cBhvr>
                                    </p:animRot>
                                    <p:animRot by="-240000">
                                      <p:cBhvr>
                                        <p:cTn id="96" dur="200" fill="hold">
                                          <p:stCondLst>
                                            <p:cond delay="200"/>
                                          </p:stCondLst>
                                        </p:cTn>
                                        <p:tgtEl>
                                          <p:spTgt spid="3074"/>
                                        </p:tgtEl>
                                        <p:attrNameLst>
                                          <p:attrName>r</p:attrName>
                                        </p:attrNameLst>
                                      </p:cBhvr>
                                    </p:animRot>
                                    <p:animRot by="240000">
                                      <p:cBhvr>
                                        <p:cTn id="97" dur="200" fill="hold">
                                          <p:stCondLst>
                                            <p:cond delay="400"/>
                                          </p:stCondLst>
                                        </p:cTn>
                                        <p:tgtEl>
                                          <p:spTgt spid="3074"/>
                                        </p:tgtEl>
                                        <p:attrNameLst>
                                          <p:attrName>r</p:attrName>
                                        </p:attrNameLst>
                                      </p:cBhvr>
                                    </p:animRot>
                                    <p:animRot by="-240000">
                                      <p:cBhvr>
                                        <p:cTn id="98" dur="200" fill="hold">
                                          <p:stCondLst>
                                            <p:cond delay="600"/>
                                          </p:stCondLst>
                                        </p:cTn>
                                        <p:tgtEl>
                                          <p:spTgt spid="3074"/>
                                        </p:tgtEl>
                                        <p:attrNameLst>
                                          <p:attrName>r</p:attrName>
                                        </p:attrNameLst>
                                      </p:cBhvr>
                                    </p:animRot>
                                    <p:animRot by="120000">
                                      <p:cBhvr>
                                        <p:cTn id="99" dur="200" fill="hold">
                                          <p:stCondLst>
                                            <p:cond delay="800"/>
                                          </p:stCondLst>
                                        </p:cTn>
                                        <p:tgtEl>
                                          <p:spTgt spid="3074"/>
                                        </p:tgtEl>
                                        <p:attrNameLst>
                                          <p:attrName>r</p:attrName>
                                        </p:attrNameLst>
                                      </p:cBhvr>
                                    </p:animRot>
                                  </p:childTnLst>
                                </p:cTn>
                              </p:par>
                              <p:par>
                                <p:cTn id="100" presetID="32" presetClass="emph" presetSubtype="0" repeatCount="indefinite" fill="hold" grpId="1" nodeType="withEffect">
                                  <p:stCondLst>
                                    <p:cond delay="0"/>
                                  </p:stCondLst>
                                  <p:childTnLst>
                                    <p:animRot by="120000">
                                      <p:cBhvr>
                                        <p:cTn id="101" dur="100" fill="hold">
                                          <p:stCondLst>
                                            <p:cond delay="0"/>
                                          </p:stCondLst>
                                        </p:cTn>
                                        <p:tgtEl>
                                          <p:spTgt spid="5"/>
                                        </p:tgtEl>
                                        <p:attrNameLst>
                                          <p:attrName>r</p:attrName>
                                        </p:attrNameLst>
                                      </p:cBhvr>
                                    </p:animRot>
                                    <p:animRot by="-240000">
                                      <p:cBhvr>
                                        <p:cTn id="102" dur="200" fill="hold">
                                          <p:stCondLst>
                                            <p:cond delay="200"/>
                                          </p:stCondLst>
                                        </p:cTn>
                                        <p:tgtEl>
                                          <p:spTgt spid="5"/>
                                        </p:tgtEl>
                                        <p:attrNameLst>
                                          <p:attrName>r</p:attrName>
                                        </p:attrNameLst>
                                      </p:cBhvr>
                                    </p:animRot>
                                    <p:animRot by="240000">
                                      <p:cBhvr>
                                        <p:cTn id="103" dur="200" fill="hold">
                                          <p:stCondLst>
                                            <p:cond delay="400"/>
                                          </p:stCondLst>
                                        </p:cTn>
                                        <p:tgtEl>
                                          <p:spTgt spid="5"/>
                                        </p:tgtEl>
                                        <p:attrNameLst>
                                          <p:attrName>r</p:attrName>
                                        </p:attrNameLst>
                                      </p:cBhvr>
                                    </p:animRot>
                                    <p:animRot by="-240000">
                                      <p:cBhvr>
                                        <p:cTn id="104" dur="200" fill="hold">
                                          <p:stCondLst>
                                            <p:cond delay="600"/>
                                          </p:stCondLst>
                                        </p:cTn>
                                        <p:tgtEl>
                                          <p:spTgt spid="5"/>
                                        </p:tgtEl>
                                        <p:attrNameLst>
                                          <p:attrName>r</p:attrName>
                                        </p:attrNameLst>
                                      </p:cBhvr>
                                    </p:animRot>
                                    <p:animRot by="120000">
                                      <p:cBhvr>
                                        <p:cTn id="105" dur="200" fill="hold">
                                          <p:stCondLst>
                                            <p:cond delay="800"/>
                                          </p:stCondLst>
                                        </p:cTn>
                                        <p:tgtEl>
                                          <p:spTgt spid="5"/>
                                        </p:tgtEl>
                                        <p:attrNameLst>
                                          <p:attrName>r</p:attrName>
                                        </p:attrNameLst>
                                      </p:cBhvr>
                                    </p:animRot>
                                  </p:childTnLst>
                                </p:cTn>
                              </p:par>
                              <p:par>
                                <p:cTn id="106" presetID="32" presetClass="emph" presetSubtype="0" repeatCount="indefinite" fill="hold" nodeType="withEffect">
                                  <p:stCondLst>
                                    <p:cond delay="0"/>
                                  </p:stCondLst>
                                  <p:childTnLst>
                                    <p:animRot by="120000">
                                      <p:cBhvr>
                                        <p:cTn id="107" dur="300" fill="hold">
                                          <p:stCondLst>
                                            <p:cond delay="0"/>
                                          </p:stCondLst>
                                        </p:cTn>
                                        <p:tgtEl>
                                          <p:spTgt spid="1028"/>
                                        </p:tgtEl>
                                        <p:attrNameLst>
                                          <p:attrName>r</p:attrName>
                                        </p:attrNameLst>
                                      </p:cBhvr>
                                    </p:animRot>
                                    <p:animRot by="-240000">
                                      <p:cBhvr>
                                        <p:cTn id="108" dur="600" fill="hold">
                                          <p:stCondLst>
                                            <p:cond delay="600"/>
                                          </p:stCondLst>
                                        </p:cTn>
                                        <p:tgtEl>
                                          <p:spTgt spid="1028"/>
                                        </p:tgtEl>
                                        <p:attrNameLst>
                                          <p:attrName>r</p:attrName>
                                        </p:attrNameLst>
                                      </p:cBhvr>
                                    </p:animRot>
                                    <p:animRot by="240000">
                                      <p:cBhvr>
                                        <p:cTn id="109" dur="600" fill="hold">
                                          <p:stCondLst>
                                            <p:cond delay="1200"/>
                                          </p:stCondLst>
                                        </p:cTn>
                                        <p:tgtEl>
                                          <p:spTgt spid="1028"/>
                                        </p:tgtEl>
                                        <p:attrNameLst>
                                          <p:attrName>r</p:attrName>
                                        </p:attrNameLst>
                                      </p:cBhvr>
                                    </p:animRot>
                                    <p:animRot by="-240000">
                                      <p:cBhvr>
                                        <p:cTn id="110" dur="600" fill="hold">
                                          <p:stCondLst>
                                            <p:cond delay="1800"/>
                                          </p:stCondLst>
                                        </p:cTn>
                                        <p:tgtEl>
                                          <p:spTgt spid="1028"/>
                                        </p:tgtEl>
                                        <p:attrNameLst>
                                          <p:attrName>r</p:attrName>
                                        </p:attrNameLst>
                                      </p:cBhvr>
                                    </p:animRot>
                                    <p:animRot by="120000">
                                      <p:cBhvr>
                                        <p:cTn id="111" dur="600" fill="hold">
                                          <p:stCondLst>
                                            <p:cond delay="2400"/>
                                          </p:stCondLst>
                                        </p:cTn>
                                        <p:tgtEl>
                                          <p:spTgt spid="1028"/>
                                        </p:tgtEl>
                                        <p:attrNameLst>
                                          <p:attrName>r</p:attrName>
                                        </p:attrNameLst>
                                      </p:cBhvr>
                                    </p:animRot>
                                  </p:childTnLst>
                                </p:cTn>
                              </p:par>
                            </p:childTnLst>
                          </p:cTn>
                        </p:par>
                      </p:childTnLst>
                    </p:cTn>
                  </p:par>
                </p:childTnLst>
              </p:cTn>
              <p:nextCondLst>
                <p:cond evt="onClick" delay="0">
                  <p:tgtEl>
                    <p:spTgt spid="12"/>
                  </p:tgtEl>
                </p:cond>
              </p:nextCondLst>
            </p:seq>
            <p:audio>
              <p:cMediaNode vol="80000">
                <p:cTn id="112" fill="hold" display="0">
                  <p:stCondLst>
                    <p:cond delay="indefinite"/>
                  </p:stCondLst>
                  <p:endCondLst>
                    <p:cond evt="onStopAudio" delay="0">
                      <p:tgtEl>
                        <p:sldTgt/>
                      </p:tgtEl>
                    </p:cond>
                  </p:endCondLst>
                </p:cTn>
                <p:tgtEl>
                  <p:spTgt spid="50"/>
                </p:tgtEl>
              </p:cMediaNode>
            </p:audio>
            <p:audio>
              <p:cMediaNode vol="80000">
                <p:cTn id="113" fill="hold" display="0">
                  <p:stCondLst>
                    <p:cond delay="indefinite"/>
                  </p:stCondLst>
                  <p:endCondLst>
                    <p:cond evt="onStopAudio" delay="0">
                      <p:tgtEl>
                        <p:sldTgt/>
                      </p:tgtEl>
                    </p:cond>
                  </p:endCondLst>
                </p:cTn>
                <p:tgtEl>
                  <p:spTgt spid="10"/>
                </p:tgtEl>
              </p:cMediaNode>
            </p:audio>
            <p:audio>
              <p:cMediaNode vol="80000">
                <p:cTn id="114" fill="hold" display="0">
                  <p:stCondLst>
                    <p:cond delay="indefinite"/>
                  </p:stCondLst>
                  <p:endCondLst>
                    <p:cond evt="onStopAudio" delay="0">
                      <p:tgtEl>
                        <p:sldTgt/>
                      </p:tgtEl>
                    </p:cond>
                  </p:endCondLst>
                </p:cTn>
                <p:tgtEl>
                  <p:spTgt spid="2"/>
                </p:tgtEl>
              </p:cMediaNode>
            </p:audio>
            <p:seq concurrent="1" nextAc="seek">
              <p:cTn id="115" restart="whenNotActive" fill="hold" evtFilter="cancelBubble" nodeType="interactiveSeq">
                <p:stCondLst>
                  <p:cond evt="onClick" delay="0">
                    <p:tgtEl>
                      <p:spTgt spid="51"/>
                    </p:tgtEl>
                  </p:cond>
                </p:stCondLst>
                <p:endSync evt="end" delay="0">
                  <p:rtn val="all"/>
                </p:endSync>
                <p:childTnLst>
                  <p:par>
                    <p:cTn id="116" fill="hold">
                      <p:stCondLst>
                        <p:cond delay="0"/>
                      </p:stCondLst>
                      <p:childTnLst>
                        <p:par>
                          <p:cTn id="117" fill="hold">
                            <p:stCondLst>
                              <p:cond delay="0"/>
                            </p:stCondLst>
                            <p:childTnLst>
                              <p:par>
                                <p:cTn id="118" presetID="8" presetClass="emph" presetSubtype="0" fill="hold" nodeType="clickEffect">
                                  <p:stCondLst>
                                    <p:cond delay="0"/>
                                  </p:stCondLst>
                                  <p:childTnLst>
                                    <p:animRot by="21600000">
                                      <p:cBhvr>
                                        <p:cTn id="119" dur="10000" fill="hold"/>
                                        <p:tgtEl>
                                          <p:spTgt spid="54"/>
                                        </p:tgtEl>
                                        <p:attrNameLst>
                                          <p:attrName>r</p:attrName>
                                        </p:attrNameLst>
                                      </p:cBhvr>
                                    </p:animRot>
                                  </p:childTnLst>
                                </p:cTn>
                              </p:par>
                            </p:childTnLst>
                          </p:cTn>
                        </p:par>
                        <p:par>
                          <p:cTn id="120" fill="hold">
                            <p:stCondLst>
                              <p:cond delay="10000"/>
                            </p:stCondLst>
                            <p:childTnLst>
                              <p:par>
                                <p:cTn id="121" presetID="1" presetClass="entr" presetSubtype="0" fill="hold" grpId="0" nodeType="afterEffect">
                                  <p:stCondLst>
                                    <p:cond delay="0"/>
                                  </p:stCondLst>
                                  <p:childTnLst>
                                    <p:set>
                                      <p:cBhvr>
                                        <p:cTn id="122" dur="1" fill="hold">
                                          <p:stCondLst>
                                            <p:cond delay="0"/>
                                          </p:stCondLst>
                                        </p:cTn>
                                        <p:tgtEl>
                                          <p:spTgt spid="1043"/>
                                        </p:tgtEl>
                                        <p:attrNameLst>
                                          <p:attrName>style.visibility</p:attrName>
                                        </p:attrNameLst>
                                      </p:cBhvr>
                                      <p:to>
                                        <p:strVal val="visible"/>
                                      </p:to>
                                    </p:set>
                                  </p:childTnLst>
                                </p:cTn>
                              </p:par>
                              <p:par>
                                <p:cTn id="123" presetID="1" presetClass="mediacall" presetSubtype="0" fill="hold" nodeType="withEffect">
                                  <p:stCondLst>
                                    <p:cond delay="0"/>
                                  </p:stCondLst>
                                  <p:childTnLst>
                                    <p:cmd type="call" cmd="playFrom(0.0)">
                                      <p:cBhvr>
                                        <p:cTn id="124" dur="5198" fill="hold"/>
                                        <p:tgtEl>
                                          <p:spTgt spid="10"/>
                                        </p:tgtEl>
                                      </p:cBhvr>
                                    </p:cmd>
                                  </p:childTnLst>
                                </p:cTn>
                              </p:par>
                            </p:childTnLst>
                          </p:cTn>
                        </p:par>
                        <p:par>
                          <p:cTn id="125" fill="hold">
                            <p:stCondLst>
                              <p:cond delay="15198"/>
                            </p:stCondLst>
                            <p:childTnLst>
                              <p:par>
                                <p:cTn id="126" presetID="1" presetClass="exit" presetSubtype="0" fill="hold" grpId="1" nodeType="afterEffect">
                                  <p:stCondLst>
                                    <p:cond delay="0"/>
                                  </p:stCondLst>
                                  <p:childTnLst>
                                    <p:set>
                                      <p:cBhvr>
                                        <p:cTn id="127" dur="1" fill="hold">
                                          <p:stCondLst>
                                            <p:cond delay="0"/>
                                          </p:stCondLst>
                                        </p:cTn>
                                        <p:tgtEl>
                                          <p:spTgt spid="1043"/>
                                        </p:tgtEl>
                                        <p:attrNameLst>
                                          <p:attrName>style.visibility</p:attrName>
                                        </p:attrNameLst>
                                      </p:cBhvr>
                                      <p:to>
                                        <p:strVal val="hidden"/>
                                      </p:to>
                                    </p:set>
                                  </p:childTnLst>
                                </p:cTn>
                              </p:par>
                            </p:childTnLst>
                          </p:cTn>
                        </p:par>
                      </p:childTnLst>
                    </p:cTn>
                  </p:par>
                </p:childTnLst>
              </p:cTn>
              <p:nextCondLst>
                <p:cond evt="onClick" delay="0">
                  <p:tgtEl>
                    <p:spTgt spid="51"/>
                  </p:tgtEl>
                </p:cond>
              </p:nextCondLst>
            </p:seq>
          </p:childTnLst>
        </p:cTn>
      </p:par>
    </p:tnLst>
    <p:bldLst>
      <p:bldP spid="12" grpId="0" animBg="1"/>
      <p:bldP spid="12" grpId="1" animBg="1"/>
      <p:bldP spid="15" grpId="0" animBg="1"/>
      <p:bldP spid="15" grpId="1" animBg="1"/>
      <p:bldP spid="5" grpId="0" animBg="1"/>
      <p:bldP spid="5" grpId="1" animBg="1"/>
      <p:bldP spid="24" grpId="0" animBg="1"/>
      <p:bldP spid="24" grpId="1" animBg="1"/>
      <p:bldP spid="24" grpId="2" animBg="1"/>
      <p:bldP spid="9" grpId="0"/>
      <p:bldP spid="1043" grpId="0" animBg="1"/>
      <p:bldP spid="1043"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Desktop\Doremon cau ca ( trac nghiem )\a.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1600" y="-1930400"/>
            <a:ext cx="12598400" cy="114554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ADMIN\Desktop\Doremon cau ca ( trac nghiem )\Untitled2A.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rot="21274494">
            <a:off x="4303184" y="-49594"/>
            <a:ext cx="5080000" cy="3653033"/>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ADMIN\Desktop\Tai nguyen thiet ke tro choi\Doreamon cau ca\Dore 2.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rot="203557">
            <a:off x="5325837" y="1054779"/>
            <a:ext cx="2235200" cy="2235200"/>
          </a:xfrm>
          <a:prstGeom prst="rect">
            <a:avLst/>
          </a:prstGeom>
          <a:noFill/>
          <a:extLst>
            <a:ext uri="{909E8E84-426E-40DD-AFC4-6F175D3DCCD1}">
              <a14:hiddenFill xmlns:a14="http://schemas.microsoft.com/office/drawing/2010/main">
                <a:solidFill>
                  <a:srgbClr val="FFFFFF"/>
                </a:solidFill>
              </a14:hiddenFill>
            </a:ext>
          </a:extLst>
        </p:spPr>
      </p:pic>
      <p:sp>
        <p:nvSpPr>
          <p:cNvPr id="12" name="AutoShape 51"/>
          <p:cNvSpPr>
            <a:spLocks noChangeArrowheads="1"/>
          </p:cNvSpPr>
          <p:nvPr/>
        </p:nvSpPr>
        <p:spPr bwMode="auto">
          <a:xfrm>
            <a:off x="3720551" y="5946122"/>
            <a:ext cx="1933155" cy="889000"/>
          </a:xfrm>
          <a:prstGeom prst="roundRect">
            <a:avLst>
              <a:gd name="adj" fmla="val 16667"/>
            </a:avLst>
          </a:prstGeom>
          <a:solidFill>
            <a:srgbClr val="FFFF00"/>
          </a:solidFill>
          <a:ln cmpd="thinThick">
            <a:solidFill>
              <a:srgbClr val="008000"/>
            </a:solidFill>
            <a:prstDash val="solid"/>
          </a:ln>
        </p:spPr>
        <p:txBody>
          <a:bodyPr wrap="none" anchor="ct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ctr" defTabSz="1219170" rtl="0" eaLnBrk="1" fontAlgn="auto" latinLnBrk="0" hangingPunct="1">
              <a:lnSpc>
                <a:spcPct val="100000"/>
              </a:lnSpc>
              <a:spcBef>
                <a:spcPct val="0"/>
              </a:spcBef>
              <a:spcAft>
                <a:spcPts val="0"/>
              </a:spcAft>
              <a:buClrTx/>
              <a:buSzTx/>
              <a:buFont typeface="Arial" charset="0"/>
              <a:buNone/>
              <a:tabLst/>
              <a:defRPr/>
            </a:pPr>
            <a:r>
              <a:rPr kumimoji="0" lang="en-US" altLang="en-US" sz="26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rPr>
              <a:t>A. </a:t>
            </a:r>
            <a:r>
              <a:rPr kumimoji="0" lang="en-US" altLang="en-US" sz="26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a:sym typeface="Arial"/>
              </a:rPr>
              <a:t>Đúng</a:t>
            </a:r>
            <a:endParaRPr kumimoji="0" lang="en-US" altLang="en-US" sz="26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endParaRPr>
          </a:p>
        </p:txBody>
      </p:sp>
      <p:sp>
        <p:nvSpPr>
          <p:cNvPr id="15" name="AutoShape 51"/>
          <p:cNvSpPr>
            <a:spLocks noChangeArrowheads="1"/>
          </p:cNvSpPr>
          <p:nvPr/>
        </p:nvSpPr>
        <p:spPr bwMode="auto">
          <a:xfrm>
            <a:off x="8146509" y="5933509"/>
            <a:ext cx="1933155" cy="889000"/>
          </a:xfrm>
          <a:prstGeom prst="roundRect">
            <a:avLst>
              <a:gd name="adj" fmla="val 16667"/>
            </a:avLst>
          </a:prstGeom>
          <a:solidFill>
            <a:srgbClr val="FFFF00"/>
          </a:solidFill>
          <a:ln cmpd="thinThick">
            <a:solidFill>
              <a:srgbClr val="008000"/>
            </a:solidFill>
            <a:prstDash val="solid"/>
          </a:ln>
        </p:spPr>
        <p:txBody>
          <a:bodyPr wrap="none" anchor="ctr"/>
          <a:lstStyle>
            <a:lvl1pPr>
              <a:spcBef>
                <a:spcPct val="20000"/>
              </a:spcBef>
              <a:buFont typeface="Arial" charset="0"/>
              <a:buChar char="•"/>
              <a:defRPr sz="3200">
                <a:solidFill>
                  <a:schemeClr val="tx1"/>
                </a:solidFill>
                <a:latin typeface="Calibri" pitchFamily="34" charset="0"/>
              </a:defRPr>
            </a:lvl1pPr>
            <a:lvl2pPr marL="742950" indent="-285750">
              <a:spcBef>
                <a:spcPct val="20000"/>
              </a:spcBef>
              <a:buFont typeface="Arial" charset="0"/>
              <a:buChar char="–"/>
              <a:defRPr sz="2800">
                <a:solidFill>
                  <a:schemeClr val="tx1"/>
                </a:solidFill>
                <a:latin typeface="Calibri" pitchFamily="34" charset="0"/>
              </a:defRPr>
            </a:lvl2pPr>
            <a:lvl3pPr marL="1143000" indent="-228600">
              <a:spcBef>
                <a:spcPct val="20000"/>
              </a:spcBef>
              <a:buFont typeface="Arial" charset="0"/>
              <a:buChar char="•"/>
              <a:defRPr sz="2400">
                <a:solidFill>
                  <a:schemeClr val="tx1"/>
                </a:solidFill>
                <a:latin typeface="Calibri" pitchFamily="34" charset="0"/>
              </a:defRPr>
            </a:lvl3pPr>
            <a:lvl4pPr marL="1600200" indent="-228600">
              <a:spcBef>
                <a:spcPct val="20000"/>
              </a:spcBef>
              <a:buFont typeface="Arial" charset="0"/>
              <a:buChar char="–"/>
              <a:defRPr sz="2000">
                <a:solidFill>
                  <a:schemeClr val="tx1"/>
                </a:solidFill>
                <a:latin typeface="Calibri" pitchFamily="34" charset="0"/>
              </a:defRPr>
            </a:lvl4pPr>
            <a:lvl5pPr marL="2057400" indent="-22860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marR="0" lvl="0" indent="0" algn="ctr" defTabSz="1219170" rtl="0" eaLnBrk="1" fontAlgn="auto" latinLnBrk="0" hangingPunct="1">
              <a:lnSpc>
                <a:spcPct val="100000"/>
              </a:lnSpc>
              <a:spcBef>
                <a:spcPct val="0"/>
              </a:spcBef>
              <a:spcAft>
                <a:spcPts val="0"/>
              </a:spcAft>
              <a:buClrTx/>
              <a:buSzTx/>
              <a:buFont typeface="Arial" charset="0"/>
              <a:buNone/>
              <a:tabLst/>
              <a:defRPr/>
            </a:pPr>
            <a:r>
              <a:rPr kumimoji="0" lang="en-US" altLang="en-US" sz="26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a:sym typeface="Arial"/>
              </a:rPr>
              <a:t>B. Sai</a:t>
            </a:r>
          </a:p>
        </p:txBody>
      </p:sp>
      <p:sp>
        <p:nvSpPr>
          <p:cNvPr id="5" name="Explosion 2 4"/>
          <p:cNvSpPr/>
          <p:nvPr/>
        </p:nvSpPr>
        <p:spPr>
          <a:xfrm>
            <a:off x="9173028" y="178882"/>
            <a:ext cx="3352800" cy="2017565"/>
          </a:xfrm>
          <a:prstGeom prst="irregularSeal2">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 typeface="Arial"/>
              <a:buNone/>
              <a:tabLst/>
              <a:defRPr/>
            </a:pPr>
            <a:r>
              <a:rPr kumimoji="0" lang="en-US" sz="3467" b="1" i="0" u="none" strike="noStrike" kern="1200" cap="none" spc="0" normalizeH="0" baseline="0" noProof="0" dirty="0">
                <a:ln>
                  <a:noFill/>
                </a:ln>
                <a:solidFill>
                  <a:srgbClr val="0000FF"/>
                </a:solidFill>
                <a:effectLst/>
                <a:uLnTx/>
                <a:uFillTx/>
                <a:latin typeface="UTM Avo" panose="02040603050506020204" pitchFamily="18" charset="0"/>
                <a:ea typeface="+mn-ea"/>
                <a:cs typeface="+mn-cs"/>
                <a:sym typeface="Arial"/>
              </a:rPr>
              <a:t>GIỎI QUÁ</a:t>
            </a:r>
          </a:p>
        </p:txBody>
      </p:sp>
      <p:sp>
        <p:nvSpPr>
          <p:cNvPr id="6" name="Chevron 5">
            <a:hlinkClick r:id="rId12" action="ppaction://hlinksldjump"/>
          </p:cNvPr>
          <p:cNvSpPr/>
          <p:nvPr/>
        </p:nvSpPr>
        <p:spPr>
          <a:xfrm>
            <a:off x="11241618" y="3998463"/>
            <a:ext cx="848783" cy="850900"/>
          </a:xfrm>
          <a:prstGeom prst="chevron">
            <a:avLst/>
          </a:prstGeom>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 typeface="Arial"/>
              <a:buNone/>
              <a:tabLst/>
              <a:defRPr/>
            </a:pPr>
            <a:endParaRPr kumimoji="0" lang="en-US" sz="2400" b="0" i="0" u="none" strike="noStrike" kern="1200" cap="none" spc="0" normalizeH="0" baseline="0" noProof="0">
              <a:ln>
                <a:noFill/>
              </a:ln>
              <a:solidFill>
                <a:prstClr val="black"/>
              </a:solidFill>
              <a:effectLst/>
              <a:uLnTx/>
              <a:uFillTx/>
              <a:latin typeface="UTM Avo" panose="02040603050506020204" pitchFamily="18" charset="0"/>
              <a:ea typeface="+mn-ea"/>
              <a:cs typeface="+mn-cs"/>
              <a:sym typeface="Arial"/>
            </a:endParaRPr>
          </a:p>
        </p:txBody>
      </p:sp>
      <p:sp>
        <p:nvSpPr>
          <p:cNvPr id="24" name="Explosion 2 23"/>
          <p:cNvSpPr/>
          <p:nvPr/>
        </p:nvSpPr>
        <p:spPr>
          <a:xfrm>
            <a:off x="9347200" y="1411435"/>
            <a:ext cx="3352800" cy="2017565"/>
          </a:xfrm>
          <a:prstGeom prst="irregularSeal2">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 typeface="Arial"/>
              <a:buNone/>
              <a:tabLst/>
              <a:defRPr/>
            </a:pPr>
            <a:r>
              <a:rPr kumimoji="0" lang="en-US" sz="3467" b="1" i="0" u="none" strike="noStrike" kern="1200" cap="none" spc="0" normalizeH="0" baseline="0" noProof="0" dirty="0">
                <a:ln>
                  <a:noFill/>
                </a:ln>
                <a:solidFill>
                  <a:srgbClr val="0000FF"/>
                </a:solidFill>
                <a:effectLst/>
                <a:uLnTx/>
                <a:uFillTx/>
                <a:latin typeface="UTM Avo" panose="02040603050506020204" pitchFamily="18" charset="0"/>
                <a:ea typeface="+mn-ea"/>
                <a:cs typeface="+mn-cs"/>
                <a:sym typeface="Arial"/>
              </a:rPr>
              <a:t>TIẾC QUÁ</a:t>
            </a:r>
          </a:p>
        </p:txBody>
      </p:sp>
      <p:pic>
        <p:nvPicPr>
          <p:cNvPr id="25" name="Picture 3" descr="C:\Users\ADMIN\Desktop\Doremon cau ca ( trac nghiem )\Untitled2.pn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980819" y="29896"/>
            <a:ext cx="4622800" cy="3324261"/>
          </a:xfrm>
          <a:prstGeom prst="rect">
            <a:avLst/>
          </a:prstGeom>
          <a:noFill/>
          <a:extLst>
            <a:ext uri="{909E8E84-426E-40DD-AFC4-6F175D3DCCD1}">
              <a14:hiddenFill xmlns:a14="http://schemas.microsoft.com/office/drawing/2010/main">
                <a:solidFill>
                  <a:srgbClr val="FFFFFF"/>
                </a:solidFill>
              </a14:hiddenFill>
            </a:ext>
          </a:extLst>
        </p:spPr>
      </p:pic>
      <p:sp>
        <p:nvSpPr>
          <p:cNvPr id="16" name="Chevron 15">
            <a:hlinkClick r:id="" action="ppaction://hlinkshowjump?jump=previousslide"/>
          </p:cNvPr>
          <p:cNvSpPr/>
          <p:nvPr/>
        </p:nvSpPr>
        <p:spPr>
          <a:xfrm flipH="1">
            <a:off x="254001" y="4030253"/>
            <a:ext cx="863599" cy="850900"/>
          </a:xfrm>
          <a:prstGeom prst="chevron">
            <a:avLst/>
          </a:prstGeom>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 typeface="Arial"/>
              <a:buNone/>
              <a:tabLst/>
              <a:defRPr/>
            </a:pPr>
            <a:endParaRPr kumimoji="0" lang="en-US" sz="2400" b="0" i="0" u="none" strike="noStrike" kern="1200" cap="none" spc="0" normalizeH="0" baseline="0" noProof="0">
              <a:ln>
                <a:noFill/>
              </a:ln>
              <a:solidFill>
                <a:prstClr val="black"/>
              </a:solidFill>
              <a:effectLst/>
              <a:uLnTx/>
              <a:uFillTx/>
              <a:latin typeface="UTM Avo" panose="02040603050506020204" pitchFamily="18" charset="0"/>
              <a:ea typeface="+mn-ea"/>
              <a:cs typeface="+mn-cs"/>
              <a:sym typeface="Arial"/>
            </a:endParaRPr>
          </a:p>
        </p:txBody>
      </p:sp>
      <p:pic>
        <p:nvPicPr>
          <p:cNvPr id="3074" name="Picture 2" descr="C:\Users\ADMIN\Desktop\Doremon cau ca ( trac nghiem )\historieta-tropical-de-los-pescados-45745897 (2).jpg"/>
          <p:cNvPicPr>
            <a:picLocks noChangeAspect="1" noChangeArrowheads="1"/>
          </p:cNvPicPr>
          <p:nvPr/>
        </p:nvPicPr>
        <p:blipFill>
          <a:blip r:embed="rId14">
            <a:extLst>
              <a:ext uri="{BEBA8EAE-BF5A-486C-A8C5-ECC9F3942E4B}">
                <a14:imgProps xmlns:a14="http://schemas.microsoft.com/office/drawing/2010/main">
                  <a14:imgLayer r:embed="rId15">
                    <a14:imgEffect>
                      <a14:backgroundRemoval t="0" b="100000" l="0" r="100000"/>
                    </a14:imgEffect>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rot="19617423" flipH="1">
            <a:off x="3010573" y="-310049"/>
            <a:ext cx="2441289" cy="1699381"/>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C:\Users\ADMIN\Desktop\Doremon cau ca ( trac nghiem )\old-brown-boot-vector-art-illustration-very-old-shoes-clipart-612_403.jpg"/>
          <p:cNvPicPr>
            <a:picLocks noChangeAspect="1" noChangeArrowheads="1"/>
          </p:cNvPicPr>
          <p:nvPr/>
        </p:nvPicPr>
        <p:blipFill>
          <a:blip r:embed="rId16" cstate="print">
            <a:extLst>
              <a:ext uri="{BEBA8EAE-BF5A-486C-A8C5-ECC9F3942E4B}">
                <a14:imgProps xmlns:a14="http://schemas.microsoft.com/office/drawing/2010/main">
                  <a14:imgLayer r:embed="rId17">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4081841" y="22878"/>
            <a:ext cx="2021417" cy="1331097"/>
          </a:xfrm>
          <a:prstGeom prst="rect">
            <a:avLst/>
          </a:prstGeom>
          <a:noFill/>
          <a:extLst>
            <a:ext uri="{909E8E84-426E-40DD-AFC4-6F175D3DCCD1}">
              <a14:hiddenFill xmlns:a14="http://schemas.microsoft.com/office/drawing/2010/main">
                <a:solidFill>
                  <a:srgbClr val="FFFFFF"/>
                </a:solidFill>
              </a14:hiddenFill>
            </a:ext>
          </a:extLst>
        </p:spPr>
      </p:pic>
      <p:pic>
        <p:nvPicPr>
          <p:cNvPr id="50" name="Tieng vo tay (mp3cut.net).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8"/>
          <a:stretch>
            <a:fillRect/>
          </a:stretch>
        </p:blipFill>
        <p:spPr>
          <a:xfrm>
            <a:off x="12903200" y="6451600"/>
            <a:ext cx="812800" cy="812800"/>
          </a:xfrm>
          <a:prstGeom prst="rect">
            <a:avLst/>
          </a:prstGeom>
        </p:spPr>
      </p:pic>
      <p:pic>
        <p:nvPicPr>
          <p:cNvPr id="7" name="Picture 12" descr="Hình ảnh có liên quan">
            <a:extLst>
              <a:ext uri="{FF2B5EF4-FFF2-40B4-BE49-F238E27FC236}">
                <a16:creationId xmlns:a16="http://schemas.microsoft.com/office/drawing/2014/main" id="{B4FAB624-6ED9-6D9B-8B42-718685ABE02D}"/>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rot="5400000">
            <a:off x="5571937" y="1324003"/>
            <a:ext cx="1983789" cy="7031664"/>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FD43E4AE-85C5-5EC9-E1FF-A23243DA5F20}"/>
              </a:ext>
            </a:extLst>
          </p:cNvPr>
          <p:cNvSpPr txBox="1"/>
          <p:nvPr/>
        </p:nvSpPr>
        <p:spPr>
          <a:xfrm>
            <a:off x="3881179" y="4133914"/>
            <a:ext cx="5997607" cy="1292662"/>
          </a:xfrm>
          <a:prstGeom prst="rect">
            <a:avLst/>
          </a:prstGeom>
          <a:noFill/>
        </p:spPr>
        <p:txBody>
          <a:bodyPr wrap="square" rtlCol="0">
            <a:spAutoFit/>
          </a:bodyPr>
          <a:lstStyle/>
          <a:p>
            <a:pPr lvl="0" defTabSz="1219170"/>
            <a:r>
              <a:rPr lang="vi-VN" sz="2600" dirty="0">
                <a:solidFill>
                  <a:prstClr val="black"/>
                </a:solidFill>
                <a:latin typeface="UTM Avo" panose="02040603050506020204" pitchFamily="18" charset="0"/>
                <a:ea typeface="Tahoma" panose="020B0604030504040204" pitchFamily="34" charset="0"/>
                <a:cs typeface="Arial" panose="020B0604020202020204" pitchFamily="34" charset="0"/>
                <a:sym typeface="Arial"/>
              </a:rPr>
              <a:t>Câu 4: Hay kể chuyện vui, động viên, an ủi là biểu hiện của sao thân thiện. Đúng hay sai?</a:t>
            </a:r>
            <a:endParaRPr kumimoji="0" lang="en-US" sz="26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sym typeface="Arial"/>
            </a:endParaRPr>
          </a:p>
        </p:txBody>
      </p:sp>
      <p:pic>
        <p:nvPicPr>
          <p:cNvPr id="10" name="Tieng-chuong-het-gio-reng-www_tiengdong_com">
            <a:hlinkClick r:id="" action="ppaction://media"/>
            <a:extLst>
              <a:ext uri="{FF2B5EF4-FFF2-40B4-BE49-F238E27FC236}">
                <a16:creationId xmlns:a16="http://schemas.microsoft.com/office/drawing/2014/main" id="{FA267336-C245-D465-0CE1-E26E02541C7B}"/>
              </a:ext>
            </a:extLst>
          </p:cNvPr>
          <p:cNvPicPr>
            <a:picLocks noChangeAspect="1"/>
          </p:cNvPicPr>
          <p:nvPr>
            <a:audioFile r:link="rId4"/>
            <p:extLst>
              <p:ext uri="{DAA4B4D4-6D71-4841-9C94-3DE7FCFB9230}">
                <p14:media xmlns:p14="http://schemas.microsoft.com/office/powerpoint/2010/main" r:embed="rId3"/>
              </p:ext>
            </p:extLst>
          </p:nvPr>
        </p:nvPicPr>
        <p:blipFill>
          <a:blip r:embed="rId20"/>
          <a:stretch>
            <a:fillRect/>
          </a:stretch>
        </p:blipFill>
        <p:spPr>
          <a:xfrm>
            <a:off x="-1357085" y="4956799"/>
            <a:ext cx="812800" cy="812800"/>
          </a:xfrm>
          <a:prstGeom prst="rect">
            <a:avLst/>
          </a:prstGeom>
        </p:spPr>
      </p:pic>
      <p:pic>
        <p:nvPicPr>
          <p:cNvPr id="2" name="Tieng-bao-sai-www_tiengdong_com (mp3cut.net)">
            <a:hlinkClick r:id="" action="ppaction://media"/>
            <a:extLst>
              <a:ext uri="{FF2B5EF4-FFF2-40B4-BE49-F238E27FC236}">
                <a16:creationId xmlns:a16="http://schemas.microsoft.com/office/drawing/2014/main" id="{4482DE84-86CB-70A1-2F2F-28C977FBDB07}"/>
              </a:ext>
            </a:extLst>
          </p:cNvPr>
          <p:cNvPicPr>
            <a:picLocks noChangeAspect="1"/>
          </p:cNvPicPr>
          <p:nvPr>
            <a:audioFile r:link="rId6"/>
            <p:extLst>
              <p:ext uri="{DAA4B4D4-6D71-4841-9C94-3DE7FCFB9230}">
                <p14:media xmlns:p14="http://schemas.microsoft.com/office/powerpoint/2010/main" r:embed="rId5"/>
              </p:ext>
            </p:extLst>
          </p:nvPr>
        </p:nvPicPr>
        <p:blipFill>
          <a:blip r:embed="rId20"/>
          <a:stretch>
            <a:fillRect/>
          </a:stretch>
        </p:blipFill>
        <p:spPr>
          <a:xfrm>
            <a:off x="-2713567" y="2341033"/>
            <a:ext cx="812800" cy="812800"/>
          </a:xfrm>
          <a:prstGeom prst="rect">
            <a:avLst/>
          </a:prstGeom>
        </p:spPr>
      </p:pic>
      <p:pic>
        <p:nvPicPr>
          <p:cNvPr id="3" name="Picture 2" descr="Logo, company name&#10;&#10;Description automatically generated">
            <a:extLst>
              <a:ext uri="{FF2B5EF4-FFF2-40B4-BE49-F238E27FC236}">
                <a16:creationId xmlns:a16="http://schemas.microsoft.com/office/drawing/2014/main" id="{FDE4D7FE-6E0B-E3CB-831A-0C708FF9F514}"/>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101600" y="-1930400"/>
            <a:ext cx="1117600" cy="1247191"/>
          </a:xfrm>
          <a:prstGeom prst="rect">
            <a:avLst/>
          </a:prstGeom>
        </p:spPr>
      </p:pic>
      <p:pic>
        <p:nvPicPr>
          <p:cNvPr id="14" name="Picture 2" descr="C:\Users\ADMIN\Desktop\Doremon cau ca ( trac nghiem )\Picture1 (2).png">
            <a:extLst>
              <a:ext uri="{FF2B5EF4-FFF2-40B4-BE49-F238E27FC236}">
                <a16:creationId xmlns:a16="http://schemas.microsoft.com/office/drawing/2014/main" id="{6CCD2AB2-7CD1-E2D8-8E96-E1003833E170}"/>
              </a:ext>
            </a:extLst>
          </p:cNvPr>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456412" y="2406856"/>
            <a:ext cx="1625600" cy="1811161"/>
          </a:xfrm>
          <a:prstGeom prst="rect">
            <a:avLst/>
          </a:prstGeom>
          <a:noFill/>
          <a:extLst>
            <a:ext uri="{909E8E84-426E-40DD-AFC4-6F175D3DCCD1}">
              <a14:hiddenFill xmlns:a14="http://schemas.microsoft.com/office/drawing/2010/main">
                <a:solidFill>
                  <a:srgbClr val="FFFFFF"/>
                </a:solidFill>
              </a14:hiddenFill>
            </a:ext>
          </a:extLst>
        </p:spPr>
      </p:pic>
      <p:grpSp>
        <p:nvGrpSpPr>
          <p:cNvPr id="51" name="times up">
            <a:extLst>
              <a:ext uri="{FF2B5EF4-FFF2-40B4-BE49-F238E27FC236}">
                <a16:creationId xmlns:a16="http://schemas.microsoft.com/office/drawing/2014/main" id="{9BB7D4A8-5E75-8FA1-7DA8-C1105EB61EF9}"/>
              </a:ext>
            </a:extLst>
          </p:cNvPr>
          <p:cNvGrpSpPr/>
          <p:nvPr/>
        </p:nvGrpSpPr>
        <p:grpSpPr>
          <a:xfrm>
            <a:off x="240762" y="1295400"/>
            <a:ext cx="2096039" cy="911669"/>
            <a:chOff x="2989747" y="438150"/>
            <a:chExt cx="1572029" cy="683752"/>
          </a:xfrm>
        </p:grpSpPr>
        <p:sp>
          <p:nvSpPr>
            <p:cNvPr id="52" name="Rounded Rectangle 18">
              <a:extLst>
                <a:ext uri="{FF2B5EF4-FFF2-40B4-BE49-F238E27FC236}">
                  <a16:creationId xmlns:a16="http://schemas.microsoft.com/office/drawing/2014/main" id="{4B734ACD-AA00-0964-6C85-7245253BFD4F}"/>
                </a:ext>
              </a:extLst>
            </p:cNvPr>
            <p:cNvSpPr/>
            <p:nvPr/>
          </p:nvSpPr>
          <p:spPr>
            <a:xfrm>
              <a:off x="2989747" y="540553"/>
              <a:ext cx="1572029" cy="581349"/>
            </a:xfrm>
            <a:prstGeom prst="round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 typeface="Arial"/>
                <a:buNone/>
                <a:tabLst/>
                <a:defRPr/>
              </a:pPr>
              <a:endParaRPr kumimoji="0" lang="en-GB" sz="3733"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sym typeface="Arial"/>
              </a:endParaRPr>
            </a:p>
          </p:txBody>
        </p:sp>
        <p:sp>
          <p:nvSpPr>
            <p:cNvPr id="53" name="Rounded Rectangle 19">
              <a:extLst>
                <a:ext uri="{FF2B5EF4-FFF2-40B4-BE49-F238E27FC236}">
                  <a16:creationId xmlns:a16="http://schemas.microsoft.com/office/drawing/2014/main" id="{483EF2AA-1D28-7C8D-602C-8503C09785A2}"/>
                </a:ext>
              </a:extLst>
            </p:cNvPr>
            <p:cNvSpPr/>
            <p:nvPr/>
          </p:nvSpPr>
          <p:spPr>
            <a:xfrm>
              <a:off x="2989747" y="438150"/>
              <a:ext cx="1572029" cy="581349"/>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 typeface="Arial"/>
                <a:buNone/>
                <a:tabLst/>
                <a:defRPr/>
              </a:pPr>
              <a:r>
                <a:rPr kumimoji="0" lang="en-GB" sz="2667"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sym typeface="Arial"/>
                </a:rPr>
                <a:t>Bắt</a:t>
              </a:r>
              <a:r>
                <a:rPr kumimoji="0" lang="en-GB" sz="2667"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sym typeface="Arial"/>
                </a:rPr>
                <a:t> </a:t>
              </a:r>
              <a:r>
                <a:rPr kumimoji="0" lang="en-GB" sz="2667" b="0" i="0" u="none" strike="noStrike" kern="1200" cap="none" spc="0" normalizeH="0" baseline="0" noProof="0" dirty="0" err="1">
                  <a:ln>
                    <a:noFill/>
                  </a:ln>
                  <a:solidFill>
                    <a:prstClr val="white"/>
                  </a:solidFill>
                  <a:effectLst/>
                  <a:uLnTx/>
                  <a:uFillTx/>
                  <a:latin typeface="UTM Avo" panose="02040603050506020204" pitchFamily="18" charset="0"/>
                  <a:ea typeface="+mn-ea"/>
                  <a:cs typeface="Arial" panose="020B0604020202020204" pitchFamily="34" charset="0"/>
                  <a:sym typeface="Arial"/>
                </a:rPr>
                <a:t>đầu</a:t>
              </a:r>
              <a:r>
                <a:rPr kumimoji="0" lang="en-GB" sz="2667" b="0"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sym typeface="Arial"/>
                </a:rPr>
                <a:t>!</a:t>
              </a:r>
            </a:p>
          </p:txBody>
        </p:sp>
      </p:grpSp>
      <p:pic>
        <p:nvPicPr>
          <p:cNvPr id="54" name="Picture 3" descr="C:\Users\ADMIN\Desktop\Picture2.png">
            <a:extLst>
              <a:ext uri="{FF2B5EF4-FFF2-40B4-BE49-F238E27FC236}">
                <a16:creationId xmlns:a16="http://schemas.microsoft.com/office/drawing/2014/main" id="{01EF007F-658E-E42D-8954-AB5B2E74326B}"/>
              </a:ext>
            </a:extLst>
          </p:cNvPr>
          <p:cNvPicPr>
            <a:picLocks noChangeAspect="1" noChangeArrowheads="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609600" y="2717800"/>
            <a:ext cx="1320800" cy="1320800"/>
          </a:xfrm>
          <a:prstGeom prst="rect">
            <a:avLst/>
          </a:prstGeom>
          <a:noFill/>
          <a:extLst>
            <a:ext uri="{909E8E84-426E-40DD-AFC4-6F175D3DCCD1}">
              <a14:hiddenFill xmlns:a14="http://schemas.microsoft.com/office/drawing/2010/main">
                <a:solidFill>
                  <a:srgbClr val="FFFFFF"/>
                </a:solidFill>
              </a14:hiddenFill>
            </a:ext>
          </a:extLst>
        </p:spPr>
      </p:pic>
      <p:grpSp>
        <p:nvGrpSpPr>
          <p:cNvPr id="55" name="Group 54">
            <a:extLst>
              <a:ext uri="{FF2B5EF4-FFF2-40B4-BE49-F238E27FC236}">
                <a16:creationId xmlns:a16="http://schemas.microsoft.com/office/drawing/2014/main" id="{FF461607-054A-D248-062A-84C22A7241CC}"/>
              </a:ext>
            </a:extLst>
          </p:cNvPr>
          <p:cNvGrpSpPr/>
          <p:nvPr/>
        </p:nvGrpSpPr>
        <p:grpSpPr>
          <a:xfrm>
            <a:off x="1177723" y="2717800"/>
            <a:ext cx="186535" cy="203293"/>
            <a:chOff x="2455863" y="2411803"/>
            <a:chExt cx="566738" cy="566738"/>
          </a:xfrm>
        </p:grpSpPr>
        <p:sp>
          <p:nvSpPr>
            <p:cNvPr id="56" name="Oval 32">
              <a:extLst>
                <a:ext uri="{FF2B5EF4-FFF2-40B4-BE49-F238E27FC236}">
                  <a16:creationId xmlns:a16="http://schemas.microsoft.com/office/drawing/2014/main" id="{B34731B7-15C5-B206-90A6-EF102A90385B}"/>
                </a:ext>
              </a:extLst>
            </p:cNvPr>
            <p:cNvSpPr>
              <a:spLocks noChangeArrowheads="1"/>
            </p:cNvSpPr>
            <p:nvPr/>
          </p:nvSpPr>
          <p:spPr bwMode="auto">
            <a:xfrm>
              <a:off x="2455863" y="2411803"/>
              <a:ext cx="566738" cy="566738"/>
            </a:xfrm>
            <a:prstGeom prst="ellipse">
              <a:avLst/>
            </a:prstGeom>
            <a:solidFill>
              <a:srgbClr val="F2A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 typeface="Arial"/>
                <a:buNone/>
                <a:tabLst/>
                <a:defRPr/>
              </a:pPr>
              <a:endParaRPr kumimoji="0" lang="en-GB" sz="24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57" name="Oval 33">
              <a:extLst>
                <a:ext uri="{FF2B5EF4-FFF2-40B4-BE49-F238E27FC236}">
                  <a16:creationId xmlns:a16="http://schemas.microsoft.com/office/drawing/2014/main" id="{DE6A5453-F3CC-6DF8-61B7-70ED33136D46}"/>
                </a:ext>
              </a:extLst>
            </p:cNvPr>
            <p:cNvSpPr>
              <a:spLocks noChangeArrowheads="1"/>
            </p:cNvSpPr>
            <p:nvPr/>
          </p:nvSpPr>
          <p:spPr bwMode="auto">
            <a:xfrm>
              <a:off x="2511425" y="2465778"/>
              <a:ext cx="455613" cy="457200"/>
            </a:xfrm>
            <a:prstGeom prst="ellipse">
              <a:avLst/>
            </a:prstGeom>
            <a:solidFill>
              <a:srgbClr val="FFD5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 typeface="Arial"/>
                <a:buNone/>
                <a:tabLst/>
                <a:defRPr/>
              </a:pPr>
              <a:endParaRPr kumimoji="0" lang="en-GB" sz="24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58" name="Freeform 34">
              <a:extLst>
                <a:ext uri="{FF2B5EF4-FFF2-40B4-BE49-F238E27FC236}">
                  <a16:creationId xmlns:a16="http://schemas.microsoft.com/office/drawing/2014/main" id="{B269E468-DA9C-FF49-5210-0CBCC8734CB7}"/>
                </a:ext>
              </a:extLst>
            </p:cNvPr>
            <p:cNvSpPr>
              <a:spLocks noEditPoints="1"/>
            </p:cNvSpPr>
            <p:nvPr/>
          </p:nvSpPr>
          <p:spPr bwMode="auto">
            <a:xfrm>
              <a:off x="2511425" y="2621353"/>
              <a:ext cx="9525" cy="111125"/>
            </a:xfrm>
            <a:custGeom>
              <a:avLst/>
              <a:gdLst>
                <a:gd name="T0" fmla="*/ 0 w 4"/>
                <a:gd name="T1" fmla="*/ 43 h 45"/>
                <a:gd name="T2" fmla="*/ 0 w 4"/>
                <a:gd name="T3" fmla="*/ 42 h 45"/>
                <a:gd name="T4" fmla="*/ 0 w 4"/>
                <a:gd name="T5" fmla="*/ 41 h 45"/>
                <a:gd name="T6" fmla="*/ 0 w 4"/>
                <a:gd name="T7" fmla="*/ 40 h 45"/>
                <a:gd name="T8" fmla="*/ 0 w 4"/>
                <a:gd name="T9" fmla="*/ 40 h 45"/>
                <a:gd name="T10" fmla="*/ 0 w 4"/>
                <a:gd name="T11" fmla="*/ 39 h 45"/>
                <a:gd name="T12" fmla="*/ 0 w 4"/>
                <a:gd name="T13" fmla="*/ 38 h 45"/>
                <a:gd name="T14" fmla="*/ 0 w 4"/>
                <a:gd name="T15" fmla="*/ 38 h 45"/>
                <a:gd name="T16" fmla="*/ 0 w 4"/>
                <a:gd name="T17" fmla="*/ 37 h 45"/>
                <a:gd name="T18" fmla="*/ 0 w 4"/>
                <a:gd name="T19" fmla="*/ 36 h 45"/>
                <a:gd name="T20" fmla="*/ 0 w 4"/>
                <a:gd name="T21" fmla="*/ 36 h 45"/>
                <a:gd name="T22" fmla="*/ 0 w 4"/>
                <a:gd name="T23" fmla="*/ 35 h 45"/>
                <a:gd name="T24" fmla="*/ 0 w 4"/>
                <a:gd name="T25" fmla="*/ 34 h 45"/>
                <a:gd name="T26" fmla="*/ 0 w 4"/>
                <a:gd name="T27" fmla="*/ 34 h 45"/>
                <a:gd name="T28" fmla="*/ 0 w 4"/>
                <a:gd name="T29" fmla="*/ 33 h 45"/>
                <a:gd name="T30" fmla="*/ 0 w 4"/>
                <a:gd name="T31" fmla="*/ 32 h 45"/>
                <a:gd name="T32" fmla="*/ 0 w 4"/>
                <a:gd name="T33" fmla="*/ 31 h 45"/>
                <a:gd name="T34" fmla="*/ 0 w 4"/>
                <a:gd name="T35" fmla="*/ 31 h 45"/>
                <a:gd name="T36" fmla="*/ 0 w 4"/>
                <a:gd name="T37" fmla="*/ 30 h 45"/>
                <a:gd name="T38" fmla="*/ 0 w 4"/>
                <a:gd name="T39" fmla="*/ 29 h 45"/>
                <a:gd name="T40" fmla="*/ 0 w 4"/>
                <a:gd name="T41" fmla="*/ 29 h 45"/>
                <a:gd name="T42" fmla="*/ 0 w 4"/>
                <a:gd name="T43" fmla="*/ 28 h 45"/>
                <a:gd name="T44" fmla="*/ 0 w 4"/>
                <a:gd name="T45" fmla="*/ 27 h 45"/>
                <a:gd name="T46" fmla="*/ 0 w 4"/>
                <a:gd name="T47" fmla="*/ 26 h 45"/>
                <a:gd name="T48" fmla="*/ 0 w 4"/>
                <a:gd name="T49" fmla="*/ 26 h 45"/>
                <a:gd name="T50" fmla="*/ 0 w 4"/>
                <a:gd name="T51" fmla="*/ 25 h 45"/>
                <a:gd name="T52" fmla="*/ 0 w 4"/>
                <a:gd name="T53" fmla="*/ 24 h 45"/>
                <a:gd name="T54" fmla="*/ 0 w 4"/>
                <a:gd name="T55" fmla="*/ 23 h 45"/>
                <a:gd name="T56" fmla="*/ 0 w 4"/>
                <a:gd name="T57" fmla="*/ 22 h 45"/>
                <a:gd name="T58" fmla="*/ 0 w 4"/>
                <a:gd name="T59" fmla="*/ 22 h 45"/>
                <a:gd name="T60" fmla="*/ 0 w 4"/>
                <a:gd name="T61" fmla="*/ 21 h 45"/>
                <a:gd name="T62" fmla="*/ 0 w 4"/>
                <a:gd name="T63" fmla="*/ 20 h 45"/>
                <a:gd name="T64" fmla="*/ 0 w 4"/>
                <a:gd name="T65" fmla="*/ 19 h 45"/>
                <a:gd name="T66" fmla="*/ 0 w 4"/>
                <a:gd name="T67" fmla="*/ 18 h 45"/>
                <a:gd name="T68" fmla="*/ 0 w 4"/>
                <a:gd name="T69" fmla="*/ 18 h 45"/>
                <a:gd name="T70" fmla="*/ 0 w 4"/>
                <a:gd name="T71" fmla="*/ 17 h 45"/>
                <a:gd name="T72" fmla="*/ 1 w 4"/>
                <a:gd name="T73" fmla="*/ 16 h 45"/>
                <a:gd name="T74" fmla="*/ 1 w 4"/>
                <a:gd name="T75" fmla="*/ 15 h 45"/>
                <a:gd name="T76" fmla="*/ 1 w 4"/>
                <a:gd name="T77" fmla="*/ 15 h 45"/>
                <a:gd name="T78" fmla="*/ 1 w 4"/>
                <a:gd name="T79" fmla="*/ 13 h 45"/>
                <a:gd name="T80" fmla="*/ 1 w 4"/>
                <a:gd name="T81" fmla="*/ 12 h 45"/>
                <a:gd name="T82" fmla="*/ 1 w 4"/>
                <a:gd name="T83" fmla="*/ 12 h 45"/>
                <a:gd name="T84" fmla="*/ 1 w 4"/>
                <a:gd name="T85" fmla="*/ 11 h 45"/>
                <a:gd name="T86" fmla="*/ 2 w 4"/>
                <a:gd name="T87" fmla="*/ 10 h 45"/>
                <a:gd name="T88" fmla="*/ 2 w 4"/>
                <a:gd name="T89" fmla="*/ 10 h 45"/>
                <a:gd name="T90" fmla="*/ 2 w 4"/>
                <a:gd name="T91" fmla="*/ 9 h 45"/>
                <a:gd name="T92" fmla="*/ 2 w 4"/>
                <a:gd name="T93" fmla="*/ 8 h 45"/>
                <a:gd name="T94" fmla="*/ 2 w 4"/>
                <a:gd name="T95" fmla="*/ 8 h 45"/>
                <a:gd name="T96" fmla="*/ 2 w 4"/>
                <a:gd name="T97" fmla="*/ 7 h 45"/>
                <a:gd name="T98" fmla="*/ 3 w 4"/>
                <a:gd name="T99" fmla="*/ 6 h 45"/>
                <a:gd name="T100" fmla="*/ 3 w 4"/>
                <a:gd name="T101" fmla="*/ 6 h 45"/>
                <a:gd name="T102" fmla="*/ 3 w 4"/>
                <a:gd name="T103" fmla="*/ 5 h 45"/>
                <a:gd name="T104" fmla="*/ 3 w 4"/>
                <a:gd name="T105" fmla="*/ 4 h 45"/>
                <a:gd name="T106" fmla="*/ 3 w 4"/>
                <a:gd name="T107" fmla="*/ 4 h 45"/>
                <a:gd name="T108" fmla="*/ 3 w 4"/>
                <a:gd name="T109" fmla="*/ 3 h 45"/>
                <a:gd name="T110" fmla="*/ 4 w 4"/>
                <a:gd name="T111" fmla="*/ 2 h 45"/>
                <a:gd name="T112" fmla="*/ 4 w 4"/>
                <a:gd name="T113" fmla="*/ 1 h 45"/>
                <a:gd name="T114" fmla="*/ 4 w 4"/>
                <a:gd name="T115"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 h="45">
                  <a:moveTo>
                    <a:pt x="1" y="45"/>
                  </a:moveTo>
                  <a:cubicBezTo>
                    <a:pt x="1" y="45"/>
                    <a:pt x="1" y="45"/>
                    <a:pt x="1" y="45"/>
                  </a:cubicBezTo>
                  <a:cubicBezTo>
                    <a:pt x="1" y="45"/>
                    <a:pt x="1" y="45"/>
                    <a:pt x="1" y="45"/>
                  </a:cubicBezTo>
                  <a:moveTo>
                    <a:pt x="0" y="43"/>
                  </a:moveTo>
                  <a:cubicBezTo>
                    <a:pt x="0" y="43"/>
                    <a:pt x="0" y="43"/>
                    <a:pt x="0" y="43"/>
                  </a:cubicBezTo>
                  <a:cubicBezTo>
                    <a:pt x="0" y="43"/>
                    <a:pt x="0" y="43"/>
                    <a:pt x="0" y="43"/>
                  </a:cubicBezTo>
                  <a:moveTo>
                    <a:pt x="0" y="43"/>
                  </a:moveTo>
                  <a:cubicBezTo>
                    <a:pt x="0" y="43"/>
                    <a:pt x="0" y="43"/>
                    <a:pt x="0" y="43"/>
                  </a:cubicBezTo>
                  <a:cubicBezTo>
                    <a:pt x="0" y="43"/>
                    <a:pt x="0" y="43"/>
                    <a:pt x="0" y="43"/>
                  </a:cubicBezTo>
                  <a:moveTo>
                    <a:pt x="0" y="42"/>
                  </a:moveTo>
                  <a:cubicBezTo>
                    <a:pt x="0" y="42"/>
                    <a:pt x="0" y="42"/>
                    <a:pt x="0" y="42"/>
                  </a:cubicBezTo>
                  <a:cubicBezTo>
                    <a:pt x="0" y="42"/>
                    <a:pt x="0" y="42"/>
                    <a:pt x="0" y="42"/>
                  </a:cubicBezTo>
                  <a:moveTo>
                    <a:pt x="0" y="42"/>
                  </a:moveTo>
                  <a:cubicBezTo>
                    <a:pt x="0" y="42"/>
                    <a:pt x="0" y="42"/>
                    <a:pt x="0" y="42"/>
                  </a:cubicBezTo>
                  <a:cubicBezTo>
                    <a:pt x="0" y="42"/>
                    <a:pt x="0" y="42"/>
                    <a:pt x="0" y="42"/>
                  </a:cubicBezTo>
                  <a:moveTo>
                    <a:pt x="0" y="42"/>
                  </a:moveTo>
                  <a:cubicBezTo>
                    <a:pt x="0" y="42"/>
                    <a:pt x="0" y="42"/>
                    <a:pt x="0" y="42"/>
                  </a:cubicBezTo>
                  <a:cubicBezTo>
                    <a:pt x="0" y="42"/>
                    <a:pt x="0" y="42"/>
                    <a:pt x="0" y="42"/>
                  </a:cubicBezTo>
                  <a:moveTo>
                    <a:pt x="0" y="41"/>
                  </a:moveTo>
                  <a:cubicBezTo>
                    <a:pt x="0" y="41"/>
                    <a:pt x="0" y="41"/>
                    <a:pt x="0" y="41"/>
                  </a:cubicBezTo>
                  <a:cubicBezTo>
                    <a:pt x="0" y="41"/>
                    <a:pt x="0" y="41"/>
                    <a:pt x="0" y="41"/>
                  </a:cubicBezTo>
                  <a:moveTo>
                    <a:pt x="0" y="41"/>
                  </a:moveTo>
                  <a:cubicBezTo>
                    <a:pt x="0" y="41"/>
                    <a:pt x="0" y="41"/>
                    <a:pt x="0" y="41"/>
                  </a:cubicBezTo>
                  <a:cubicBezTo>
                    <a:pt x="0" y="41"/>
                    <a:pt x="0" y="41"/>
                    <a:pt x="0" y="41"/>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39"/>
                  </a:moveTo>
                  <a:cubicBezTo>
                    <a:pt x="0" y="39"/>
                    <a:pt x="0" y="39"/>
                    <a:pt x="0" y="39"/>
                  </a:cubicBezTo>
                  <a:cubicBezTo>
                    <a:pt x="0" y="39"/>
                    <a:pt x="0" y="39"/>
                    <a:pt x="0" y="39"/>
                  </a:cubicBezTo>
                  <a:moveTo>
                    <a:pt x="0" y="39"/>
                  </a:moveTo>
                  <a:cubicBezTo>
                    <a:pt x="0" y="39"/>
                    <a:pt x="0" y="39"/>
                    <a:pt x="0" y="39"/>
                  </a:cubicBezTo>
                  <a:cubicBezTo>
                    <a:pt x="0" y="39"/>
                    <a:pt x="0" y="39"/>
                    <a:pt x="0" y="39"/>
                  </a:cubicBezTo>
                  <a:moveTo>
                    <a:pt x="0" y="39"/>
                  </a:moveTo>
                  <a:cubicBezTo>
                    <a:pt x="0" y="39"/>
                    <a:pt x="0" y="39"/>
                    <a:pt x="0" y="39"/>
                  </a:cubicBezTo>
                  <a:cubicBezTo>
                    <a:pt x="0" y="39"/>
                    <a:pt x="0" y="39"/>
                    <a:pt x="0" y="39"/>
                  </a:cubicBezTo>
                  <a:moveTo>
                    <a:pt x="0" y="38"/>
                  </a:moveTo>
                  <a:cubicBezTo>
                    <a:pt x="0" y="38"/>
                    <a:pt x="0" y="39"/>
                    <a:pt x="0" y="39"/>
                  </a:cubicBezTo>
                  <a:cubicBezTo>
                    <a:pt x="0" y="39"/>
                    <a:pt x="0" y="39"/>
                    <a:pt x="0" y="38"/>
                  </a:cubicBezTo>
                  <a:moveTo>
                    <a:pt x="0" y="38"/>
                  </a:moveTo>
                  <a:cubicBezTo>
                    <a:pt x="0" y="38"/>
                    <a:pt x="0" y="38"/>
                    <a:pt x="0" y="38"/>
                  </a:cubicBezTo>
                  <a:cubicBezTo>
                    <a:pt x="0" y="38"/>
                    <a:pt x="0" y="38"/>
                    <a:pt x="0" y="38"/>
                  </a:cubicBezTo>
                  <a:moveTo>
                    <a:pt x="0" y="38"/>
                  </a:moveTo>
                  <a:cubicBezTo>
                    <a:pt x="0" y="38"/>
                    <a:pt x="0" y="38"/>
                    <a:pt x="0" y="38"/>
                  </a:cubicBezTo>
                  <a:cubicBezTo>
                    <a:pt x="0" y="38"/>
                    <a:pt x="0" y="38"/>
                    <a:pt x="0" y="38"/>
                  </a:cubicBezTo>
                  <a:moveTo>
                    <a:pt x="0" y="37"/>
                  </a:moveTo>
                  <a:cubicBezTo>
                    <a:pt x="0" y="38"/>
                    <a:pt x="0" y="38"/>
                    <a:pt x="0" y="38"/>
                  </a:cubicBezTo>
                  <a:cubicBezTo>
                    <a:pt x="0" y="38"/>
                    <a:pt x="0" y="38"/>
                    <a:pt x="0" y="37"/>
                  </a:cubicBezTo>
                  <a:moveTo>
                    <a:pt x="0" y="37"/>
                  </a:moveTo>
                  <a:cubicBezTo>
                    <a:pt x="0" y="37"/>
                    <a:pt x="0" y="37"/>
                    <a:pt x="0" y="37"/>
                  </a:cubicBezTo>
                  <a:cubicBezTo>
                    <a:pt x="0" y="37"/>
                    <a:pt x="0" y="37"/>
                    <a:pt x="0" y="37"/>
                  </a:cubicBezTo>
                  <a:moveTo>
                    <a:pt x="0" y="37"/>
                  </a:moveTo>
                  <a:cubicBezTo>
                    <a:pt x="0" y="37"/>
                    <a:pt x="0" y="37"/>
                    <a:pt x="0" y="37"/>
                  </a:cubicBezTo>
                  <a:cubicBezTo>
                    <a:pt x="0" y="37"/>
                    <a:pt x="0" y="37"/>
                    <a:pt x="0" y="37"/>
                  </a:cubicBezTo>
                  <a:moveTo>
                    <a:pt x="0" y="37"/>
                  </a:moveTo>
                  <a:cubicBezTo>
                    <a:pt x="0" y="37"/>
                    <a:pt x="0" y="37"/>
                    <a:pt x="0" y="37"/>
                  </a:cubicBezTo>
                  <a:cubicBezTo>
                    <a:pt x="0" y="37"/>
                    <a:pt x="0" y="37"/>
                    <a:pt x="0" y="37"/>
                  </a:cubicBezTo>
                  <a:moveTo>
                    <a:pt x="0" y="36"/>
                  </a:moveTo>
                  <a:cubicBezTo>
                    <a:pt x="0" y="36"/>
                    <a:pt x="0" y="36"/>
                    <a:pt x="0" y="36"/>
                  </a:cubicBezTo>
                  <a:cubicBezTo>
                    <a:pt x="0" y="36"/>
                    <a:pt x="0" y="36"/>
                    <a:pt x="0" y="36"/>
                  </a:cubicBezTo>
                  <a:moveTo>
                    <a:pt x="0" y="36"/>
                  </a:moveTo>
                  <a:cubicBezTo>
                    <a:pt x="0" y="36"/>
                    <a:pt x="0" y="36"/>
                    <a:pt x="0" y="36"/>
                  </a:cubicBezTo>
                  <a:cubicBezTo>
                    <a:pt x="0" y="36"/>
                    <a:pt x="0" y="36"/>
                    <a:pt x="0" y="36"/>
                  </a:cubicBezTo>
                  <a:moveTo>
                    <a:pt x="0" y="36"/>
                  </a:moveTo>
                  <a:cubicBezTo>
                    <a:pt x="0" y="36"/>
                    <a:pt x="0" y="36"/>
                    <a:pt x="0" y="36"/>
                  </a:cubicBezTo>
                  <a:cubicBezTo>
                    <a:pt x="0" y="36"/>
                    <a:pt x="0" y="36"/>
                    <a:pt x="0" y="36"/>
                  </a:cubicBezTo>
                  <a:moveTo>
                    <a:pt x="0" y="35"/>
                  </a:moveTo>
                  <a:cubicBezTo>
                    <a:pt x="0" y="35"/>
                    <a:pt x="0" y="36"/>
                    <a:pt x="0" y="36"/>
                  </a:cubicBezTo>
                  <a:cubicBezTo>
                    <a:pt x="0" y="36"/>
                    <a:pt x="0" y="35"/>
                    <a:pt x="0" y="35"/>
                  </a:cubicBezTo>
                  <a:moveTo>
                    <a:pt x="0" y="35"/>
                  </a:moveTo>
                  <a:cubicBezTo>
                    <a:pt x="0" y="35"/>
                    <a:pt x="0" y="35"/>
                    <a:pt x="0" y="35"/>
                  </a:cubicBezTo>
                  <a:cubicBezTo>
                    <a:pt x="0" y="35"/>
                    <a:pt x="0" y="35"/>
                    <a:pt x="0" y="35"/>
                  </a:cubicBezTo>
                  <a:moveTo>
                    <a:pt x="0" y="35"/>
                  </a:moveTo>
                  <a:cubicBezTo>
                    <a:pt x="0" y="35"/>
                    <a:pt x="0" y="35"/>
                    <a:pt x="0" y="35"/>
                  </a:cubicBezTo>
                  <a:cubicBezTo>
                    <a:pt x="0" y="35"/>
                    <a:pt x="0" y="35"/>
                    <a:pt x="0" y="35"/>
                  </a:cubicBezTo>
                  <a:moveTo>
                    <a:pt x="0" y="35"/>
                  </a:moveTo>
                  <a:cubicBezTo>
                    <a:pt x="0" y="35"/>
                    <a:pt x="0" y="35"/>
                    <a:pt x="0" y="35"/>
                  </a:cubicBezTo>
                  <a:cubicBezTo>
                    <a:pt x="0" y="35"/>
                    <a:pt x="0" y="35"/>
                    <a:pt x="0" y="35"/>
                  </a:cubicBezTo>
                  <a:moveTo>
                    <a:pt x="0" y="34"/>
                  </a:moveTo>
                  <a:cubicBezTo>
                    <a:pt x="0" y="34"/>
                    <a:pt x="0" y="34"/>
                    <a:pt x="0" y="34"/>
                  </a:cubicBezTo>
                  <a:cubicBezTo>
                    <a:pt x="0" y="34"/>
                    <a:pt x="0" y="34"/>
                    <a:pt x="0" y="34"/>
                  </a:cubicBezTo>
                  <a:moveTo>
                    <a:pt x="0" y="34"/>
                  </a:moveTo>
                  <a:cubicBezTo>
                    <a:pt x="0" y="34"/>
                    <a:pt x="0" y="34"/>
                    <a:pt x="0" y="34"/>
                  </a:cubicBezTo>
                  <a:cubicBezTo>
                    <a:pt x="0" y="34"/>
                    <a:pt x="0" y="34"/>
                    <a:pt x="0" y="34"/>
                  </a:cubicBezTo>
                  <a:moveTo>
                    <a:pt x="0" y="34"/>
                  </a:moveTo>
                  <a:cubicBezTo>
                    <a:pt x="0" y="34"/>
                    <a:pt x="0" y="34"/>
                    <a:pt x="0" y="34"/>
                  </a:cubicBezTo>
                  <a:cubicBezTo>
                    <a:pt x="0" y="34"/>
                    <a:pt x="0" y="34"/>
                    <a:pt x="0" y="34"/>
                  </a:cubicBezTo>
                  <a:moveTo>
                    <a:pt x="0" y="33"/>
                  </a:moveTo>
                  <a:cubicBezTo>
                    <a:pt x="0" y="33"/>
                    <a:pt x="0" y="33"/>
                    <a:pt x="0" y="34"/>
                  </a:cubicBezTo>
                  <a:cubicBezTo>
                    <a:pt x="0" y="33"/>
                    <a:pt x="0" y="33"/>
                    <a:pt x="0" y="33"/>
                  </a:cubicBezTo>
                  <a:moveTo>
                    <a:pt x="0" y="33"/>
                  </a:moveTo>
                  <a:cubicBezTo>
                    <a:pt x="0" y="33"/>
                    <a:pt x="0" y="33"/>
                    <a:pt x="0" y="33"/>
                  </a:cubicBezTo>
                  <a:cubicBezTo>
                    <a:pt x="0" y="33"/>
                    <a:pt x="0" y="33"/>
                    <a:pt x="0" y="33"/>
                  </a:cubicBezTo>
                  <a:moveTo>
                    <a:pt x="0" y="33"/>
                  </a:moveTo>
                  <a:cubicBezTo>
                    <a:pt x="0" y="33"/>
                    <a:pt x="0" y="33"/>
                    <a:pt x="0" y="33"/>
                  </a:cubicBezTo>
                  <a:cubicBezTo>
                    <a:pt x="0" y="33"/>
                    <a:pt x="0" y="33"/>
                    <a:pt x="0" y="33"/>
                  </a:cubicBezTo>
                  <a:moveTo>
                    <a:pt x="0" y="32"/>
                  </a:moveTo>
                  <a:cubicBezTo>
                    <a:pt x="0" y="32"/>
                    <a:pt x="0" y="33"/>
                    <a:pt x="0" y="33"/>
                  </a:cubicBezTo>
                  <a:cubicBezTo>
                    <a:pt x="0" y="33"/>
                    <a:pt x="0" y="32"/>
                    <a:pt x="0" y="32"/>
                  </a:cubicBezTo>
                  <a:moveTo>
                    <a:pt x="0" y="32"/>
                  </a:moveTo>
                  <a:cubicBezTo>
                    <a:pt x="0" y="32"/>
                    <a:pt x="0" y="32"/>
                    <a:pt x="0" y="32"/>
                  </a:cubicBezTo>
                  <a:cubicBezTo>
                    <a:pt x="0" y="32"/>
                    <a:pt x="0" y="32"/>
                    <a:pt x="0" y="32"/>
                  </a:cubicBezTo>
                  <a:moveTo>
                    <a:pt x="0" y="32"/>
                  </a:moveTo>
                  <a:cubicBezTo>
                    <a:pt x="0" y="32"/>
                    <a:pt x="0" y="32"/>
                    <a:pt x="0" y="32"/>
                  </a:cubicBezTo>
                  <a:cubicBezTo>
                    <a:pt x="0" y="32"/>
                    <a:pt x="0" y="32"/>
                    <a:pt x="0" y="32"/>
                  </a:cubicBezTo>
                  <a:moveTo>
                    <a:pt x="0" y="32"/>
                  </a:moveTo>
                  <a:cubicBezTo>
                    <a:pt x="0" y="32"/>
                    <a:pt x="0" y="32"/>
                    <a:pt x="0" y="32"/>
                  </a:cubicBezTo>
                  <a:cubicBezTo>
                    <a:pt x="0" y="32"/>
                    <a:pt x="0" y="32"/>
                    <a:pt x="0" y="32"/>
                  </a:cubicBezTo>
                  <a:moveTo>
                    <a:pt x="0" y="31"/>
                  </a:moveTo>
                  <a:cubicBezTo>
                    <a:pt x="0" y="31"/>
                    <a:pt x="0" y="31"/>
                    <a:pt x="0" y="31"/>
                  </a:cubicBezTo>
                  <a:cubicBezTo>
                    <a:pt x="0" y="31"/>
                    <a:pt x="0" y="31"/>
                    <a:pt x="0" y="31"/>
                  </a:cubicBezTo>
                  <a:moveTo>
                    <a:pt x="0" y="31"/>
                  </a:moveTo>
                  <a:cubicBezTo>
                    <a:pt x="0" y="31"/>
                    <a:pt x="0" y="31"/>
                    <a:pt x="0" y="31"/>
                  </a:cubicBezTo>
                  <a:cubicBezTo>
                    <a:pt x="0" y="31"/>
                    <a:pt x="0" y="31"/>
                    <a:pt x="0" y="31"/>
                  </a:cubicBezTo>
                  <a:moveTo>
                    <a:pt x="0" y="31"/>
                  </a:moveTo>
                  <a:cubicBezTo>
                    <a:pt x="0" y="31"/>
                    <a:pt x="0" y="31"/>
                    <a:pt x="0" y="31"/>
                  </a:cubicBezTo>
                  <a:cubicBezTo>
                    <a:pt x="0" y="31"/>
                    <a:pt x="0" y="31"/>
                    <a:pt x="0" y="31"/>
                  </a:cubicBezTo>
                  <a:moveTo>
                    <a:pt x="0" y="30"/>
                  </a:moveTo>
                  <a:cubicBezTo>
                    <a:pt x="0" y="30"/>
                    <a:pt x="0" y="30"/>
                    <a:pt x="0" y="31"/>
                  </a:cubicBezTo>
                  <a:cubicBezTo>
                    <a:pt x="0" y="30"/>
                    <a:pt x="0" y="30"/>
                    <a:pt x="0" y="30"/>
                  </a:cubicBezTo>
                  <a:moveTo>
                    <a:pt x="0" y="30"/>
                  </a:moveTo>
                  <a:cubicBezTo>
                    <a:pt x="0" y="30"/>
                    <a:pt x="0" y="30"/>
                    <a:pt x="0" y="30"/>
                  </a:cubicBezTo>
                  <a:cubicBezTo>
                    <a:pt x="0" y="30"/>
                    <a:pt x="0" y="30"/>
                    <a:pt x="0" y="30"/>
                  </a:cubicBezTo>
                  <a:moveTo>
                    <a:pt x="0" y="30"/>
                  </a:moveTo>
                  <a:cubicBezTo>
                    <a:pt x="0" y="30"/>
                    <a:pt x="0" y="30"/>
                    <a:pt x="0" y="30"/>
                  </a:cubicBezTo>
                  <a:cubicBezTo>
                    <a:pt x="0" y="30"/>
                    <a:pt x="0" y="30"/>
                    <a:pt x="0" y="30"/>
                  </a:cubicBezTo>
                  <a:cubicBezTo>
                    <a:pt x="0" y="30"/>
                    <a:pt x="0" y="30"/>
                    <a:pt x="0" y="30"/>
                  </a:cubicBezTo>
                  <a:moveTo>
                    <a:pt x="0" y="29"/>
                  </a:moveTo>
                  <a:cubicBezTo>
                    <a:pt x="0" y="29"/>
                    <a:pt x="0" y="30"/>
                    <a:pt x="0" y="30"/>
                  </a:cubicBezTo>
                  <a:cubicBezTo>
                    <a:pt x="0" y="30"/>
                    <a:pt x="0" y="29"/>
                    <a:pt x="0" y="29"/>
                  </a:cubicBezTo>
                  <a:moveTo>
                    <a:pt x="0" y="29"/>
                  </a:moveTo>
                  <a:cubicBezTo>
                    <a:pt x="0" y="29"/>
                    <a:pt x="0" y="29"/>
                    <a:pt x="0" y="29"/>
                  </a:cubicBezTo>
                  <a:cubicBezTo>
                    <a:pt x="0" y="29"/>
                    <a:pt x="0" y="29"/>
                    <a:pt x="0" y="29"/>
                  </a:cubicBezTo>
                  <a:moveTo>
                    <a:pt x="0" y="29"/>
                  </a:moveTo>
                  <a:cubicBezTo>
                    <a:pt x="0" y="29"/>
                    <a:pt x="0" y="29"/>
                    <a:pt x="0" y="29"/>
                  </a:cubicBezTo>
                  <a:cubicBezTo>
                    <a:pt x="0" y="29"/>
                    <a:pt x="0" y="29"/>
                    <a:pt x="0" y="29"/>
                  </a:cubicBezTo>
                  <a:moveTo>
                    <a:pt x="0" y="28"/>
                  </a:moveTo>
                  <a:cubicBezTo>
                    <a:pt x="0" y="29"/>
                    <a:pt x="0" y="29"/>
                    <a:pt x="0" y="29"/>
                  </a:cubicBezTo>
                  <a:cubicBezTo>
                    <a:pt x="0" y="29"/>
                    <a:pt x="0" y="29"/>
                    <a:pt x="0" y="28"/>
                  </a:cubicBezTo>
                  <a:moveTo>
                    <a:pt x="0" y="28"/>
                  </a:moveTo>
                  <a:cubicBezTo>
                    <a:pt x="0" y="28"/>
                    <a:pt x="0" y="28"/>
                    <a:pt x="0" y="28"/>
                  </a:cubicBezTo>
                  <a:cubicBezTo>
                    <a:pt x="0" y="28"/>
                    <a:pt x="0" y="28"/>
                    <a:pt x="0" y="28"/>
                  </a:cubicBezTo>
                  <a:moveTo>
                    <a:pt x="0" y="28"/>
                  </a:moveTo>
                  <a:cubicBezTo>
                    <a:pt x="0" y="28"/>
                    <a:pt x="0" y="28"/>
                    <a:pt x="0" y="28"/>
                  </a:cubicBezTo>
                  <a:cubicBezTo>
                    <a:pt x="0" y="28"/>
                    <a:pt x="0" y="28"/>
                    <a:pt x="0" y="28"/>
                  </a:cubicBezTo>
                  <a:moveTo>
                    <a:pt x="0" y="28"/>
                  </a:moveTo>
                  <a:cubicBezTo>
                    <a:pt x="0" y="28"/>
                    <a:pt x="0" y="28"/>
                    <a:pt x="0" y="28"/>
                  </a:cubicBezTo>
                  <a:cubicBezTo>
                    <a:pt x="0" y="28"/>
                    <a:pt x="0" y="28"/>
                    <a:pt x="0" y="28"/>
                  </a:cubicBezTo>
                  <a:moveTo>
                    <a:pt x="0" y="27"/>
                  </a:moveTo>
                  <a:cubicBezTo>
                    <a:pt x="0" y="27"/>
                    <a:pt x="0" y="27"/>
                    <a:pt x="0" y="28"/>
                  </a:cubicBezTo>
                  <a:cubicBezTo>
                    <a:pt x="0" y="27"/>
                    <a:pt x="0" y="27"/>
                    <a:pt x="0" y="27"/>
                  </a:cubicBezTo>
                  <a:moveTo>
                    <a:pt x="0" y="27"/>
                  </a:moveTo>
                  <a:cubicBezTo>
                    <a:pt x="0" y="27"/>
                    <a:pt x="0" y="27"/>
                    <a:pt x="0" y="27"/>
                  </a:cubicBezTo>
                  <a:cubicBezTo>
                    <a:pt x="0" y="27"/>
                    <a:pt x="0" y="27"/>
                    <a:pt x="0" y="27"/>
                  </a:cubicBezTo>
                  <a:moveTo>
                    <a:pt x="0" y="26"/>
                  </a:moveTo>
                  <a:cubicBezTo>
                    <a:pt x="0" y="27"/>
                    <a:pt x="0" y="27"/>
                    <a:pt x="0" y="27"/>
                  </a:cubicBezTo>
                  <a:cubicBezTo>
                    <a:pt x="0" y="27"/>
                    <a:pt x="0" y="27"/>
                    <a:pt x="0" y="26"/>
                  </a:cubicBezTo>
                  <a:moveTo>
                    <a:pt x="0" y="26"/>
                  </a:moveTo>
                  <a:cubicBezTo>
                    <a:pt x="0" y="26"/>
                    <a:pt x="0" y="26"/>
                    <a:pt x="0" y="26"/>
                  </a:cubicBezTo>
                  <a:cubicBezTo>
                    <a:pt x="0" y="26"/>
                    <a:pt x="0" y="26"/>
                    <a:pt x="0" y="26"/>
                  </a:cubicBezTo>
                  <a:moveTo>
                    <a:pt x="0" y="26"/>
                  </a:moveTo>
                  <a:cubicBezTo>
                    <a:pt x="0" y="26"/>
                    <a:pt x="0" y="26"/>
                    <a:pt x="0" y="26"/>
                  </a:cubicBezTo>
                  <a:cubicBezTo>
                    <a:pt x="0" y="26"/>
                    <a:pt x="0" y="26"/>
                    <a:pt x="0" y="26"/>
                  </a:cubicBezTo>
                  <a:moveTo>
                    <a:pt x="0" y="26"/>
                  </a:moveTo>
                  <a:cubicBezTo>
                    <a:pt x="0" y="26"/>
                    <a:pt x="0" y="26"/>
                    <a:pt x="0" y="26"/>
                  </a:cubicBezTo>
                  <a:cubicBezTo>
                    <a:pt x="0" y="26"/>
                    <a:pt x="0" y="26"/>
                    <a:pt x="0" y="26"/>
                  </a:cubicBezTo>
                  <a:moveTo>
                    <a:pt x="0" y="25"/>
                  </a:moveTo>
                  <a:cubicBezTo>
                    <a:pt x="0" y="25"/>
                    <a:pt x="0" y="25"/>
                    <a:pt x="0" y="25"/>
                  </a:cubicBezTo>
                  <a:cubicBezTo>
                    <a:pt x="0" y="25"/>
                    <a:pt x="0" y="25"/>
                    <a:pt x="0" y="25"/>
                  </a:cubicBezTo>
                  <a:moveTo>
                    <a:pt x="0" y="25"/>
                  </a:moveTo>
                  <a:cubicBezTo>
                    <a:pt x="0" y="25"/>
                    <a:pt x="0" y="25"/>
                    <a:pt x="0" y="25"/>
                  </a:cubicBezTo>
                  <a:cubicBezTo>
                    <a:pt x="0" y="25"/>
                    <a:pt x="0" y="25"/>
                    <a:pt x="0" y="25"/>
                  </a:cubicBezTo>
                  <a:moveTo>
                    <a:pt x="0" y="25"/>
                  </a:moveTo>
                  <a:cubicBezTo>
                    <a:pt x="0" y="25"/>
                    <a:pt x="0" y="25"/>
                    <a:pt x="0" y="25"/>
                  </a:cubicBezTo>
                  <a:cubicBezTo>
                    <a:pt x="0" y="25"/>
                    <a:pt x="0" y="25"/>
                    <a:pt x="0" y="25"/>
                  </a:cubicBezTo>
                  <a:moveTo>
                    <a:pt x="0" y="24"/>
                  </a:moveTo>
                  <a:cubicBezTo>
                    <a:pt x="0" y="24"/>
                    <a:pt x="0" y="24"/>
                    <a:pt x="0" y="25"/>
                  </a:cubicBezTo>
                  <a:cubicBezTo>
                    <a:pt x="0" y="24"/>
                    <a:pt x="0" y="24"/>
                    <a:pt x="0" y="24"/>
                  </a:cubicBezTo>
                  <a:moveTo>
                    <a:pt x="0" y="24"/>
                  </a:moveTo>
                  <a:cubicBezTo>
                    <a:pt x="0" y="24"/>
                    <a:pt x="0" y="24"/>
                    <a:pt x="0" y="24"/>
                  </a:cubicBezTo>
                  <a:cubicBezTo>
                    <a:pt x="0" y="24"/>
                    <a:pt x="0" y="24"/>
                    <a:pt x="0" y="24"/>
                  </a:cubicBezTo>
                  <a:moveTo>
                    <a:pt x="0" y="24"/>
                  </a:moveTo>
                  <a:cubicBezTo>
                    <a:pt x="0" y="24"/>
                    <a:pt x="0" y="24"/>
                    <a:pt x="0" y="24"/>
                  </a:cubicBezTo>
                  <a:cubicBezTo>
                    <a:pt x="0" y="24"/>
                    <a:pt x="0" y="24"/>
                    <a:pt x="0" y="24"/>
                  </a:cubicBezTo>
                  <a:moveTo>
                    <a:pt x="0" y="23"/>
                  </a:moveTo>
                  <a:cubicBezTo>
                    <a:pt x="0" y="23"/>
                    <a:pt x="0" y="23"/>
                    <a:pt x="0" y="24"/>
                  </a:cubicBezTo>
                  <a:cubicBezTo>
                    <a:pt x="0" y="23"/>
                    <a:pt x="0" y="23"/>
                    <a:pt x="0" y="23"/>
                  </a:cubicBezTo>
                  <a:moveTo>
                    <a:pt x="0" y="23"/>
                  </a:moveTo>
                  <a:cubicBezTo>
                    <a:pt x="0" y="23"/>
                    <a:pt x="0" y="23"/>
                    <a:pt x="0" y="23"/>
                  </a:cubicBezTo>
                  <a:cubicBezTo>
                    <a:pt x="0" y="23"/>
                    <a:pt x="0" y="23"/>
                    <a:pt x="0" y="23"/>
                  </a:cubicBezTo>
                  <a:moveTo>
                    <a:pt x="0" y="23"/>
                  </a:moveTo>
                  <a:cubicBezTo>
                    <a:pt x="0" y="23"/>
                    <a:pt x="0" y="23"/>
                    <a:pt x="0" y="23"/>
                  </a:cubicBezTo>
                  <a:cubicBezTo>
                    <a:pt x="0" y="23"/>
                    <a:pt x="0" y="23"/>
                    <a:pt x="0" y="23"/>
                  </a:cubicBezTo>
                  <a:moveTo>
                    <a:pt x="0" y="22"/>
                  </a:moveTo>
                  <a:cubicBezTo>
                    <a:pt x="0" y="22"/>
                    <a:pt x="0" y="22"/>
                    <a:pt x="0" y="22"/>
                  </a:cubicBezTo>
                  <a:cubicBezTo>
                    <a:pt x="0" y="22"/>
                    <a:pt x="0" y="22"/>
                    <a:pt x="0" y="22"/>
                  </a:cubicBezTo>
                  <a:moveTo>
                    <a:pt x="0" y="22"/>
                  </a:moveTo>
                  <a:cubicBezTo>
                    <a:pt x="0" y="22"/>
                    <a:pt x="0" y="22"/>
                    <a:pt x="0" y="22"/>
                  </a:cubicBezTo>
                  <a:cubicBezTo>
                    <a:pt x="0" y="22"/>
                    <a:pt x="0" y="22"/>
                    <a:pt x="0" y="22"/>
                  </a:cubicBezTo>
                  <a:moveTo>
                    <a:pt x="0" y="22"/>
                  </a:moveTo>
                  <a:cubicBezTo>
                    <a:pt x="0" y="22"/>
                    <a:pt x="0" y="22"/>
                    <a:pt x="0" y="22"/>
                  </a:cubicBezTo>
                  <a:cubicBezTo>
                    <a:pt x="0" y="22"/>
                    <a:pt x="0" y="22"/>
                    <a:pt x="0" y="22"/>
                  </a:cubicBezTo>
                  <a:moveTo>
                    <a:pt x="0" y="21"/>
                  </a:moveTo>
                  <a:cubicBezTo>
                    <a:pt x="0" y="21"/>
                    <a:pt x="0" y="22"/>
                    <a:pt x="0" y="22"/>
                  </a:cubicBezTo>
                  <a:cubicBezTo>
                    <a:pt x="0" y="22"/>
                    <a:pt x="0" y="21"/>
                    <a:pt x="0" y="21"/>
                  </a:cubicBezTo>
                  <a:moveTo>
                    <a:pt x="0" y="21"/>
                  </a:moveTo>
                  <a:cubicBezTo>
                    <a:pt x="0" y="21"/>
                    <a:pt x="0" y="21"/>
                    <a:pt x="0" y="21"/>
                  </a:cubicBezTo>
                  <a:cubicBezTo>
                    <a:pt x="0" y="21"/>
                    <a:pt x="0" y="21"/>
                    <a:pt x="0" y="21"/>
                  </a:cubicBezTo>
                  <a:moveTo>
                    <a:pt x="0" y="21"/>
                  </a:moveTo>
                  <a:cubicBezTo>
                    <a:pt x="0" y="21"/>
                    <a:pt x="0" y="21"/>
                    <a:pt x="0" y="21"/>
                  </a:cubicBezTo>
                  <a:cubicBezTo>
                    <a:pt x="0" y="21"/>
                    <a:pt x="0" y="21"/>
                    <a:pt x="0" y="21"/>
                  </a:cubicBezTo>
                  <a:moveTo>
                    <a:pt x="0" y="20"/>
                  </a:moveTo>
                  <a:cubicBezTo>
                    <a:pt x="0" y="21"/>
                    <a:pt x="0" y="21"/>
                    <a:pt x="0" y="21"/>
                  </a:cubicBezTo>
                  <a:cubicBezTo>
                    <a:pt x="0" y="21"/>
                    <a:pt x="0" y="21"/>
                    <a:pt x="0" y="20"/>
                  </a:cubicBezTo>
                  <a:moveTo>
                    <a:pt x="0" y="20"/>
                  </a:moveTo>
                  <a:cubicBezTo>
                    <a:pt x="0" y="20"/>
                    <a:pt x="0" y="20"/>
                    <a:pt x="0" y="20"/>
                  </a:cubicBezTo>
                  <a:cubicBezTo>
                    <a:pt x="0" y="20"/>
                    <a:pt x="0" y="20"/>
                    <a:pt x="0" y="20"/>
                  </a:cubicBezTo>
                  <a:moveTo>
                    <a:pt x="0" y="19"/>
                  </a:moveTo>
                  <a:cubicBezTo>
                    <a:pt x="0" y="19"/>
                    <a:pt x="0" y="20"/>
                    <a:pt x="0" y="20"/>
                  </a:cubicBezTo>
                  <a:cubicBezTo>
                    <a:pt x="0" y="20"/>
                    <a:pt x="0" y="19"/>
                    <a:pt x="0" y="19"/>
                  </a:cubicBezTo>
                  <a:moveTo>
                    <a:pt x="0" y="19"/>
                  </a:moveTo>
                  <a:cubicBezTo>
                    <a:pt x="0" y="19"/>
                    <a:pt x="0" y="19"/>
                    <a:pt x="0" y="19"/>
                  </a:cubicBezTo>
                  <a:cubicBezTo>
                    <a:pt x="0" y="19"/>
                    <a:pt x="0" y="19"/>
                    <a:pt x="0" y="19"/>
                  </a:cubicBezTo>
                  <a:moveTo>
                    <a:pt x="0" y="19"/>
                  </a:moveTo>
                  <a:cubicBezTo>
                    <a:pt x="0" y="19"/>
                    <a:pt x="0" y="19"/>
                    <a:pt x="0" y="19"/>
                  </a:cubicBezTo>
                  <a:cubicBezTo>
                    <a:pt x="0" y="19"/>
                    <a:pt x="0" y="19"/>
                    <a:pt x="0" y="19"/>
                  </a:cubicBezTo>
                  <a:moveTo>
                    <a:pt x="0" y="18"/>
                  </a:moveTo>
                  <a:cubicBezTo>
                    <a:pt x="0" y="18"/>
                    <a:pt x="0" y="19"/>
                    <a:pt x="0" y="19"/>
                  </a:cubicBezTo>
                  <a:cubicBezTo>
                    <a:pt x="0" y="19"/>
                    <a:pt x="0" y="18"/>
                    <a:pt x="0" y="18"/>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7"/>
                  </a:moveTo>
                  <a:cubicBezTo>
                    <a:pt x="0" y="17"/>
                    <a:pt x="0" y="17"/>
                    <a:pt x="0" y="18"/>
                  </a:cubicBezTo>
                  <a:cubicBezTo>
                    <a:pt x="0" y="17"/>
                    <a:pt x="0" y="17"/>
                    <a:pt x="0" y="17"/>
                  </a:cubicBezTo>
                  <a:moveTo>
                    <a:pt x="0" y="17"/>
                  </a:moveTo>
                  <a:cubicBezTo>
                    <a:pt x="0" y="17"/>
                    <a:pt x="0" y="17"/>
                    <a:pt x="0" y="17"/>
                  </a:cubicBezTo>
                  <a:cubicBezTo>
                    <a:pt x="0" y="17"/>
                    <a:pt x="0" y="17"/>
                    <a:pt x="0" y="17"/>
                  </a:cubicBezTo>
                  <a:moveTo>
                    <a:pt x="1" y="16"/>
                  </a:moveTo>
                  <a:cubicBezTo>
                    <a:pt x="1" y="16"/>
                    <a:pt x="0" y="16"/>
                    <a:pt x="0" y="17"/>
                  </a:cubicBezTo>
                  <a:cubicBezTo>
                    <a:pt x="0" y="16"/>
                    <a:pt x="1" y="16"/>
                    <a:pt x="1" y="16"/>
                  </a:cubicBezTo>
                  <a:moveTo>
                    <a:pt x="1" y="16"/>
                  </a:moveTo>
                  <a:cubicBezTo>
                    <a:pt x="1" y="16"/>
                    <a:pt x="1" y="16"/>
                    <a:pt x="1" y="16"/>
                  </a:cubicBezTo>
                  <a:cubicBezTo>
                    <a:pt x="1" y="16"/>
                    <a:pt x="1" y="16"/>
                    <a:pt x="1" y="16"/>
                  </a:cubicBezTo>
                  <a:moveTo>
                    <a:pt x="1" y="15"/>
                  </a:moveTo>
                  <a:cubicBezTo>
                    <a:pt x="1" y="16"/>
                    <a:pt x="1" y="16"/>
                    <a:pt x="1" y="16"/>
                  </a:cubicBezTo>
                  <a:cubicBezTo>
                    <a:pt x="1" y="16"/>
                    <a:pt x="1" y="16"/>
                    <a:pt x="1" y="15"/>
                  </a:cubicBezTo>
                  <a:moveTo>
                    <a:pt x="1" y="15"/>
                  </a:moveTo>
                  <a:cubicBezTo>
                    <a:pt x="1" y="15"/>
                    <a:pt x="1" y="15"/>
                    <a:pt x="1" y="15"/>
                  </a:cubicBezTo>
                  <a:cubicBezTo>
                    <a:pt x="1" y="15"/>
                    <a:pt x="1" y="15"/>
                    <a:pt x="1" y="15"/>
                  </a:cubicBezTo>
                  <a:moveTo>
                    <a:pt x="1" y="15"/>
                  </a:moveTo>
                  <a:cubicBezTo>
                    <a:pt x="1" y="15"/>
                    <a:pt x="1" y="15"/>
                    <a:pt x="1" y="15"/>
                  </a:cubicBezTo>
                  <a:cubicBezTo>
                    <a:pt x="1" y="15"/>
                    <a:pt x="1" y="15"/>
                    <a:pt x="1" y="15"/>
                  </a:cubicBezTo>
                  <a:moveTo>
                    <a:pt x="1" y="15"/>
                  </a:moveTo>
                  <a:cubicBezTo>
                    <a:pt x="1" y="15"/>
                    <a:pt x="1" y="15"/>
                    <a:pt x="1" y="15"/>
                  </a:cubicBezTo>
                  <a:cubicBezTo>
                    <a:pt x="1" y="15"/>
                    <a:pt x="1" y="15"/>
                    <a:pt x="1" y="15"/>
                  </a:cubicBezTo>
                  <a:moveTo>
                    <a:pt x="1" y="14"/>
                  </a:moveTo>
                  <a:cubicBezTo>
                    <a:pt x="1" y="14"/>
                    <a:pt x="1" y="15"/>
                    <a:pt x="1" y="15"/>
                  </a:cubicBezTo>
                  <a:cubicBezTo>
                    <a:pt x="1" y="15"/>
                    <a:pt x="1" y="14"/>
                    <a:pt x="1" y="14"/>
                  </a:cubicBezTo>
                  <a:moveTo>
                    <a:pt x="1" y="14"/>
                  </a:moveTo>
                  <a:cubicBezTo>
                    <a:pt x="1" y="14"/>
                    <a:pt x="1" y="14"/>
                    <a:pt x="1" y="14"/>
                  </a:cubicBezTo>
                  <a:cubicBezTo>
                    <a:pt x="1" y="14"/>
                    <a:pt x="1" y="14"/>
                    <a:pt x="1" y="14"/>
                  </a:cubicBezTo>
                  <a:moveTo>
                    <a:pt x="1" y="13"/>
                  </a:moveTo>
                  <a:cubicBezTo>
                    <a:pt x="1" y="14"/>
                    <a:pt x="1" y="14"/>
                    <a:pt x="1" y="14"/>
                  </a:cubicBezTo>
                  <a:cubicBezTo>
                    <a:pt x="1" y="14"/>
                    <a:pt x="1" y="14"/>
                    <a:pt x="1" y="13"/>
                  </a:cubicBezTo>
                  <a:moveTo>
                    <a:pt x="1" y="13"/>
                  </a:moveTo>
                  <a:cubicBezTo>
                    <a:pt x="1" y="13"/>
                    <a:pt x="1" y="13"/>
                    <a:pt x="1" y="13"/>
                  </a:cubicBezTo>
                  <a:cubicBezTo>
                    <a:pt x="1" y="13"/>
                    <a:pt x="1" y="13"/>
                    <a:pt x="1" y="13"/>
                  </a:cubicBezTo>
                  <a:moveTo>
                    <a:pt x="1" y="12"/>
                  </a:moveTo>
                  <a:cubicBezTo>
                    <a:pt x="1" y="13"/>
                    <a:pt x="1" y="13"/>
                    <a:pt x="1" y="13"/>
                  </a:cubicBezTo>
                  <a:cubicBezTo>
                    <a:pt x="1" y="13"/>
                    <a:pt x="1" y="13"/>
                    <a:pt x="1" y="12"/>
                  </a:cubicBezTo>
                  <a:moveTo>
                    <a:pt x="1" y="12"/>
                  </a:moveTo>
                  <a:cubicBezTo>
                    <a:pt x="1" y="12"/>
                    <a:pt x="1" y="12"/>
                    <a:pt x="1" y="12"/>
                  </a:cubicBezTo>
                  <a:cubicBezTo>
                    <a:pt x="1" y="12"/>
                    <a:pt x="1" y="12"/>
                    <a:pt x="1" y="12"/>
                  </a:cubicBezTo>
                  <a:moveTo>
                    <a:pt x="1" y="12"/>
                  </a:moveTo>
                  <a:cubicBezTo>
                    <a:pt x="1" y="12"/>
                    <a:pt x="1" y="12"/>
                    <a:pt x="1" y="12"/>
                  </a:cubicBezTo>
                  <a:cubicBezTo>
                    <a:pt x="1" y="12"/>
                    <a:pt x="1" y="12"/>
                    <a:pt x="1" y="12"/>
                  </a:cubicBezTo>
                  <a:moveTo>
                    <a:pt x="1" y="11"/>
                  </a:moveTo>
                  <a:cubicBezTo>
                    <a:pt x="1" y="12"/>
                    <a:pt x="1" y="12"/>
                    <a:pt x="1" y="12"/>
                  </a:cubicBezTo>
                  <a:cubicBezTo>
                    <a:pt x="1" y="12"/>
                    <a:pt x="1" y="12"/>
                    <a:pt x="1" y="11"/>
                  </a:cubicBezTo>
                  <a:moveTo>
                    <a:pt x="1" y="11"/>
                  </a:moveTo>
                  <a:cubicBezTo>
                    <a:pt x="1" y="11"/>
                    <a:pt x="1" y="11"/>
                    <a:pt x="1" y="11"/>
                  </a:cubicBezTo>
                  <a:cubicBezTo>
                    <a:pt x="1" y="11"/>
                    <a:pt x="1" y="11"/>
                    <a:pt x="1" y="11"/>
                  </a:cubicBezTo>
                  <a:moveTo>
                    <a:pt x="1" y="11"/>
                  </a:moveTo>
                  <a:cubicBezTo>
                    <a:pt x="1" y="11"/>
                    <a:pt x="1" y="11"/>
                    <a:pt x="1" y="11"/>
                  </a:cubicBezTo>
                  <a:cubicBezTo>
                    <a:pt x="1" y="11"/>
                    <a:pt x="1" y="11"/>
                    <a:pt x="1" y="11"/>
                  </a:cubicBezTo>
                  <a:moveTo>
                    <a:pt x="2" y="11"/>
                  </a:moveTo>
                  <a:cubicBezTo>
                    <a:pt x="2" y="11"/>
                    <a:pt x="1" y="11"/>
                    <a:pt x="1" y="11"/>
                  </a:cubicBezTo>
                  <a:cubicBezTo>
                    <a:pt x="1" y="11"/>
                    <a:pt x="2" y="11"/>
                    <a:pt x="2" y="11"/>
                  </a:cubicBezTo>
                  <a:moveTo>
                    <a:pt x="2" y="10"/>
                  </a:moveTo>
                  <a:cubicBezTo>
                    <a:pt x="2" y="10"/>
                    <a:pt x="2" y="11"/>
                    <a:pt x="2" y="11"/>
                  </a:cubicBezTo>
                  <a:cubicBezTo>
                    <a:pt x="2" y="11"/>
                    <a:pt x="2" y="10"/>
                    <a:pt x="2" y="10"/>
                  </a:cubicBezTo>
                  <a:moveTo>
                    <a:pt x="2" y="10"/>
                  </a:moveTo>
                  <a:cubicBezTo>
                    <a:pt x="2" y="10"/>
                    <a:pt x="2" y="10"/>
                    <a:pt x="2" y="10"/>
                  </a:cubicBezTo>
                  <a:cubicBezTo>
                    <a:pt x="2" y="10"/>
                    <a:pt x="2" y="10"/>
                    <a:pt x="2" y="10"/>
                  </a:cubicBezTo>
                  <a:moveTo>
                    <a:pt x="2" y="10"/>
                  </a:moveTo>
                  <a:cubicBezTo>
                    <a:pt x="2" y="10"/>
                    <a:pt x="2" y="10"/>
                    <a:pt x="2" y="10"/>
                  </a:cubicBezTo>
                  <a:cubicBezTo>
                    <a:pt x="2" y="10"/>
                    <a:pt x="2" y="10"/>
                    <a:pt x="2" y="10"/>
                  </a:cubicBezTo>
                  <a:moveTo>
                    <a:pt x="2" y="9"/>
                  </a:moveTo>
                  <a:cubicBezTo>
                    <a:pt x="2" y="10"/>
                    <a:pt x="2" y="10"/>
                    <a:pt x="2" y="10"/>
                  </a:cubicBezTo>
                  <a:cubicBezTo>
                    <a:pt x="2" y="10"/>
                    <a:pt x="2" y="10"/>
                    <a:pt x="2" y="9"/>
                  </a:cubicBezTo>
                  <a:moveTo>
                    <a:pt x="2" y="9"/>
                  </a:moveTo>
                  <a:cubicBezTo>
                    <a:pt x="2" y="9"/>
                    <a:pt x="2" y="9"/>
                    <a:pt x="2" y="9"/>
                  </a:cubicBezTo>
                  <a:cubicBezTo>
                    <a:pt x="2" y="9"/>
                    <a:pt x="2" y="9"/>
                    <a:pt x="2" y="9"/>
                  </a:cubicBezTo>
                  <a:moveTo>
                    <a:pt x="2" y="9"/>
                  </a:moveTo>
                  <a:cubicBezTo>
                    <a:pt x="2" y="9"/>
                    <a:pt x="2" y="9"/>
                    <a:pt x="2" y="9"/>
                  </a:cubicBezTo>
                  <a:cubicBezTo>
                    <a:pt x="2" y="9"/>
                    <a:pt x="2" y="9"/>
                    <a:pt x="2" y="9"/>
                  </a:cubicBezTo>
                  <a:moveTo>
                    <a:pt x="2" y="9"/>
                  </a:moveTo>
                  <a:cubicBezTo>
                    <a:pt x="2" y="9"/>
                    <a:pt x="2" y="9"/>
                    <a:pt x="2" y="9"/>
                  </a:cubicBezTo>
                  <a:cubicBezTo>
                    <a:pt x="2" y="9"/>
                    <a:pt x="2" y="9"/>
                    <a:pt x="2" y="9"/>
                  </a:cubicBezTo>
                  <a:moveTo>
                    <a:pt x="2" y="8"/>
                  </a:moveTo>
                  <a:cubicBezTo>
                    <a:pt x="2" y="8"/>
                    <a:pt x="2" y="9"/>
                    <a:pt x="2" y="9"/>
                  </a:cubicBezTo>
                  <a:cubicBezTo>
                    <a:pt x="2" y="9"/>
                    <a:pt x="2" y="8"/>
                    <a:pt x="2" y="8"/>
                  </a:cubicBezTo>
                  <a:moveTo>
                    <a:pt x="2" y="8"/>
                  </a:moveTo>
                  <a:cubicBezTo>
                    <a:pt x="2" y="8"/>
                    <a:pt x="2" y="8"/>
                    <a:pt x="2" y="8"/>
                  </a:cubicBezTo>
                  <a:cubicBezTo>
                    <a:pt x="2" y="8"/>
                    <a:pt x="2" y="8"/>
                    <a:pt x="2" y="8"/>
                  </a:cubicBezTo>
                  <a:moveTo>
                    <a:pt x="2" y="8"/>
                  </a:moveTo>
                  <a:cubicBezTo>
                    <a:pt x="2" y="8"/>
                    <a:pt x="2" y="8"/>
                    <a:pt x="2" y="8"/>
                  </a:cubicBezTo>
                  <a:cubicBezTo>
                    <a:pt x="2" y="8"/>
                    <a:pt x="2" y="8"/>
                    <a:pt x="2" y="8"/>
                  </a:cubicBezTo>
                  <a:moveTo>
                    <a:pt x="2" y="8"/>
                  </a:moveTo>
                  <a:cubicBezTo>
                    <a:pt x="2" y="8"/>
                    <a:pt x="2" y="8"/>
                    <a:pt x="2" y="8"/>
                  </a:cubicBezTo>
                  <a:cubicBezTo>
                    <a:pt x="2" y="8"/>
                    <a:pt x="2" y="8"/>
                    <a:pt x="2" y="8"/>
                  </a:cubicBezTo>
                  <a:moveTo>
                    <a:pt x="2" y="7"/>
                  </a:moveTo>
                  <a:cubicBezTo>
                    <a:pt x="2" y="7"/>
                    <a:pt x="2" y="7"/>
                    <a:pt x="2" y="7"/>
                  </a:cubicBezTo>
                  <a:cubicBezTo>
                    <a:pt x="2" y="7"/>
                    <a:pt x="2" y="7"/>
                    <a:pt x="2" y="7"/>
                  </a:cubicBezTo>
                  <a:moveTo>
                    <a:pt x="2" y="7"/>
                  </a:moveTo>
                  <a:cubicBezTo>
                    <a:pt x="2" y="7"/>
                    <a:pt x="2" y="7"/>
                    <a:pt x="2" y="7"/>
                  </a:cubicBezTo>
                  <a:cubicBezTo>
                    <a:pt x="2" y="7"/>
                    <a:pt x="2" y="7"/>
                    <a:pt x="2" y="7"/>
                  </a:cubicBezTo>
                  <a:moveTo>
                    <a:pt x="2" y="7"/>
                  </a:moveTo>
                  <a:cubicBezTo>
                    <a:pt x="2" y="7"/>
                    <a:pt x="2" y="7"/>
                    <a:pt x="2" y="7"/>
                  </a:cubicBezTo>
                  <a:cubicBezTo>
                    <a:pt x="2" y="7"/>
                    <a:pt x="2" y="7"/>
                    <a:pt x="2" y="7"/>
                  </a:cubicBezTo>
                  <a:moveTo>
                    <a:pt x="3" y="6"/>
                  </a:moveTo>
                  <a:cubicBezTo>
                    <a:pt x="3" y="6"/>
                    <a:pt x="2" y="7"/>
                    <a:pt x="2" y="7"/>
                  </a:cubicBezTo>
                  <a:cubicBezTo>
                    <a:pt x="2" y="7"/>
                    <a:pt x="3" y="6"/>
                    <a:pt x="3" y="6"/>
                  </a:cubicBezTo>
                  <a:moveTo>
                    <a:pt x="3" y="6"/>
                  </a:moveTo>
                  <a:cubicBezTo>
                    <a:pt x="3" y="6"/>
                    <a:pt x="3" y="6"/>
                    <a:pt x="3" y="6"/>
                  </a:cubicBezTo>
                  <a:cubicBezTo>
                    <a:pt x="3" y="6"/>
                    <a:pt x="3" y="6"/>
                    <a:pt x="3" y="6"/>
                  </a:cubicBezTo>
                  <a:moveTo>
                    <a:pt x="3" y="6"/>
                  </a:moveTo>
                  <a:cubicBezTo>
                    <a:pt x="3" y="6"/>
                    <a:pt x="3" y="6"/>
                    <a:pt x="3" y="6"/>
                  </a:cubicBezTo>
                  <a:cubicBezTo>
                    <a:pt x="3" y="6"/>
                    <a:pt x="3" y="6"/>
                    <a:pt x="3" y="6"/>
                  </a:cubicBezTo>
                  <a:moveTo>
                    <a:pt x="3" y="6"/>
                  </a:moveTo>
                  <a:cubicBezTo>
                    <a:pt x="3" y="6"/>
                    <a:pt x="3" y="6"/>
                    <a:pt x="3" y="6"/>
                  </a:cubicBezTo>
                  <a:cubicBezTo>
                    <a:pt x="3" y="6"/>
                    <a:pt x="3" y="6"/>
                    <a:pt x="3" y="6"/>
                  </a:cubicBezTo>
                  <a:moveTo>
                    <a:pt x="3" y="5"/>
                  </a:moveTo>
                  <a:cubicBezTo>
                    <a:pt x="3" y="5"/>
                    <a:pt x="3" y="5"/>
                    <a:pt x="3" y="5"/>
                  </a:cubicBezTo>
                  <a:cubicBezTo>
                    <a:pt x="3" y="5"/>
                    <a:pt x="3" y="5"/>
                    <a:pt x="3" y="5"/>
                  </a:cubicBezTo>
                  <a:moveTo>
                    <a:pt x="3" y="5"/>
                  </a:moveTo>
                  <a:cubicBezTo>
                    <a:pt x="3" y="5"/>
                    <a:pt x="3" y="5"/>
                    <a:pt x="3" y="5"/>
                  </a:cubicBezTo>
                  <a:cubicBezTo>
                    <a:pt x="3" y="5"/>
                    <a:pt x="3" y="5"/>
                    <a:pt x="3" y="5"/>
                  </a:cubicBezTo>
                  <a:moveTo>
                    <a:pt x="3" y="5"/>
                  </a:moveTo>
                  <a:cubicBezTo>
                    <a:pt x="3" y="5"/>
                    <a:pt x="3" y="5"/>
                    <a:pt x="3" y="5"/>
                  </a:cubicBezTo>
                  <a:cubicBezTo>
                    <a:pt x="3" y="5"/>
                    <a:pt x="3" y="5"/>
                    <a:pt x="3" y="5"/>
                  </a:cubicBezTo>
                  <a:moveTo>
                    <a:pt x="3" y="4"/>
                  </a:moveTo>
                  <a:cubicBezTo>
                    <a:pt x="3" y="5"/>
                    <a:pt x="3" y="5"/>
                    <a:pt x="3" y="5"/>
                  </a:cubicBezTo>
                  <a:cubicBezTo>
                    <a:pt x="3" y="5"/>
                    <a:pt x="3" y="5"/>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3"/>
                  </a:moveTo>
                  <a:cubicBezTo>
                    <a:pt x="3" y="3"/>
                    <a:pt x="3" y="3"/>
                    <a:pt x="3" y="4"/>
                  </a:cubicBezTo>
                  <a:cubicBezTo>
                    <a:pt x="3" y="3"/>
                    <a:pt x="3" y="3"/>
                    <a:pt x="3" y="3"/>
                  </a:cubicBezTo>
                  <a:moveTo>
                    <a:pt x="3" y="3"/>
                  </a:moveTo>
                  <a:cubicBezTo>
                    <a:pt x="3" y="3"/>
                    <a:pt x="3" y="3"/>
                    <a:pt x="3" y="3"/>
                  </a:cubicBezTo>
                  <a:cubicBezTo>
                    <a:pt x="3" y="3"/>
                    <a:pt x="3" y="3"/>
                    <a:pt x="3" y="3"/>
                  </a:cubicBezTo>
                  <a:moveTo>
                    <a:pt x="4" y="3"/>
                  </a:moveTo>
                  <a:cubicBezTo>
                    <a:pt x="4" y="3"/>
                    <a:pt x="4" y="3"/>
                    <a:pt x="3" y="3"/>
                  </a:cubicBezTo>
                  <a:cubicBezTo>
                    <a:pt x="4" y="3"/>
                    <a:pt x="4" y="3"/>
                    <a:pt x="4" y="3"/>
                  </a:cubicBezTo>
                  <a:moveTo>
                    <a:pt x="4" y="3"/>
                  </a:moveTo>
                  <a:cubicBezTo>
                    <a:pt x="4" y="3"/>
                    <a:pt x="4" y="3"/>
                    <a:pt x="4" y="3"/>
                  </a:cubicBezTo>
                  <a:cubicBezTo>
                    <a:pt x="4" y="3"/>
                    <a:pt x="4" y="3"/>
                    <a:pt x="4" y="3"/>
                  </a:cubicBezTo>
                  <a:moveTo>
                    <a:pt x="4" y="2"/>
                  </a:moveTo>
                  <a:cubicBezTo>
                    <a:pt x="4" y="2"/>
                    <a:pt x="4" y="2"/>
                    <a:pt x="4" y="2"/>
                  </a:cubicBezTo>
                  <a:cubicBezTo>
                    <a:pt x="4" y="2"/>
                    <a:pt x="4" y="2"/>
                    <a:pt x="4" y="2"/>
                  </a:cubicBezTo>
                  <a:moveTo>
                    <a:pt x="4" y="2"/>
                  </a:moveTo>
                  <a:cubicBezTo>
                    <a:pt x="4" y="2"/>
                    <a:pt x="4" y="2"/>
                    <a:pt x="4" y="2"/>
                  </a:cubicBezTo>
                  <a:cubicBezTo>
                    <a:pt x="4" y="2"/>
                    <a:pt x="4" y="2"/>
                    <a:pt x="4" y="2"/>
                  </a:cubicBezTo>
                  <a:moveTo>
                    <a:pt x="4" y="1"/>
                  </a:moveTo>
                  <a:cubicBezTo>
                    <a:pt x="4" y="1"/>
                    <a:pt x="4" y="1"/>
                    <a:pt x="4" y="1"/>
                  </a:cubicBezTo>
                  <a:cubicBezTo>
                    <a:pt x="4" y="1"/>
                    <a:pt x="4" y="1"/>
                    <a:pt x="4" y="1"/>
                  </a:cubicBezTo>
                  <a:moveTo>
                    <a:pt x="4" y="1"/>
                  </a:moveTo>
                  <a:cubicBezTo>
                    <a:pt x="4" y="1"/>
                    <a:pt x="4" y="1"/>
                    <a:pt x="4" y="1"/>
                  </a:cubicBezTo>
                  <a:cubicBezTo>
                    <a:pt x="4" y="1"/>
                    <a:pt x="4" y="1"/>
                    <a:pt x="4" y="1"/>
                  </a:cubicBezTo>
                  <a:moveTo>
                    <a:pt x="4" y="0"/>
                  </a:moveTo>
                  <a:cubicBezTo>
                    <a:pt x="4" y="0"/>
                    <a:pt x="4" y="0"/>
                    <a:pt x="4" y="0"/>
                  </a:cubicBezTo>
                  <a:cubicBezTo>
                    <a:pt x="4" y="0"/>
                    <a:pt x="4" y="0"/>
                    <a:pt x="4" y="0"/>
                  </a:cubicBezTo>
                </a:path>
              </a:pathLst>
            </a:custGeom>
            <a:solidFill>
              <a:srgbClr val="E56A0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 typeface="Arial"/>
                <a:buNone/>
                <a:tabLst/>
                <a:defRPr/>
              </a:pPr>
              <a:endParaRPr kumimoji="0" lang="en-GB" sz="24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59" name="Freeform 35">
              <a:extLst>
                <a:ext uri="{FF2B5EF4-FFF2-40B4-BE49-F238E27FC236}">
                  <a16:creationId xmlns:a16="http://schemas.microsoft.com/office/drawing/2014/main" id="{9A2BE87E-CB6D-ED49-F877-31305F4D74F3}"/>
                </a:ext>
              </a:extLst>
            </p:cNvPr>
            <p:cNvSpPr>
              <a:spLocks/>
            </p:cNvSpPr>
            <p:nvPr/>
          </p:nvSpPr>
          <p:spPr bwMode="auto">
            <a:xfrm>
              <a:off x="2511425" y="2494353"/>
              <a:ext cx="190500" cy="425450"/>
            </a:xfrm>
            <a:custGeom>
              <a:avLst/>
              <a:gdLst>
                <a:gd name="T0" fmla="*/ 4 w 78"/>
                <a:gd name="T1" fmla="*/ 53 h 174"/>
                <a:gd name="T2" fmla="*/ 4 w 78"/>
                <a:gd name="T3" fmla="*/ 54 h 174"/>
                <a:gd name="T4" fmla="*/ 3 w 78"/>
                <a:gd name="T5" fmla="*/ 55 h 174"/>
                <a:gd name="T6" fmla="*/ 3 w 78"/>
                <a:gd name="T7" fmla="*/ 56 h 174"/>
                <a:gd name="T8" fmla="*/ 3 w 78"/>
                <a:gd name="T9" fmla="*/ 56 h 174"/>
                <a:gd name="T10" fmla="*/ 3 w 78"/>
                <a:gd name="T11" fmla="*/ 57 h 174"/>
                <a:gd name="T12" fmla="*/ 3 w 78"/>
                <a:gd name="T13" fmla="*/ 58 h 174"/>
                <a:gd name="T14" fmla="*/ 3 w 78"/>
                <a:gd name="T15" fmla="*/ 58 h 174"/>
                <a:gd name="T16" fmla="*/ 2 w 78"/>
                <a:gd name="T17" fmla="*/ 59 h 174"/>
                <a:gd name="T18" fmla="*/ 2 w 78"/>
                <a:gd name="T19" fmla="*/ 60 h 174"/>
                <a:gd name="T20" fmla="*/ 2 w 78"/>
                <a:gd name="T21" fmla="*/ 61 h 174"/>
                <a:gd name="T22" fmla="*/ 2 w 78"/>
                <a:gd name="T23" fmla="*/ 61 h 174"/>
                <a:gd name="T24" fmla="*/ 2 w 78"/>
                <a:gd name="T25" fmla="*/ 62 h 174"/>
                <a:gd name="T26" fmla="*/ 2 w 78"/>
                <a:gd name="T27" fmla="*/ 63 h 174"/>
                <a:gd name="T28" fmla="*/ 1 w 78"/>
                <a:gd name="T29" fmla="*/ 63 h 174"/>
                <a:gd name="T30" fmla="*/ 1 w 78"/>
                <a:gd name="T31" fmla="*/ 64 h 174"/>
                <a:gd name="T32" fmla="*/ 1 w 78"/>
                <a:gd name="T33" fmla="*/ 65 h 174"/>
                <a:gd name="T34" fmla="*/ 1 w 78"/>
                <a:gd name="T35" fmla="*/ 66 h 174"/>
                <a:gd name="T36" fmla="*/ 1 w 78"/>
                <a:gd name="T37" fmla="*/ 67 h 174"/>
                <a:gd name="T38" fmla="*/ 1 w 78"/>
                <a:gd name="T39" fmla="*/ 68 h 174"/>
                <a:gd name="T40" fmla="*/ 0 w 78"/>
                <a:gd name="T41" fmla="*/ 69 h 174"/>
                <a:gd name="T42" fmla="*/ 0 w 78"/>
                <a:gd name="T43" fmla="*/ 70 h 174"/>
                <a:gd name="T44" fmla="*/ 0 w 78"/>
                <a:gd name="T45" fmla="*/ 71 h 174"/>
                <a:gd name="T46" fmla="*/ 0 w 78"/>
                <a:gd name="T47" fmla="*/ 71 h 174"/>
                <a:gd name="T48" fmla="*/ 0 w 78"/>
                <a:gd name="T49" fmla="*/ 73 h 174"/>
                <a:gd name="T50" fmla="*/ 0 w 78"/>
                <a:gd name="T51" fmla="*/ 73 h 174"/>
                <a:gd name="T52" fmla="*/ 0 w 78"/>
                <a:gd name="T53" fmla="*/ 74 h 174"/>
                <a:gd name="T54" fmla="*/ 0 w 78"/>
                <a:gd name="T55" fmla="*/ 75 h 174"/>
                <a:gd name="T56" fmla="*/ 0 w 78"/>
                <a:gd name="T57" fmla="*/ 76 h 174"/>
                <a:gd name="T58" fmla="*/ 0 w 78"/>
                <a:gd name="T59" fmla="*/ 77 h 174"/>
                <a:gd name="T60" fmla="*/ 0 w 78"/>
                <a:gd name="T61" fmla="*/ 77 h 174"/>
                <a:gd name="T62" fmla="*/ 0 w 78"/>
                <a:gd name="T63" fmla="*/ 78 h 174"/>
                <a:gd name="T64" fmla="*/ 0 w 78"/>
                <a:gd name="T65" fmla="*/ 79 h 174"/>
                <a:gd name="T66" fmla="*/ 0 w 78"/>
                <a:gd name="T67" fmla="*/ 80 h 174"/>
                <a:gd name="T68" fmla="*/ 0 w 78"/>
                <a:gd name="T69" fmla="*/ 81 h 174"/>
                <a:gd name="T70" fmla="*/ 0 w 78"/>
                <a:gd name="T71" fmla="*/ 81 h 174"/>
                <a:gd name="T72" fmla="*/ 0 w 78"/>
                <a:gd name="T73" fmla="*/ 82 h 174"/>
                <a:gd name="T74" fmla="*/ 0 w 78"/>
                <a:gd name="T75" fmla="*/ 83 h 174"/>
                <a:gd name="T76" fmla="*/ 0 w 78"/>
                <a:gd name="T77" fmla="*/ 84 h 174"/>
                <a:gd name="T78" fmla="*/ 0 w 78"/>
                <a:gd name="T79" fmla="*/ 84 h 174"/>
                <a:gd name="T80" fmla="*/ 0 w 78"/>
                <a:gd name="T81" fmla="*/ 85 h 174"/>
                <a:gd name="T82" fmla="*/ 0 w 78"/>
                <a:gd name="T83" fmla="*/ 86 h 174"/>
                <a:gd name="T84" fmla="*/ 0 w 78"/>
                <a:gd name="T85" fmla="*/ 87 h 174"/>
                <a:gd name="T86" fmla="*/ 0 w 78"/>
                <a:gd name="T87" fmla="*/ 87 h 174"/>
                <a:gd name="T88" fmla="*/ 0 w 78"/>
                <a:gd name="T89" fmla="*/ 88 h 174"/>
                <a:gd name="T90" fmla="*/ 0 w 78"/>
                <a:gd name="T91" fmla="*/ 89 h 174"/>
                <a:gd name="T92" fmla="*/ 0 w 78"/>
                <a:gd name="T93" fmla="*/ 90 h 174"/>
                <a:gd name="T94" fmla="*/ 0 w 78"/>
                <a:gd name="T95" fmla="*/ 90 h 174"/>
                <a:gd name="T96" fmla="*/ 0 w 78"/>
                <a:gd name="T97" fmla="*/ 91 h 174"/>
                <a:gd name="T98" fmla="*/ 0 w 78"/>
                <a:gd name="T99" fmla="*/ 92 h 174"/>
                <a:gd name="T100" fmla="*/ 0 w 78"/>
                <a:gd name="T101" fmla="*/ 92 h 174"/>
                <a:gd name="T102" fmla="*/ 0 w 78"/>
                <a:gd name="T103" fmla="*/ 94 h 174"/>
                <a:gd name="T104" fmla="*/ 0 w 78"/>
                <a:gd name="T105" fmla="*/ 94 h 174"/>
                <a:gd name="T106" fmla="*/ 1 w 78"/>
                <a:gd name="T107" fmla="*/ 97 h 174"/>
                <a:gd name="T108" fmla="*/ 15 w 78"/>
                <a:gd name="T109" fmla="*/ 7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 h="174">
                  <a:moveTo>
                    <a:pt x="48" y="0"/>
                  </a:moveTo>
                  <a:cubicBezTo>
                    <a:pt x="28" y="11"/>
                    <a:pt x="12" y="30"/>
                    <a:pt x="4" y="52"/>
                  </a:cubicBezTo>
                  <a:cubicBezTo>
                    <a:pt x="4" y="52"/>
                    <a:pt x="4" y="52"/>
                    <a:pt x="4" y="52"/>
                  </a:cubicBezTo>
                  <a:cubicBezTo>
                    <a:pt x="4" y="52"/>
                    <a:pt x="4" y="52"/>
                    <a:pt x="4" y="53"/>
                  </a:cubicBezTo>
                  <a:cubicBezTo>
                    <a:pt x="4" y="53"/>
                    <a:pt x="4" y="53"/>
                    <a:pt x="4" y="53"/>
                  </a:cubicBezTo>
                  <a:cubicBezTo>
                    <a:pt x="4" y="53"/>
                    <a:pt x="4" y="53"/>
                    <a:pt x="4" y="53"/>
                  </a:cubicBezTo>
                  <a:cubicBezTo>
                    <a:pt x="4" y="53"/>
                    <a:pt x="4" y="53"/>
                    <a:pt x="4" y="53"/>
                  </a:cubicBezTo>
                  <a:cubicBezTo>
                    <a:pt x="4" y="53"/>
                    <a:pt x="4" y="54"/>
                    <a:pt x="4" y="54"/>
                  </a:cubicBezTo>
                  <a:cubicBezTo>
                    <a:pt x="4" y="54"/>
                    <a:pt x="4" y="54"/>
                    <a:pt x="4" y="54"/>
                  </a:cubicBezTo>
                  <a:cubicBezTo>
                    <a:pt x="4" y="54"/>
                    <a:pt x="4" y="54"/>
                    <a:pt x="4" y="54"/>
                  </a:cubicBezTo>
                  <a:cubicBezTo>
                    <a:pt x="4" y="54"/>
                    <a:pt x="4" y="54"/>
                    <a:pt x="4" y="54"/>
                  </a:cubicBezTo>
                  <a:cubicBezTo>
                    <a:pt x="4" y="54"/>
                    <a:pt x="4" y="54"/>
                    <a:pt x="4" y="55"/>
                  </a:cubicBezTo>
                  <a:cubicBezTo>
                    <a:pt x="4" y="55"/>
                    <a:pt x="4" y="55"/>
                    <a:pt x="4" y="55"/>
                  </a:cubicBezTo>
                  <a:cubicBezTo>
                    <a:pt x="4" y="55"/>
                    <a:pt x="4" y="55"/>
                    <a:pt x="4" y="55"/>
                  </a:cubicBezTo>
                  <a:cubicBezTo>
                    <a:pt x="4" y="55"/>
                    <a:pt x="4" y="55"/>
                    <a:pt x="3" y="55"/>
                  </a:cubicBezTo>
                  <a:cubicBezTo>
                    <a:pt x="3" y="55"/>
                    <a:pt x="3" y="55"/>
                    <a:pt x="3" y="55"/>
                  </a:cubicBezTo>
                  <a:cubicBezTo>
                    <a:pt x="3" y="55"/>
                    <a:pt x="3" y="55"/>
                    <a:pt x="3" y="55"/>
                  </a:cubicBezTo>
                  <a:cubicBezTo>
                    <a:pt x="3" y="55"/>
                    <a:pt x="3" y="55"/>
                    <a:pt x="3" y="55"/>
                  </a:cubicBezTo>
                  <a:cubicBezTo>
                    <a:pt x="3" y="55"/>
                    <a:pt x="3" y="55"/>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2"/>
                    <a:pt x="2" y="62"/>
                    <a:pt x="2" y="62"/>
                  </a:cubicBezTo>
                  <a:cubicBezTo>
                    <a:pt x="2" y="62"/>
                    <a:pt x="2" y="62"/>
                    <a:pt x="2" y="62"/>
                  </a:cubicBezTo>
                  <a:cubicBezTo>
                    <a:pt x="2" y="62"/>
                    <a:pt x="2" y="62"/>
                    <a:pt x="2" y="62"/>
                  </a:cubicBezTo>
                  <a:cubicBezTo>
                    <a:pt x="2" y="62"/>
                    <a:pt x="2" y="62"/>
                    <a:pt x="2" y="62"/>
                  </a:cubicBezTo>
                  <a:cubicBezTo>
                    <a:pt x="2" y="62"/>
                    <a:pt x="2" y="62"/>
                    <a:pt x="2" y="62"/>
                  </a:cubicBezTo>
                  <a:cubicBezTo>
                    <a:pt x="2" y="62"/>
                    <a:pt x="2" y="62"/>
                    <a:pt x="2" y="62"/>
                  </a:cubicBezTo>
                  <a:cubicBezTo>
                    <a:pt x="2" y="62"/>
                    <a:pt x="2" y="63"/>
                    <a:pt x="2" y="63"/>
                  </a:cubicBezTo>
                  <a:cubicBezTo>
                    <a:pt x="2" y="63"/>
                    <a:pt x="2" y="63"/>
                    <a:pt x="2" y="63"/>
                  </a:cubicBezTo>
                  <a:cubicBezTo>
                    <a:pt x="2" y="63"/>
                    <a:pt x="1" y="63"/>
                    <a:pt x="1" y="63"/>
                  </a:cubicBezTo>
                  <a:cubicBezTo>
                    <a:pt x="1" y="63"/>
                    <a:pt x="1" y="63"/>
                    <a:pt x="1" y="63"/>
                  </a:cubicBezTo>
                  <a:cubicBezTo>
                    <a:pt x="1" y="63"/>
                    <a:pt x="1" y="63"/>
                    <a:pt x="1" y="63"/>
                  </a:cubicBezTo>
                  <a:cubicBezTo>
                    <a:pt x="1" y="63"/>
                    <a:pt x="1" y="63"/>
                    <a:pt x="1" y="63"/>
                  </a:cubicBezTo>
                  <a:cubicBezTo>
                    <a:pt x="1" y="63"/>
                    <a:pt x="1" y="63"/>
                    <a:pt x="1" y="63"/>
                  </a:cubicBezTo>
                  <a:cubicBezTo>
                    <a:pt x="1" y="63"/>
                    <a:pt x="1" y="63"/>
                    <a:pt x="1" y="63"/>
                  </a:cubicBezTo>
                  <a:cubicBezTo>
                    <a:pt x="1" y="64"/>
                    <a:pt x="1" y="64"/>
                    <a:pt x="1" y="64"/>
                  </a:cubicBezTo>
                  <a:cubicBezTo>
                    <a:pt x="1" y="64"/>
                    <a:pt x="1" y="64"/>
                    <a:pt x="1" y="64"/>
                  </a:cubicBezTo>
                  <a:cubicBezTo>
                    <a:pt x="1" y="64"/>
                    <a:pt x="1" y="64"/>
                    <a:pt x="1" y="64"/>
                  </a:cubicBezTo>
                  <a:cubicBezTo>
                    <a:pt x="1" y="64"/>
                    <a:pt x="1" y="64"/>
                    <a:pt x="1" y="64"/>
                  </a:cubicBezTo>
                  <a:cubicBezTo>
                    <a:pt x="1" y="64"/>
                    <a:pt x="1" y="64"/>
                    <a:pt x="1" y="64"/>
                  </a:cubicBezTo>
                  <a:cubicBezTo>
                    <a:pt x="1" y="64"/>
                    <a:pt x="1" y="64"/>
                    <a:pt x="1" y="64"/>
                  </a:cubicBezTo>
                  <a:cubicBezTo>
                    <a:pt x="1" y="65"/>
                    <a:pt x="1" y="65"/>
                    <a:pt x="1" y="65"/>
                  </a:cubicBezTo>
                  <a:cubicBezTo>
                    <a:pt x="1" y="65"/>
                    <a:pt x="1" y="65"/>
                    <a:pt x="1" y="65"/>
                  </a:cubicBezTo>
                  <a:cubicBezTo>
                    <a:pt x="1" y="65"/>
                    <a:pt x="1" y="65"/>
                    <a:pt x="1" y="65"/>
                  </a:cubicBezTo>
                  <a:cubicBezTo>
                    <a:pt x="1" y="65"/>
                    <a:pt x="1" y="65"/>
                    <a:pt x="1" y="65"/>
                  </a:cubicBezTo>
                  <a:cubicBezTo>
                    <a:pt x="1" y="66"/>
                    <a:pt x="1" y="66"/>
                    <a:pt x="1" y="66"/>
                  </a:cubicBezTo>
                  <a:cubicBezTo>
                    <a:pt x="1" y="66"/>
                    <a:pt x="1" y="66"/>
                    <a:pt x="1" y="66"/>
                  </a:cubicBezTo>
                  <a:cubicBezTo>
                    <a:pt x="1" y="66"/>
                    <a:pt x="1" y="66"/>
                    <a:pt x="1" y="66"/>
                  </a:cubicBezTo>
                  <a:cubicBezTo>
                    <a:pt x="1" y="66"/>
                    <a:pt x="1" y="66"/>
                    <a:pt x="1" y="66"/>
                  </a:cubicBezTo>
                  <a:cubicBezTo>
                    <a:pt x="1" y="66"/>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8"/>
                    <a:pt x="1" y="68"/>
                    <a:pt x="1" y="68"/>
                  </a:cubicBezTo>
                  <a:cubicBezTo>
                    <a:pt x="1" y="68"/>
                    <a:pt x="1" y="68"/>
                    <a:pt x="1" y="68"/>
                  </a:cubicBezTo>
                  <a:cubicBezTo>
                    <a:pt x="1" y="68"/>
                    <a:pt x="1" y="68"/>
                    <a:pt x="1" y="68"/>
                  </a:cubicBezTo>
                  <a:cubicBezTo>
                    <a:pt x="1" y="68"/>
                    <a:pt x="1" y="68"/>
                    <a:pt x="1" y="68"/>
                  </a:cubicBezTo>
                  <a:cubicBezTo>
                    <a:pt x="1" y="68"/>
                    <a:pt x="0" y="68"/>
                    <a:pt x="0" y="69"/>
                  </a:cubicBezTo>
                  <a:cubicBezTo>
                    <a:pt x="0" y="69"/>
                    <a:pt x="0" y="69"/>
                    <a:pt x="0" y="69"/>
                  </a:cubicBezTo>
                  <a:cubicBezTo>
                    <a:pt x="0" y="69"/>
                    <a:pt x="0" y="69"/>
                    <a:pt x="0" y="69"/>
                  </a:cubicBezTo>
                  <a:cubicBezTo>
                    <a:pt x="0" y="69"/>
                    <a:pt x="0" y="69"/>
                    <a:pt x="0" y="69"/>
                  </a:cubicBezTo>
                  <a:cubicBezTo>
                    <a:pt x="0" y="69"/>
                    <a:pt x="0" y="69"/>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1"/>
                    <a:pt x="0" y="71"/>
                  </a:cubicBezTo>
                  <a:cubicBezTo>
                    <a:pt x="0" y="71"/>
                    <a:pt x="0" y="71"/>
                    <a:pt x="0" y="71"/>
                  </a:cubicBezTo>
                  <a:cubicBezTo>
                    <a:pt x="0" y="71"/>
                    <a:pt x="0" y="71"/>
                    <a:pt x="0" y="71"/>
                  </a:cubicBezTo>
                  <a:cubicBezTo>
                    <a:pt x="0" y="71"/>
                    <a:pt x="0" y="71"/>
                    <a:pt x="0" y="71"/>
                  </a:cubicBezTo>
                  <a:cubicBezTo>
                    <a:pt x="0" y="71"/>
                    <a:pt x="0" y="71"/>
                    <a:pt x="0" y="71"/>
                  </a:cubicBezTo>
                  <a:cubicBezTo>
                    <a:pt x="0" y="71"/>
                    <a:pt x="0" y="71"/>
                    <a:pt x="0" y="71"/>
                  </a:cubicBezTo>
                  <a:cubicBezTo>
                    <a:pt x="0" y="71"/>
                    <a:pt x="0" y="72"/>
                    <a:pt x="0" y="72"/>
                  </a:cubicBezTo>
                  <a:cubicBezTo>
                    <a:pt x="0" y="72"/>
                    <a:pt x="0" y="72"/>
                    <a:pt x="0" y="72"/>
                  </a:cubicBezTo>
                  <a:cubicBezTo>
                    <a:pt x="0" y="72"/>
                    <a:pt x="0" y="72"/>
                    <a:pt x="0" y="72"/>
                  </a:cubicBezTo>
                  <a:cubicBezTo>
                    <a:pt x="0" y="72"/>
                    <a:pt x="0" y="72"/>
                    <a:pt x="0" y="72"/>
                  </a:cubicBezTo>
                  <a:cubicBezTo>
                    <a:pt x="0" y="73"/>
                    <a:pt x="0" y="73"/>
                    <a:pt x="0" y="73"/>
                  </a:cubicBezTo>
                  <a:cubicBezTo>
                    <a:pt x="0" y="73"/>
                    <a:pt x="0" y="73"/>
                    <a:pt x="0" y="73"/>
                  </a:cubicBezTo>
                  <a:cubicBezTo>
                    <a:pt x="0" y="73"/>
                    <a:pt x="0" y="73"/>
                    <a:pt x="0" y="73"/>
                  </a:cubicBezTo>
                  <a:cubicBezTo>
                    <a:pt x="0" y="73"/>
                    <a:pt x="0" y="73"/>
                    <a:pt x="0" y="73"/>
                  </a:cubicBezTo>
                  <a:cubicBezTo>
                    <a:pt x="0" y="73"/>
                    <a:pt x="0" y="73"/>
                    <a:pt x="0" y="73"/>
                  </a:cubicBezTo>
                  <a:cubicBezTo>
                    <a:pt x="0" y="73"/>
                    <a:pt x="0" y="73"/>
                    <a:pt x="0" y="73"/>
                  </a:cubicBezTo>
                  <a:cubicBezTo>
                    <a:pt x="0" y="73"/>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5"/>
                    <a:pt x="0" y="75"/>
                  </a:cubicBezTo>
                  <a:cubicBezTo>
                    <a:pt x="0" y="75"/>
                    <a:pt x="0" y="75"/>
                    <a:pt x="0" y="75"/>
                  </a:cubicBezTo>
                  <a:cubicBezTo>
                    <a:pt x="0" y="75"/>
                    <a:pt x="0" y="75"/>
                    <a:pt x="0" y="75"/>
                  </a:cubicBezTo>
                  <a:cubicBezTo>
                    <a:pt x="0" y="75"/>
                    <a:pt x="0" y="75"/>
                    <a:pt x="0" y="75"/>
                  </a:cubicBezTo>
                  <a:cubicBezTo>
                    <a:pt x="0" y="75"/>
                    <a:pt x="0" y="75"/>
                    <a:pt x="0" y="75"/>
                  </a:cubicBezTo>
                  <a:cubicBezTo>
                    <a:pt x="0" y="75"/>
                    <a:pt x="0" y="75"/>
                    <a:pt x="0" y="76"/>
                  </a:cubicBezTo>
                  <a:cubicBezTo>
                    <a:pt x="0" y="76"/>
                    <a:pt x="0" y="76"/>
                    <a:pt x="0" y="76"/>
                  </a:cubicBezTo>
                  <a:cubicBezTo>
                    <a:pt x="0" y="76"/>
                    <a:pt x="0" y="76"/>
                    <a:pt x="0" y="76"/>
                  </a:cubicBezTo>
                  <a:cubicBezTo>
                    <a:pt x="0" y="76"/>
                    <a:pt x="0" y="76"/>
                    <a:pt x="0" y="76"/>
                  </a:cubicBezTo>
                  <a:cubicBezTo>
                    <a:pt x="0" y="76"/>
                    <a:pt x="0" y="76"/>
                    <a:pt x="0" y="76"/>
                  </a:cubicBezTo>
                  <a:cubicBezTo>
                    <a:pt x="0" y="76"/>
                    <a:pt x="0" y="76"/>
                    <a:pt x="0" y="76"/>
                  </a:cubicBezTo>
                  <a:cubicBezTo>
                    <a:pt x="0" y="76"/>
                    <a:pt x="0" y="76"/>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8"/>
                  </a:cubicBezTo>
                  <a:cubicBezTo>
                    <a:pt x="0" y="78"/>
                    <a:pt x="0" y="78"/>
                    <a:pt x="0" y="78"/>
                  </a:cubicBezTo>
                  <a:cubicBezTo>
                    <a:pt x="0" y="78"/>
                    <a:pt x="0" y="78"/>
                    <a:pt x="0" y="78"/>
                  </a:cubicBezTo>
                  <a:cubicBezTo>
                    <a:pt x="0" y="78"/>
                    <a:pt x="0" y="78"/>
                    <a:pt x="0" y="78"/>
                  </a:cubicBezTo>
                  <a:cubicBezTo>
                    <a:pt x="0" y="78"/>
                    <a:pt x="0" y="78"/>
                    <a:pt x="0" y="78"/>
                  </a:cubicBezTo>
                  <a:cubicBezTo>
                    <a:pt x="0" y="78"/>
                    <a:pt x="0" y="78"/>
                    <a:pt x="0" y="78"/>
                  </a:cubicBezTo>
                  <a:cubicBezTo>
                    <a:pt x="0" y="78"/>
                    <a:pt x="0" y="78"/>
                    <a:pt x="0" y="78"/>
                  </a:cubicBezTo>
                  <a:cubicBezTo>
                    <a:pt x="0" y="79"/>
                    <a:pt x="0" y="79"/>
                    <a:pt x="0" y="79"/>
                  </a:cubicBezTo>
                  <a:cubicBezTo>
                    <a:pt x="0" y="79"/>
                    <a:pt x="0" y="79"/>
                    <a:pt x="0" y="79"/>
                  </a:cubicBezTo>
                  <a:cubicBezTo>
                    <a:pt x="0" y="79"/>
                    <a:pt x="0" y="79"/>
                    <a:pt x="0" y="79"/>
                  </a:cubicBezTo>
                  <a:cubicBezTo>
                    <a:pt x="0" y="79"/>
                    <a:pt x="0" y="79"/>
                    <a:pt x="0" y="79"/>
                  </a:cubicBezTo>
                  <a:cubicBezTo>
                    <a:pt x="0" y="79"/>
                    <a:pt x="0" y="79"/>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1"/>
                    <a:pt x="0" y="81"/>
                    <a:pt x="0" y="81"/>
                  </a:cubicBezTo>
                  <a:cubicBezTo>
                    <a:pt x="0" y="81"/>
                    <a:pt x="0" y="81"/>
                    <a:pt x="0" y="81"/>
                  </a:cubicBezTo>
                  <a:cubicBezTo>
                    <a:pt x="0" y="81"/>
                    <a:pt x="0" y="81"/>
                    <a:pt x="0" y="81"/>
                  </a:cubicBezTo>
                  <a:cubicBezTo>
                    <a:pt x="0" y="81"/>
                    <a:pt x="0" y="81"/>
                    <a:pt x="0" y="81"/>
                  </a:cubicBezTo>
                  <a:cubicBezTo>
                    <a:pt x="0" y="81"/>
                    <a:pt x="0" y="81"/>
                    <a:pt x="0" y="81"/>
                  </a:cubicBezTo>
                  <a:cubicBezTo>
                    <a:pt x="0" y="81"/>
                    <a:pt x="0" y="81"/>
                    <a:pt x="0" y="81"/>
                  </a:cubicBezTo>
                  <a:cubicBezTo>
                    <a:pt x="0" y="81"/>
                    <a:pt x="0" y="82"/>
                    <a:pt x="0" y="82"/>
                  </a:cubicBezTo>
                  <a:cubicBezTo>
                    <a:pt x="0" y="82"/>
                    <a:pt x="0" y="82"/>
                    <a:pt x="0" y="82"/>
                  </a:cubicBezTo>
                  <a:cubicBezTo>
                    <a:pt x="0" y="82"/>
                    <a:pt x="0" y="82"/>
                    <a:pt x="0" y="82"/>
                  </a:cubicBezTo>
                  <a:cubicBezTo>
                    <a:pt x="0" y="82"/>
                    <a:pt x="0" y="82"/>
                    <a:pt x="0" y="82"/>
                  </a:cubicBezTo>
                  <a:cubicBezTo>
                    <a:pt x="0" y="82"/>
                    <a:pt x="0" y="82"/>
                    <a:pt x="0" y="82"/>
                  </a:cubicBezTo>
                  <a:cubicBezTo>
                    <a:pt x="0" y="82"/>
                    <a:pt x="0" y="82"/>
                    <a:pt x="0" y="82"/>
                  </a:cubicBezTo>
                  <a:cubicBezTo>
                    <a:pt x="0" y="82"/>
                    <a:pt x="0" y="82"/>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5"/>
                    <a:pt x="0" y="85"/>
                  </a:cubicBezTo>
                  <a:cubicBezTo>
                    <a:pt x="0" y="85"/>
                    <a:pt x="0" y="85"/>
                    <a:pt x="0" y="85"/>
                  </a:cubicBezTo>
                  <a:cubicBezTo>
                    <a:pt x="0" y="85"/>
                    <a:pt x="0" y="85"/>
                    <a:pt x="0" y="85"/>
                  </a:cubicBezTo>
                  <a:cubicBezTo>
                    <a:pt x="0" y="85"/>
                    <a:pt x="0" y="85"/>
                    <a:pt x="0" y="85"/>
                  </a:cubicBezTo>
                  <a:cubicBezTo>
                    <a:pt x="0" y="85"/>
                    <a:pt x="0" y="85"/>
                    <a:pt x="0" y="85"/>
                  </a:cubicBezTo>
                  <a:cubicBezTo>
                    <a:pt x="0" y="85"/>
                    <a:pt x="0" y="85"/>
                    <a:pt x="0" y="85"/>
                  </a:cubicBezTo>
                  <a:cubicBezTo>
                    <a:pt x="0" y="85"/>
                    <a:pt x="0" y="85"/>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90"/>
                    <a:pt x="0" y="90"/>
                    <a:pt x="0" y="90"/>
                  </a:cubicBezTo>
                  <a:cubicBezTo>
                    <a:pt x="0" y="90"/>
                    <a:pt x="0" y="90"/>
                    <a:pt x="0" y="90"/>
                  </a:cubicBezTo>
                  <a:cubicBezTo>
                    <a:pt x="0" y="90"/>
                    <a:pt x="0" y="90"/>
                    <a:pt x="0" y="90"/>
                  </a:cubicBezTo>
                  <a:cubicBezTo>
                    <a:pt x="0" y="90"/>
                    <a:pt x="0" y="90"/>
                    <a:pt x="0" y="90"/>
                  </a:cubicBezTo>
                  <a:cubicBezTo>
                    <a:pt x="0" y="90"/>
                    <a:pt x="0" y="90"/>
                    <a:pt x="0" y="90"/>
                  </a:cubicBezTo>
                  <a:cubicBezTo>
                    <a:pt x="0" y="90"/>
                    <a:pt x="0" y="90"/>
                    <a:pt x="0" y="90"/>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3"/>
                    <a:pt x="0" y="93"/>
                    <a:pt x="0" y="93"/>
                  </a:cubicBezTo>
                  <a:cubicBezTo>
                    <a:pt x="0" y="93"/>
                    <a:pt x="0" y="93"/>
                    <a:pt x="0" y="93"/>
                  </a:cubicBezTo>
                  <a:cubicBezTo>
                    <a:pt x="0" y="93"/>
                    <a:pt x="0" y="93"/>
                    <a:pt x="0" y="93"/>
                  </a:cubicBezTo>
                  <a:cubicBezTo>
                    <a:pt x="0" y="93"/>
                    <a:pt x="0" y="93"/>
                    <a:pt x="0" y="93"/>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5"/>
                  </a:cubicBezTo>
                  <a:cubicBezTo>
                    <a:pt x="0" y="95"/>
                    <a:pt x="0" y="95"/>
                    <a:pt x="0" y="95"/>
                  </a:cubicBezTo>
                  <a:cubicBezTo>
                    <a:pt x="0" y="95"/>
                    <a:pt x="0" y="95"/>
                    <a:pt x="0" y="95"/>
                  </a:cubicBezTo>
                  <a:cubicBezTo>
                    <a:pt x="0" y="95"/>
                    <a:pt x="0" y="95"/>
                    <a:pt x="0" y="95"/>
                  </a:cubicBezTo>
                  <a:cubicBezTo>
                    <a:pt x="0" y="96"/>
                    <a:pt x="1" y="96"/>
                    <a:pt x="1" y="97"/>
                  </a:cubicBezTo>
                  <a:cubicBezTo>
                    <a:pt x="1" y="97"/>
                    <a:pt x="1" y="97"/>
                    <a:pt x="1" y="97"/>
                  </a:cubicBezTo>
                  <a:cubicBezTo>
                    <a:pt x="7" y="136"/>
                    <a:pt x="38" y="168"/>
                    <a:pt x="78" y="174"/>
                  </a:cubicBezTo>
                  <a:cubicBezTo>
                    <a:pt x="66" y="169"/>
                    <a:pt x="55" y="162"/>
                    <a:pt x="46" y="152"/>
                  </a:cubicBezTo>
                  <a:cubicBezTo>
                    <a:pt x="33" y="139"/>
                    <a:pt x="24" y="124"/>
                    <a:pt x="19" y="106"/>
                  </a:cubicBezTo>
                  <a:cubicBezTo>
                    <a:pt x="18" y="97"/>
                    <a:pt x="16" y="87"/>
                    <a:pt x="15" y="78"/>
                  </a:cubicBezTo>
                  <a:cubicBezTo>
                    <a:pt x="15" y="77"/>
                    <a:pt x="15" y="77"/>
                    <a:pt x="15" y="77"/>
                  </a:cubicBezTo>
                  <a:cubicBezTo>
                    <a:pt x="15" y="58"/>
                    <a:pt x="20" y="40"/>
                    <a:pt x="30" y="23"/>
                  </a:cubicBezTo>
                  <a:cubicBezTo>
                    <a:pt x="35" y="16"/>
                    <a:pt x="41" y="9"/>
                    <a:pt x="46" y="2"/>
                  </a:cubicBezTo>
                  <a:cubicBezTo>
                    <a:pt x="47" y="1"/>
                    <a:pt x="48" y="1"/>
                    <a:pt x="48" y="0"/>
                  </a:cubicBezTo>
                </a:path>
              </a:pathLst>
            </a:custGeom>
            <a:solidFill>
              <a:srgbClr val="FFB5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 typeface="Arial"/>
                <a:buNone/>
                <a:tabLst/>
                <a:defRPr/>
              </a:pPr>
              <a:endParaRPr kumimoji="0" lang="en-GB" sz="24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60" name="Rectangle 36">
              <a:extLst>
                <a:ext uri="{FF2B5EF4-FFF2-40B4-BE49-F238E27FC236}">
                  <a16:creationId xmlns:a16="http://schemas.microsoft.com/office/drawing/2014/main" id="{40C27857-3BBF-48FA-3FCB-170341E666AA}"/>
                </a:ext>
              </a:extLst>
            </p:cNvPr>
            <p:cNvSpPr>
              <a:spLocks noChangeArrowheads="1"/>
            </p:cNvSpPr>
            <p:nvPr/>
          </p:nvSpPr>
          <p:spPr bwMode="auto">
            <a:xfrm>
              <a:off x="2605088" y="2592778"/>
              <a:ext cx="268288" cy="153988"/>
            </a:xfrm>
            <a:prstGeom prst="rect">
              <a:avLst/>
            </a:prstGeom>
            <a:solidFill>
              <a:srgbClr val="FFD57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 typeface="Arial"/>
                <a:buNone/>
                <a:tabLst/>
                <a:defRPr/>
              </a:pPr>
              <a:endParaRPr kumimoji="0" lang="en-GB" sz="24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grpSp>
      <p:grpSp>
        <p:nvGrpSpPr>
          <p:cNvPr id="61" name="Group 60">
            <a:extLst>
              <a:ext uri="{FF2B5EF4-FFF2-40B4-BE49-F238E27FC236}">
                <a16:creationId xmlns:a16="http://schemas.microsoft.com/office/drawing/2014/main" id="{4142DE6B-E8FF-22A2-DF93-772F7D6CE4CB}"/>
              </a:ext>
            </a:extLst>
          </p:cNvPr>
          <p:cNvGrpSpPr/>
          <p:nvPr/>
        </p:nvGrpSpPr>
        <p:grpSpPr>
          <a:xfrm>
            <a:off x="1177723" y="3798578"/>
            <a:ext cx="186535" cy="203293"/>
            <a:chOff x="2455863" y="2411803"/>
            <a:chExt cx="566738" cy="566738"/>
          </a:xfrm>
        </p:grpSpPr>
        <p:sp>
          <p:nvSpPr>
            <p:cNvPr id="62" name="Oval 32">
              <a:extLst>
                <a:ext uri="{FF2B5EF4-FFF2-40B4-BE49-F238E27FC236}">
                  <a16:creationId xmlns:a16="http://schemas.microsoft.com/office/drawing/2014/main" id="{B2497237-A473-3E75-74E2-6056667843F5}"/>
                </a:ext>
              </a:extLst>
            </p:cNvPr>
            <p:cNvSpPr>
              <a:spLocks noChangeArrowheads="1"/>
            </p:cNvSpPr>
            <p:nvPr/>
          </p:nvSpPr>
          <p:spPr bwMode="auto">
            <a:xfrm>
              <a:off x="2455863" y="2411803"/>
              <a:ext cx="566738" cy="566738"/>
            </a:xfrm>
            <a:prstGeom prst="ellipse">
              <a:avLst/>
            </a:prstGeom>
            <a:solidFill>
              <a:srgbClr val="F2A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 typeface="Arial"/>
                <a:buNone/>
                <a:tabLst/>
                <a:defRPr/>
              </a:pPr>
              <a:endParaRPr kumimoji="0" lang="en-GB" sz="24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63" name="Oval 33">
              <a:extLst>
                <a:ext uri="{FF2B5EF4-FFF2-40B4-BE49-F238E27FC236}">
                  <a16:creationId xmlns:a16="http://schemas.microsoft.com/office/drawing/2014/main" id="{E39E2F58-17B0-2DE8-1F22-1842694F3C47}"/>
                </a:ext>
              </a:extLst>
            </p:cNvPr>
            <p:cNvSpPr>
              <a:spLocks noChangeArrowheads="1"/>
            </p:cNvSpPr>
            <p:nvPr/>
          </p:nvSpPr>
          <p:spPr bwMode="auto">
            <a:xfrm>
              <a:off x="2511425" y="2465778"/>
              <a:ext cx="455613" cy="457200"/>
            </a:xfrm>
            <a:prstGeom prst="ellipse">
              <a:avLst/>
            </a:prstGeom>
            <a:solidFill>
              <a:srgbClr val="FFD5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 typeface="Arial"/>
                <a:buNone/>
                <a:tabLst/>
                <a:defRPr/>
              </a:pPr>
              <a:endParaRPr kumimoji="0" lang="en-GB" sz="24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1024" name="Freeform 34">
              <a:extLst>
                <a:ext uri="{FF2B5EF4-FFF2-40B4-BE49-F238E27FC236}">
                  <a16:creationId xmlns:a16="http://schemas.microsoft.com/office/drawing/2014/main" id="{97FD9830-8FC9-B7DB-CDA8-533A5350B099}"/>
                </a:ext>
              </a:extLst>
            </p:cNvPr>
            <p:cNvSpPr>
              <a:spLocks noEditPoints="1"/>
            </p:cNvSpPr>
            <p:nvPr/>
          </p:nvSpPr>
          <p:spPr bwMode="auto">
            <a:xfrm>
              <a:off x="2511425" y="2621353"/>
              <a:ext cx="9525" cy="111125"/>
            </a:xfrm>
            <a:custGeom>
              <a:avLst/>
              <a:gdLst>
                <a:gd name="T0" fmla="*/ 0 w 4"/>
                <a:gd name="T1" fmla="*/ 43 h 45"/>
                <a:gd name="T2" fmla="*/ 0 w 4"/>
                <a:gd name="T3" fmla="*/ 42 h 45"/>
                <a:gd name="T4" fmla="*/ 0 w 4"/>
                <a:gd name="T5" fmla="*/ 41 h 45"/>
                <a:gd name="T6" fmla="*/ 0 w 4"/>
                <a:gd name="T7" fmla="*/ 40 h 45"/>
                <a:gd name="T8" fmla="*/ 0 w 4"/>
                <a:gd name="T9" fmla="*/ 40 h 45"/>
                <a:gd name="T10" fmla="*/ 0 w 4"/>
                <a:gd name="T11" fmla="*/ 39 h 45"/>
                <a:gd name="T12" fmla="*/ 0 w 4"/>
                <a:gd name="T13" fmla="*/ 38 h 45"/>
                <a:gd name="T14" fmla="*/ 0 w 4"/>
                <a:gd name="T15" fmla="*/ 38 h 45"/>
                <a:gd name="T16" fmla="*/ 0 w 4"/>
                <a:gd name="T17" fmla="*/ 37 h 45"/>
                <a:gd name="T18" fmla="*/ 0 w 4"/>
                <a:gd name="T19" fmla="*/ 36 h 45"/>
                <a:gd name="T20" fmla="*/ 0 w 4"/>
                <a:gd name="T21" fmla="*/ 36 h 45"/>
                <a:gd name="T22" fmla="*/ 0 w 4"/>
                <a:gd name="T23" fmla="*/ 35 h 45"/>
                <a:gd name="T24" fmla="*/ 0 w 4"/>
                <a:gd name="T25" fmla="*/ 34 h 45"/>
                <a:gd name="T26" fmla="*/ 0 w 4"/>
                <a:gd name="T27" fmla="*/ 34 h 45"/>
                <a:gd name="T28" fmla="*/ 0 w 4"/>
                <a:gd name="T29" fmla="*/ 33 h 45"/>
                <a:gd name="T30" fmla="*/ 0 w 4"/>
                <a:gd name="T31" fmla="*/ 32 h 45"/>
                <a:gd name="T32" fmla="*/ 0 w 4"/>
                <a:gd name="T33" fmla="*/ 31 h 45"/>
                <a:gd name="T34" fmla="*/ 0 w 4"/>
                <a:gd name="T35" fmla="*/ 31 h 45"/>
                <a:gd name="T36" fmla="*/ 0 w 4"/>
                <a:gd name="T37" fmla="*/ 30 h 45"/>
                <a:gd name="T38" fmla="*/ 0 w 4"/>
                <a:gd name="T39" fmla="*/ 29 h 45"/>
                <a:gd name="T40" fmla="*/ 0 w 4"/>
                <a:gd name="T41" fmla="*/ 29 h 45"/>
                <a:gd name="T42" fmla="*/ 0 w 4"/>
                <a:gd name="T43" fmla="*/ 28 h 45"/>
                <a:gd name="T44" fmla="*/ 0 w 4"/>
                <a:gd name="T45" fmla="*/ 27 h 45"/>
                <a:gd name="T46" fmla="*/ 0 w 4"/>
                <a:gd name="T47" fmla="*/ 26 h 45"/>
                <a:gd name="T48" fmla="*/ 0 w 4"/>
                <a:gd name="T49" fmla="*/ 26 h 45"/>
                <a:gd name="T50" fmla="*/ 0 w 4"/>
                <a:gd name="T51" fmla="*/ 25 h 45"/>
                <a:gd name="T52" fmla="*/ 0 w 4"/>
                <a:gd name="T53" fmla="*/ 24 h 45"/>
                <a:gd name="T54" fmla="*/ 0 w 4"/>
                <a:gd name="T55" fmla="*/ 23 h 45"/>
                <a:gd name="T56" fmla="*/ 0 w 4"/>
                <a:gd name="T57" fmla="*/ 22 h 45"/>
                <a:gd name="T58" fmla="*/ 0 w 4"/>
                <a:gd name="T59" fmla="*/ 22 h 45"/>
                <a:gd name="T60" fmla="*/ 0 w 4"/>
                <a:gd name="T61" fmla="*/ 21 h 45"/>
                <a:gd name="T62" fmla="*/ 0 w 4"/>
                <a:gd name="T63" fmla="*/ 20 h 45"/>
                <a:gd name="T64" fmla="*/ 0 w 4"/>
                <a:gd name="T65" fmla="*/ 19 h 45"/>
                <a:gd name="T66" fmla="*/ 0 w 4"/>
                <a:gd name="T67" fmla="*/ 18 h 45"/>
                <a:gd name="T68" fmla="*/ 0 w 4"/>
                <a:gd name="T69" fmla="*/ 18 h 45"/>
                <a:gd name="T70" fmla="*/ 0 w 4"/>
                <a:gd name="T71" fmla="*/ 17 h 45"/>
                <a:gd name="T72" fmla="*/ 1 w 4"/>
                <a:gd name="T73" fmla="*/ 16 h 45"/>
                <a:gd name="T74" fmla="*/ 1 w 4"/>
                <a:gd name="T75" fmla="*/ 15 h 45"/>
                <a:gd name="T76" fmla="*/ 1 w 4"/>
                <a:gd name="T77" fmla="*/ 15 h 45"/>
                <a:gd name="T78" fmla="*/ 1 w 4"/>
                <a:gd name="T79" fmla="*/ 13 h 45"/>
                <a:gd name="T80" fmla="*/ 1 w 4"/>
                <a:gd name="T81" fmla="*/ 12 h 45"/>
                <a:gd name="T82" fmla="*/ 1 w 4"/>
                <a:gd name="T83" fmla="*/ 12 h 45"/>
                <a:gd name="T84" fmla="*/ 1 w 4"/>
                <a:gd name="T85" fmla="*/ 11 h 45"/>
                <a:gd name="T86" fmla="*/ 2 w 4"/>
                <a:gd name="T87" fmla="*/ 10 h 45"/>
                <a:gd name="T88" fmla="*/ 2 w 4"/>
                <a:gd name="T89" fmla="*/ 10 h 45"/>
                <a:gd name="T90" fmla="*/ 2 w 4"/>
                <a:gd name="T91" fmla="*/ 9 h 45"/>
                <a:gd name="T92" fmla="*/ 2 w 4"/>
                <a:gd name="T93" fmla="*/ 8 h 45"/>
                <a:gd name="T94" fmla="*/ 2 w 4"/>
                <a:gd name="T95" fmla="*/ 8 h 45"/>
                <a:gd name="T96" fmla="*/ 2 w 4"/>
                <a:gd name="T97" fmla="*/ 7 h 45"/>
                <a:gd name="T98" fmla="*/ 3 w 4"/>
                <a:gd name="T99" fmla="*/ 6 h 45"/>
                <a:gd name="T100" fmla="*/ 3 w 4"/>
                <a:gd name="T101" fmla="*/ 6 h 45"/>
                <a:gd name="T102" fmla="*/ 3 w 4"/>
                <a:gd name="T103" fmla="*/ 5 h 45"/>
                <a:gd name="T104" fmla="*/ 3 w 4"/>
                <a:gd name="T105" fmla="*/ 4 h 45"/>
                <a:gd name="T106" fmla="*/ 3 w 4"/>
                <a:gd name="T107" fmla="*/ 4 h 45"/>
                <a:gd name="T108" fmla="*/ 3 w 4"/>
                <a:gd name="T109" fmla="*/ 3 h 45"/>
                <a:gd name="T110" fmla="*/ 4 w 4"/>
                <a:gd name="T111" fmla="*/ 2 h 45"/>
                <a:gd name="T112" fmla="*/ 4 w 4"/>
                <a:gd name="T113" fmla="*/ 1 h 45"/>
                <a:gd name="T114" fmla="*/ 4 w 4"/>
                <a:gd name="T115"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 h="45">
                  <a:moveTo>
                    <a:pt x="1" y="45"/>
                  </a:moveTo>
                  <a:cubicBezTo>
                    <a:pt x="1" y="45"/>
                    <a:pt x="1" y="45"/>
                    <a:pt x="1" y="45"/>
                  </a:cubicBezTo>
                  <a:cubicBezTo>
                    <a:pt x="1" y="45"/>
                    <a:pt x="1" y="45"/>
                    <a:pt x="1" y="45"/>
                  </a:cubicBezTo>
                  <a:moveTo>
                    <a:pt x="0" y="43"/>
                  </a:moveTo>
                  <a:cubicBezTo>
                    <a:pt x="0" y="43"/>
                    <a:pt x="0" y="43"/>
                    <a:pt x="0" y="43"/>
                  </a:cubicBezTo>
                  <a:cubicBezTo>
                    <a:pt x="0" y="43"/>
                    <a:pt x="0" y="43"/>
                    <a:pt x="0" y="43"/>
                  </a:cubicBezTo>
                  <a:moveTo>
                    <a:pt x="0" y="43"/>
                  </a:moveTo>
                  <a:cubicBezTo>
                    <a:pt x="0" y="43"/>
                    <a:pt x="0" y="43"/>
                    <a:pt x="0" y="43"/>
                  </a:cubicBezTo>
                  <a:cubicBezTo>
                    <a:pt x="0" y="43"/>
                    <a:pt x="0" y="43"/>
                    <a:pt x="0" y="43"/>
                  </a:cubicBezTo>
                  <a:moveTo>
                    <a:pt x="0" y="42"/>
                  </a:moveTo>
                  <a:cubicBezTo>
                    <a:pt x="0" y="42"/>
                    <a:pt x="0" y="42"/>
                    <a:pt x="0" y="42"/>
                  </a:cubicBezTo>
                  <a:cubicBezTo>
                    <a:pt x="0" y="42"/>
                    <a:pt x="0" y="42"/>
                    <a:pt x="0" y="42"/>
                  </a:cubicBezTo>
                  <a:moveTo>
                    <a:pt x="0" y="42"/>
                  </a:moveTo>
                  <a:cubicBezTo>
                    <a:pt x="0" y="42"/>
                    <a:pt x="0" y="42"/>
                    <a:pt x="0" y="42"/>
                  </a:cubicBezTo>
                  <a:cubicBezTo>
                    <a:pt x="0" y="42"/>
                    <a:pt x="0" y="42"/>
                    <a:pt x="0" y="42"/>
                  </a:cubicBezTo>
                  <a:moveTo>
                    <a:pt x="0" y="42"/>
                  </a:moveTo>
                  <a:cubicBezTo>
                    <a:pt x="0" y="42"/>
                    <a:pt x="0" y="42"/>
                    <a:pt x="0" y="42"/>
                  </a:cubicBezTo>
                  <a:cubicBezTo>
                    <a:pt x="0" y="42"/>
                    <a:pt x="0" y="42"/>
                    <a:pt x="0" y="42"/>
                  </a:cubicBezTo>
                  <a:moveTo>
                    <a:pt x="0" y="41"/>
                  </a:moveTo>
                  <a:cubicBezTo>
                    <a:pt x="0" y="41"/>
                    <a:pt x="0" y="41"/>
                    <a:pt x="0" y="41"/>
                  </a:cubicBezTo>
                  <a:cubicBezTo>
                    <a:pt x="0" y="41"/>
                    <a:pt x="0" y="41"/>
                    <a:pt x="0" y="41"/>
                  </a:cubicBezTo>
                  <a:moveTo>
                    <a:pt x="0" y="41"/>
                  </a:moveTo>
                  <a:cubicBezTo>
                    <a:pt x="0" y="41"/>
                    <a:pt x="0" y="41"/>
                    <a:pt x="0" y="41"/>
                  </a:cubicBezTo>
                  <a:cubicBezTo>
                    <a:pt x="0" y="41"/>
                    <a:pt x="0" y="41"/>
                    <a:pt x="0" y="41"/>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39"/>
                  </a:moveTo>
                  <a:cubicBezTo>
                    <a:pt x="0" y="39"/>
                    <a:pt x="0" y="39"/>
                    <a:pt x="0" y="39"/>
                  </a:cubicBezTo>
                  <a:cubicBezTo>
                    <a:pt x="0" y="39"/>
                    <a:pt x="0" y="39"/>
                    <a:pt x="0" y="39"/>
                  </a:cubicBezTo>
                  <a:moveTo>
                    <a:pt x="0" y="39"/>
                  </a:moveTo>
                  <a:cubicBezTo>
                    <a:pt x="0" y="39"/>
                    <a:pt x="0" y="39"/>
                    <a:pt x="0" y="39"/>
                  </a:cubicBezTo>
                  <a:cubicBezTo>
                    <a:pt x="0" y="39"/>
                    <a:pt x="0" y="39"/>
                    <a:pt x="0" y="39"/>
                  </a:cubicBezTo>
                  <a:moveTo>
                    <a:pt x="0" y="39"/>
                  </a:moveTo>
                  <a:cubicBezTo>
                    <a:pt x="0" y="39"/>
                    <a:pt x="0" y="39"/>
                    <a:pt x="0" y="39"/>
                  </a:cubicBezTo>
                  <a:cubicBezTo>
                    <a:pt x="0" y="39"/>
                    <a:pt x="0" y="39"/>
                    <a:pt x="0" y="39"/>
                  </a:cubicBezTo>
                  <a:moveTo>
                    <a:pt x="0" y="38"/>
                  </a:moveTo>
                  <a:cubicBezTo>
                    <a:pt x="0" y="38"/>
                    <a:pt x="0" y="39"/>
                    <a:pt x="0" y="39"/>
                  </a:cubicBezTo>
                  <a:cubicBezTo>
                    <a:pt x="0" y="39"/>
                    <a:pt x="0" y="39"/>
                    <a:pt x="0" y="38"/>
                  </a:cubicBezTo>
                  <a:moveTo>
                    <a:pt x="0" y="38"/>
                  </a:moveTo>
                  <a:cubicBezTo>
                    <a:pt x="0" y="38"/>
                    <a:pt x="0" y="38"/>
                    <a:pt x="0" y="38"/>
                  </a:cubicBezTo>
                  <a:cubicBezTo>
                    <a:pt x="0" y="38"/>
                    <a:pt x="0" y="38"/>
                    <a:pt x="0" y="38"/>
                  </a:cubicBezTo>
                  <a:moveTo>
                    <a:pt x="0" y="38"/>
                  </a:moveTo>
                  <a:cubicBezTo>
                    <a:pt x="0" y="38"/>
                    <a:pt x="0" y="38"/>
                    <a:pt x="0" y="38"/>
                  </a:cubicBezTo>
                  <a:cubicBezTo>
                    <a:pt x="0" y="38"/>
                    <a:pt x="0" y="38"/>
                    <a:pt x="0" y="38"/>
                  </a:cubicBezTo>
                  <a:moveTo>
                    <a:pt x="0" y="37"/>
                  </a:moveTo>
                  <a:cubicBezTo>
                    <a:pt x="0" y="38"/>
                    <a:pt x="0" y="38"/>
                    <a:pt x="0" y="38"/>
                  </a:cubicBezTo>
                  <a:cubicBezTo>
                    <a:pt x="0" y="38"/>
                    <a:pt x="0" y="38"/>
                    <a:pt x="0" y="37"/>
                  </a:cubicBezTo>
                  <a:moveTo>
                    <a:pt x="0" y="37"/>
                  </a:moveTo>
                  <a:cubicBezTo>
                    <a:pt x="0" y="37"/>
                    <a:pt x="0" y="37"/>
                    <a:pt x="0" y="37"/>
                  </a:cubicBezTo>
                  <a:cubicBezTo>
                    <a:pt x="0" y="37"/>
                    <a:pt x="0" y="37"/>
                    <a:pt x="0" y="37"/>
                  </a:cubicBezTo>
                  <a:moveTo>
                    <a:pt x="0" y="37"/>
                  </a:moveTo>
                  <a:cubicBezTo>
                    <a:pt x="0" y="37"/>
                    <a:pt x="0" y="37"/>
                    <a:pt x="0" y="37"/>
                  </a:cubicBezTo>
                  <a:cubicBezTo>
                    <a:pt x="0" y="37"/>
                    <a:pt x="0" y="37"/>
                    <a:pt x="0" y="37"/>
                  </a:cubicBezTo>
                  <a:moveTo>
                    <a:pt x="0" y="37"/>
                  </a:moveTo>
                  <a:cubicBezTo>
                    <a:pt x="0" y="37"/>
                    <a:pt x="0" y="37"/>
                    <a:pt x="0" y="37"/>
                  </a:cubicBezTo>
                  <a:cubicBezTo>
                    <a:pt x="0" y="37"/>
                    <a:pt x="0" y="37"/>
                    <a:pt x="0" y="37"/>
                  </a:cubicBezTo>
                  <a:moveTo>
                    <a:pt x="0" y="36"/>
                  </a:moveTo>
                  <a:cubicBezTo>
                    <a:pt x="0" y="36"/>
                    <a:pt x="0" y="36"/>
                    <a:pt x="0" y="36"/>
                  </a:cubicBezTo>
                  <a:cubicBezTo>
                    <a:pt x="0" y="36"/>
                    <a:pt x="0" y="36"/>
                    <a:pt x="0" y="36"/>
                  </a:cubicBezTo>
                  <a:moveTo>
                    <a:pt x="0" y="36"/>
                  </a:moveTo>
                  <a:cubicBezTo>
                    <a:pt x="0" y="36"/>
                    <a:pt x="0" y="36"/>
                    <a:pt x="0" y="36"/>
                  </a:cubicBezTo>
                  <a:cubicBezTo>
                    <a:pt x="0" y="36"/>
                    <a:pt x="0" y="36"/>
                    <a:pt x="0" y="36"/>
                  </a:cubicBezTo>
                  <a:moveTo>
                    <a:pt x="0" y="36"/>
                  </a:moveTo>
                  <a:cubicBezTo>
                    <a:pt x="0" y="36"/>
                    <a:pt x="0" y="36"/>
                    <a:pt x="0" y="36"/>
                  </a:cubicBezTo>
                  <a:cubicBezTo>
                    <a:pt x="0" y="36"/>
                    <a:pt x="0" y="36"/>
                    <a:pt x="0" y="36"/>
                  </a:cubicBezTo>
                  <a:moveTo>
                    <a:pt x="0" y="35"/>
                  </a:moveTo>
                  <a:cubicBezTo>
                    <a:pt x="0" y="35"/>
                    <a:pt x="0" y="36"/>
                    <a:pt x="0" y="36"/>
                  </a:cubicBezTo>
                  <a:cubicBezTo>
                    <a:pt x="0" y="36"/>
                    <a:pt x="0" y="35"/>
                    <a:pt x="0" y="35"/>
                  </a:cubicBezTo>
                  <a:moveTo>
                    <a:pt x="0" y="35"/>
                  </a:moveTo>
                  <a:cubicBezTo>
                    <a:pt x="0" y="35"/>
                    <a:pt x="0" y="35"/>
                    <a:pt x="0" y="35"/>
                  </a:cubicBezTo>
                  <a:cubicBezTo>
                    <a:pt x="0" y="35"/>
                    <a:pt x="0" y="35"/>
                    <a:pt x="0" y="35"/>
                  </a:cubicBezTo>
                  <a:moveTo>
                    <a:pt x="0" y="35"/>
                  </a:moveTo>
                  <a:cubicBezTo>
                    <a:pt x="0" y="35"/>
                    <a:pt x="0" y="35"/>
                    <a:pt x="0" y="35"/>
                  </a:cubicBezTo>
                  <a:cubicBezTo>
                    <a:pt x="0" y="35"/>
                    <a:pt x="0" y="35"/>
                    <a:pt x="0" y="35"/>
                  </a:cubicBezTo>
                  <a:moveTo>
                    <a:pt x="0" y="35"/>
                  </a:moveTo>
                  <a:cubicBezTo>
                    <a:pt x="0" y="35"/>
                    <a:pt x="0" y="35"/>
                    <a:pt x="0" y="35"/>
                  </a:cubicBezTo>
                  <a:cubicBezTo>
                    <a:pt x="0" y="35"/>
                    <a:pt x="0" y="35"/>
                    <a:pt x="0" y="35"/>
                  </a:cubicBezTo>
                  <a:moveTo>
                    <a:pt x="0" y="34"/>
                  </a:moveTo>
                  <a:cubicBezTo>
                    <a:pt x="0" y="34"/>
                    <a:pt x="0" y="34"/>
                    <a:pt x="0" y="34"/>
                  </a:cubicBezTo>
                  <a:cubicBezTo>
                    <a:pt x="0" y="34"/>
                    <a:pt x="0" y="34"/>
                    <a:pt x="0" y="34"/>
                  </a:cubicBezTo>
                  <a:moveTo>
                    <a:pt x="0" y="34"/>
                  </a:moveTo>
                  <a:cubicBezTo>
                    <a:pt x="0" y="34"/>
                    <a:pt x="0" y="34"/>
                    <a:pt x="0" y="34"/>
                  </a:cubicBezTo>
                  <a:cubicBezTo>
                    <a:pt x="0" y="34"/>
                    <a:pt x="0" y="34"/>
                    <a:pt x="0" y="34"/>
                  </a:cubicBezTo>
                  <a:moveTo>
                    <a:pt x="0" y="34"/>
                  </a:moveTo>
                  <a:cubicBezTo>
                    <a:pt x="0" y="34"/>
                    <a:pt x="0" y="34"/>
                    <a:pt x="0" y="34"/>
                  </a:cubicBezTo>
                  <a:cubicBezTo>
                    <a:pt x="0" y="34"/>
                    <a:pt x="0" y="34"/>
                    <a:pt x="0" y="34"/>
                  </a:cubicBezTo>
                  <a:moveTo>
                    <a:pt x="0" y="33"/>
                  </a:moveTo>
                  <a:cubicBezTo>
                    <a:pt x="0" y="33"/>
                    <a:pt x="0" y="33"/>
                    <a:pt x="0" y="34"/>
                  </a:cubicBezTo>
                  <a:cubicBezTo>
                    <a:pt x="0" y="33"/>
                    <a:pt x="0" y="33"/>
                    <a:pt x="0" y="33"/>
                  </a:cubicBezTo>
                  <a:moveTo>
                    <a:pt x="0" y="33"/>
                  </a:moveTo>
                  <a:cubicBezTo>
                    <a:pt x="0" y="33"/>
                    <a:pt x="0" y="33"/>
                    <a:pt x="0" y="33"/>
                  </a:cubicBezTo>
                  <a:cubicBezTo>
                    <a:pt x="0" y="33"/>
                    <a:pt x="0" y="33"/>
                    <a:pt x="0" y="33"/>
                  </a:cubicBezTo>
                  <a:moveTo>
                    <a:pt x="0" y="33"/>
                  </a:moveTo>
                  <a:cubicBezTo>
                    <a:pt x="0" y="33"/>
                    <a:pt x="0" y="33"/>
                    <a:pt x="0" y="33"/>
                  </a:cubicBezTo>
                  <a:cubicBezTo>
                    <a:pt x="0" y="33"/>
                    <a:pt x="0" y="33"/>
                    <a:pt x="0" y="33"/>
                  </a:cubicBezTo>
                  <a:moveTo>
                    <a:pt x="0" y="32"/>
                  </a:moveTo>
                  <a:cubicBezTo>
                    <a:pt x="0" y="32"/>
                    <a:pt x="0" y="33"/>
                    <a:pt x="0" y="33"/>
                  </a:cubicBezTo>
                  <a:cubicBezTo>
                    <a:pt x="0" y="33"/>
                    <a:pt x="0" y="32"/>
                    <a:pt x="0" y="32"/>
                  </a:cubicBezTo>
                  <a:moveTo>
                    <a:pt x="0" y="32"/>
                  </a:moveTo>
                  <a:cubicBezTo>
                    <a:pt x="0" y="32"/>
                    <a:pt x="0" y="32"/>
                    <a:pt x="0" y="32"/>
                  </a:cubicBezTo>
                  <a:cubicBezTo>
                    <a:pt x="0" y="32"/>
                    <a:pt x="0" y="32"/>
                    <a:pt x="0" y="32"/>
                  </a:cubicBezTo>
                  <a:moveTo>
                    <a:pt x="0" y="32"/>
                  </a:moveTo>
                  <a:cubicBezTo>
                    <a:pt x="0" y="32"/>
                    <a:pt x="0" y="32"/>
                    <a:pt x="0" y="32"/>
                  </a:cubicBezTo>
                  <a:cubicBezTo>
                    <a:pt x="0" y="32"/>
                    <a:pt x="0" y="32"/>
                    <a:pt x="0" y="32"/>
                  </a:cubicBezTo>
                  <a:moveTo>
                    <a:pt x="0" y="32"/>
                  </a:moveTo>
                  <a:cubicBezTo>
                    <a:pt x="0" y="32"/>
                    <a:pt x="0" y="32"/>
                    <a:pt x="0" y="32"/>
                  </a:cubicBezTo>
                  <a:cubicBezTo>
                    <a:pt x="0" y="32"/>
                    <a:pt x="0" y="32"/>
                    <a:pt x="0" y="32"/>
                  </a:cubicBezTo>
                  <a:moveTo>
                    <a:pt x="0" y="31"/>
                  </a:moveTo>
                  <a:cubicBezTo>
                    <a:pt x="0" y="31"/>
                    <a:pt x="0" y="31"/>
                    <a:pt x="0" y="31"/>
                  </a:cubicBezTo>
                  <a:cubicBezTo>
                    <a:pt x="0" y="31"/>
                    <a:pt x="0" y="31"/>
                    <a:pt x="0" y="31"/>
                  </a:cubicBezTo>
                  <a:moveTo>
                    <a:pt x="0" y="31"/>
                  </a:moveTo>
                  <a:cubicBezTo>
                    <a:pt x="0" y="31"/>
                    <a:pt x="0" y="31"/>
                    <a:pt x="0" y="31"/>
                  </a:cubicBezTo>
                  <a:cubicBezTo>
                    <a:pt x="0" y="31"/>
                    <a:pt x="0" y="31"/>
                    <a:pt x="0" y="31"/>
                  </a:cubicBezTo>
                  <a:moveTo>
                    <a:pt x="0" y="31"/>
                  </a:moveTo>
                  <a:cubicBezTo>
                    <a:pt x="0" y="31"/>
                    <a:pt x="0" y="31"/>
                    <a:pt x="0" y="31"/>
                  </a:cubicBezTo>
                  <a:cubicBezTo>
                    <a:pt x="0" y="31"/>
                    <a:pt x="0" y="31"/>
                    <a:pt x="0" y="31"/>
                  </a:cubicBezTo>
                  <a:moveTo>
                    <a:pt x="0" y="30"/>
                  </a:moveTo>
                  <a:cubicBezTo>
                    <a:pt x="0" y="30"/>
                    <a:pt x="0" y="30"/>
                    <a:pt x="0" y="31"/>
                  </a:cubicBezTo>
                  <a:cubicBezTo>
                    <a:pt x="0" y="30"/>
                    <a:pt x="0" y="30"/>
                    <a:pt x="0" y="30"/>
                  </a:cubicBezTo>
                  <a:moveTo>
                    <a:pt x="0" y="30"/>
                  </a:moveTo>
                  <a:cubicBezTo>
                    <a:pt x="0" y="30"/>
                    <a:pt x="0" y="30"/>
                    <a:pt x="0" y="30"/>
                  </a:cubicBezTo>
                  <a:cubicBezTo>
                    <a:pt x="0" y="30"/>
                    <a:pt x="0" y="30"/>
                    <a:pt x="0" y="30"/>
                  </a:cubicBezTo>
                  <a:moveTo>
                    <a:pt x="0" y="30"/>
                  </a:moveTo>
                  <a:cubicBezTo>
                    <a:pt x="0" y="30"/>
                    <a:pt x="0" y="30"/>
                    <a:pt x="0" y="30"/>
                  </a:cubicBezTo>
                  <a:cubicBezTo>
                    <a:pt x="0" y="30"/>
                    <a:pt x="0" y="30"/>
                    <a:pt x="0" y="30"/>
                  </a:cubicBezTo>
                  <a:cubicBezTo>
                    <a:pt x="0" y="30"/>
                    <a:pt x="0" y="30"/>
                    <a:pt x="0" y="30"/>
                  </a:cubicBezTo>
                  <a:moveTo>
                    <a:pt x="0" y="29"/>
                  </a:moveTo>
                  <a:cubicBezTo>
                    <a:pt x="0" y="29"/>
                    <a:pt x="0" y="30"/>
                    <a:pt x="0" y="30"/>
                  </a:cubicBezTo>
                  <a:cubicBezTo>
                    <a:pt x="0" y="30"/>
                    <a:pt x="0" y="29"/>
                    <a:pt x="0" y="29"/>
                  </a:cubicBezTo>
                  <a:moveTo>
                    <a:pt x="0" y="29"/>
                  </a:moveTo>
                  <a:cubicBezTo>
                    <a:pt x="0" y="29"/>
                    <a:pt x="0" y="29"/>
                    <a:pt x="0" y="29"/>
                  </a:cubicBezTo>
                  <a:cubicBezTo>
                    <a:pt x="0" y="29"/>
                    <a:pt x="0" y="29"/>
                    <a:pt x="0" y="29"/>
                  </a:cubicBezTo>
                  <a:moveTo>
                    <a:pt x="0" y="29"/>
                  </a:moveTo>
                  <a:cubicBezTo>
                    <a:pt x="0" y="29"/>
                    <a:pt x="0" y="29"/>
                    <a:pt x="0" y="29"/>
                  </a:cubicBezTo>
                  <a:cubicBezTo>
                    <a:pt x="0" y="29"/>
                    <a:pt x="0" y="29"/>
                    <a:pt x="0" y="29"/>
                  </a:cubicBezTo>
                  <a:moveTo>
                    <a:pt x="0" y="28"/>
                  </a:moveTo>
                  <a:cubicBezTo>
                    <a:pt x="0" y="29"/>
                    <a:pt x="0" y="29"/>
                    <a:pt x="0" y="29"/>
                  </a:cubicBezTo>
                  <a:cubicBezTo>
                    <a:pt x="0" y="29"/>
                    <a:pt x="0" y="29"/>
                    <a:pt x="0" y="28"/>
                  </a:cubicBezTo>
                  <a:moveTo>
                    <a:pt x="0" y="28"/>
                  </a:moveTo>
                  <a:cubicBezTo>
                    <a:pt x="0" y="28"/>
                    <a:pt x="0" y="28"/>
                    <a:pt x="0" y="28"/>
                  </a:cubicBezTo>
                  <a:cubicBezTo>
                    <a:pt x="0" y="28"/>
                    <a:pt x="0" y="28"/>
                    <a:pt x="0" y="28"/>
                  </a:cubicBezTo>
                  <a:moveTo>
                    <a:pt x="0" y="28"/>
                  </a:moveTo>
                  <a:cubicBezTo>
                    <a:pt x="0" y="28"/>
                    <a:pt x="0" y="28"/>
                    <a:pt x="0" y="28"/>
                  </a:cubicBezTo>
                  <a:cubicBezTo>
                    <a:pt x="0" y="28"/>
                    <a:pt x="0" y="28"/>
                    <a:pt x="0" y="28"/>
                  </a:cubicBezTo>
                  <a:moveTo>
                    <a:pt x="0" y="28"/>
                  </a:moveTo>
                  <a:cubicBezTo>
                    <a:pt x="0" y="28"/>
                    <a:pt x="0" y="28"/>
                    <a:pt x="0" y="28"/>
                  </a:cubicBezTo>
                  <a:cubicBezTo>
                    <a:pt x="0" y="28"/>
                    <a:pt x="0" y="28"/>
                    <a:pt x="0" y="28"/>
                  </a:cubicBezTo>
                  <a:moveTo>
                    <a:pt x="0" y="27"/>
                  </a:moveTo>
                  <a:cubicBezTo>
                    <a:pt x="0" y="27"/>
                    <a:pt x="0" y="27"/>
                    <a:pt x="0" y="28"/>
                  </a:cubicBezTo>
                  <a:cubicBezTo>
                    <a:pt x="0" y="27"/>
                    <a:pt x="0" y="27"/>
                    <a:pt x="0" y="27"/>
                  </a:cubicBezTo>
                  <a:moveTo>
                    <a:pt x="0" y="27"/>
                  </a:moveTo>
                  <a:cubicBezTo>
                    <a:pt x="0" y="27"/>
                    <a:pt x="0" y="27"/>
                    <a:pt x="0" y="27"/>
                  </a:cubicBezTo>
                  <a:cubicBezTo>
                    <a:pt x="0" y="27"/>
                    <a:pt x="0" y="27"/>
                    <a:pt x="0" y="27"/>
                  </a:cubicBezTo>
                  <a:moveTo>
                    <a:pt x="0" y="26"/>
                  </a:moveTo>
                  <a:cubicBezTo>
                    <a:pt x="0" y="27"/>
                    <a:pt x="0" y="27"/>
                    <a:pt x="0" y="27"/>
                  </a:cubicBezTo>
                  <a:cubicBezTo>
                    <a:pt x="0" y="27"/>
                    <a:pt x="0" y="27"/>
                    <a:pt x="0" y="26"/>
                  </a:cubicBezTo>
                  <a:moveTo>
                    <a:pt x="0" y="26"/>
                  </a:moveTo>
                  <a:cubicBezTo>
                    <a:pt x="0" y="26"/>
                    <a:pt x="0" y="26"/>
                    <a:pt x="0" y="26"/>
                  </a:cubicBezTo>
                  <a:cubicBezTo>
                    <a:pt x="0" y="26"/>
                    <a:pt x="0" y="26"/>
                    <a:pt x="0" y="26"/>
                  </a:cubicBezTo>
                  <a:moveTo>
                    <a:pt x="0" y="26"/>
                  </a:moveTo>
                  <a:cubicBezTo>
                    <a:pt x="0" y="26"/>
                    <a:pt x="0" y="26"/>
                    <a:pt x="0" y="26"/>
                  </a:cubicBezTo>
                  <a:cubicBezTo>
                    <a:pt x="0" y="26"/>
                    <a:pt x="0" y="26"/>
                    <a:pt x="0" y="26"/>
                  </a:cubicBezTo>
                  <a:moveTo>
                    <a:pt x="0" y="26"/>
                  </a:moveTo>
                  <a:cubicBezTo>
                    <a:pt x="0" y="26"/>
                    <a:pt x="0" y="26"/>
                    <a:pt x="0" y="26"/>
                  </a:cubicBezTo>
                  <a:cubicBezTo>
                    <a:pt x="0" y="26"/>
                    <a:pt x="0" y="26"/>
                    <a:pt x="0" y="26"/>
                  </a:cubicBezTo>
                  <a:moveTo>
                    <a:pt x="0" y="25"/>
                  </a:moveTo>
                  <a:cubicBezTo>
                    <a:pt x="0" y="25"/>
                    <a:pt x="0" y="25"/>
                    <a:pt x="0" y="25"/>
                  </a:cubicBezTo>
                  <a:cubicBezTo>
                    <a:pt x="0" y="25"/>
                    <a:pt x="0" y="25"/>
                    <a:pt x="0" y="25"/>
                  </a:cubicBezTo>
                  <a:moveTo>
                    <a:pt x="0" y="25"/>
                  </a:moveTo>
                  <a:cubicBezTo>
                    <a:pt x="0" y="25"/>
                    <a:pt x="0" y="25"/>
                    <a:pt x="0" y="25"/>
                  </a:cubicBezTo>
                  <a:cubicBezTo>
                    <a:pt x="0" y="25"/>
                    <a:pt x="0" y="25"/>
                    <a:pt x="0" y="25"/>
                  </a:cubicBezTo>
                  <a:moveTo>
                    <a:pt x="0" y="25"/>
                  </a:moveTo>
                  <a:cubicBezTo>
                    <a:pt x="0" y="25"/>
                    <a:pt x="0" y="25"/>
                    <a:pt x="0" y="25"/>
                  </a:cubicBezTo>
                  <a:cubicBezTo>
                    <a:pt x="0" y="25"/>
                    <a:pt x="0" y="25"/>
                    <a:pt x="0" y="25"/>
                  </a:cubicBezTo>
                  <a:moveTo>
                    <a:pt x="0" y="24"/>
                  </a:moveTo>
                  <a:cubicBezTo>
                    <a:pt x="0" y="24"/>
                    <a:pt x="0" y="24"/>
                    <a:pt x="0" y="25"/>
                  </a:cubicBezTo>
                  <a:cubicBezTo>
                    <a:pt x="0" y="24"/>
                    <a:pt x="0" y="24"/>
                    <a:pt x="0" y="24"/>
                  </a:cubicBezTo>
                  <a:moveTo>
                    <a:pt x="0" y="24"/>
                  </a:moveTo>
                  <a:cubicBezTo>
                    <a:pt x="0" y="24"/>
                    <a:pt x="0" y="24"/>
                    <a:pt x="0" y="24"/>
                  </a:cubicBezTo>
                  <a:cubicBezTo>
                    <a:pt x="0" y="24"/>
                    <a:pt x="0" y="24"/>
                    <a:pt x="0" y="24"/>
                  </a:cubicBezTo>
                  <a:moveTo>
                    <a:pt x="0" y="24"/>
                  </a:moveTo>
                  <a:cubicBezTo>
                    <a:pt x="0" y="24"/>
                    <a:pt x="0" y="24"/>
                    <a:pt x="0" y="24"/>
                  </a:cubicBezTo>
                  <a:cubicBezTo>
                    <a:pt x="0" y="24"/>
                    <a:pt x="0" y="24"/>
                    <a:pt x="0" y="24"/>
                  </a:cubicBezTo>
                  <a:moveTo>
                    <a:pt x="0" y="23"/>
                  </a:moveTo>
                  <a:cubicBezTo>
                    <a:pt x="0" y="23"/>
                    <a:pt x="0" y="23"/>
                    <a:pt x="0" y="24"/>
                  </a:cubicBezTo>
                  <a:cubicBezTo>
                    <a:pt x="0" y="23"/>
                    <a:pt x="0" y="23"/>
                    <a:pt x="0" y="23"/>
                  </a:cubicBezTo>
                  <a:moveTo>
                    <a:pt x="0" y="23"/>
                  </a:moveTo>
                  <a:cubicBezTo>
                    <a:pt x="0" y="23"/>
                    <a:pt x="0" y="23"/>
                    <a:pt x="0" y="23"/>
                  </a:cubicBezTo>
                  <a:cubicBezTo>
                    <a:pt x="0" y="23"/>
                    <a:pt x="0" y="23"/>
                    <a:pt x="0" y="23"/>
                  </a:cubicBezTo>
                  <a:moveTo>
                    <a:pt x="0" y="23"/>
                  </a:moveTo>
                  <a:cubicBezTo>
                    <a:pt x="0" y="23"/>
                    <a:pt x="0" y="23"/>
                    <a:pt x="0" y="23"/>
                  </a:cubicBezTo>
                  <a:cubicBezTo>
                    <a:pt x="0" y="23"/>
                    <a:pt x="0" y="23"/>
                    <a:pt x="0" y="23"/>
                  </a:cubicBezTo>
                  <a:moveTo>
                    <a:pt x="0" y="22"/>
                  </a:moveTo>
                  <a:cubicBezTo>
                    <a:pt x="0" y="22"/>
                    <a:pt x="0" y="22"/>
                    <a:pt x="0" y="22"/>
                  </a:cubicBezTo>
                  <a:cubicBezTo>
                    <a:pt x="0" y="22"/>
                    <a:pt x="0" y="22"/>
                    <a:pt x="0" y="22"/>
                  </a:cubicBezTo>
                  <a:moveTo>
                    <a:pt x="0" y="22"/>
                  </a:moveTo>
                  <a:cubicBezTo>
                    <a:pt x="0" y="22"/>
                    <a:pt x="0" y="22"/>
                    <a:pt x="0" y="22"/>
                  </a:cubicBezTo>
                  <a:cubicBezTo>
                    <a:pt x="0" y="22"/>
                    <a:pt x="0" y="22"/>
                    <a:pt x="0" y="22"/>
                  </a:cubicBezTo>
                  <a:moveTo>
                    <a:pt x="0" y="22"/>
                  </a:moveTo>
                  <a:cubicBezTo>
                    <a:pt x="0" y="22"/>
                    <a:pt x="0" y="22"/>
                    <a:pt x="0" y="22"/>
                  </a:cubicBezTo>
                  <a:cubicBezTo>
                    <a:pt x="0" y="22"/>
                    <a:pt x="0" y="22"/>
                    <a:pt x="0" y="22"/>
                  </a:cubicBezTo>
                  <a:moveTo>
                    <a:pt x="0" y="21"/>
                  </a:moveTo>
                  <a:cubicBezTo>
                    <a:pt x="0" y="21"/>
                    <a:pt x="0" y="22"/>
                    <a:pt x="0" y="22"/>
                  </a:cubicBezTo>
                  <a:cubicBezTo>
                    <a:pt x="0" y="22"/>
                    <a:pt x="0" y="21"/>
                    <a:pt x="0" y="21"/>
                  </a:cubicBezTo>
                  <a:moveTo>
                    <a:pt x="0" y="21"/>
                  </a:moveTo>
                  <a:cubicBezTo>
                    <a:pt x="0" y="21"/>
                    <a:pt x="0" y="21"/>
                    <a:pt x="0" y="21"/>
                  </a:cubicBezTo>
                  <a:cubicBezTo>
                    <a:pt x="0" y="21"/>
                    <a:pt x="0" y="21"/>
                    <a:pt x="0" y="21"/>
                  </a:cubicBezTo>
                  <a:moveTo>
                    <a:pt x="0" y="21"/>
                  </a:moveTo>
                  <a:cubicBezTo>
                    <a:pt x="0" y="21"/>
                    <a:pt x="0" y="21"/>
                    <a:pt x="0" y="21"/>
                  </a:cubicBezTo>
                  <a:cubicBezTo>
                    <a:pt x="0" y="21"/>
                    <a:pt x="0" y="21"/>
                    <a:pt x="0" y="21"/>
                  </a:cubicBezTo>
                  <a:moveTo>
                    <a:pt x="0" y="20"/>
                  </a:moveTo>
                  <a:cubicBezTo>
                    <a:pt x="0" y="21"/>
                    <a:pt x="0" y="21"/>
                    <a:pt x="0" y="21"/>
                  </a:cubicBezTo>
                  <a:cubicBezTo>
                    <a:pt x="0" y="21"/>
                    <a:pt x="0" y="21"/>
                    <a:pt x="0" y="20"/>
                  </a:cubicBezTo>
                  <a:moveTo>
                    <a:pt x="0" y="20"/>
                  </a:moveTo>
                  <a:cubicBezTo>
                    <a:pt x="0" y="20"/>
                    <a:pt x="0" y="20"/>
                    <a:pt x="0" y="20"/>
                  </a:cubicBezTo>
                  <a:cubicBezTo>
                    <a:pt x="0" y="20"/>
                    <a:pt x="0" y="20"/>
                    <a:pt x="0" y="20"/>
                  </a:cubicBezTo>
                  <a:moveTo>
                    <a:pt x="0" y="19"/>
                  </a:moveTo>
                  <a:cubicBezTo>
                    <a:pt x="0" y="19"/>
                    <a:pt x="0" y="20"/>
                    <a:pt x="0" y="20"/>
                  </a:cubicBezTo>
                  <a:cubicBezTo>
                    <a:pt x="0" y="20"/>
                    <a:pt x="0" y="19"/>
                    <a:pt x="0" y="19"/>
                  </a:cubicBezTo>
                  <a:moveTo>
                    <a:pt x="0" y="19"/>
                  </a:moveTo>
                  <a:cubicBezTo>
                    <a:pt x="0" y="19"/>
                    <a:pt x="0" y="19"/>
                    <a:pt x="0" y="19"/>
                  </a:cubicBezTo>
                  <a:cubicBezTo>
                    <a:pt x="0" y="19"/>
                    <a:pt x="0" y="19"/>
                    <a:pt x="0" y="19"/>
                  </a:cubicBezTo>
                  <a:moveTo>
                    <a:pt x="0" y="19"/>
                  </a:moveTo>
                  <a:cubicBezTo>
                    <a:pt x="0" y="19"/>
                    <a:pt x="0" y="19"/>
                    <a:pt x="0" y="19"/>
                  </a:cubicBezTo>
                  <a:cubicBezTo>
                    <a:pt x="0" y="19"/>
                    <a:pt x="0" y="19"/>
                    <a:pt x="0" y="19"/>
                  </a:cubicBezTo>
                  <a:moveTo>
                    <a:pt x="0" y="18"/>
                  </a:moveTo>
                  <a:cubicBezTo>
                    <a:pt x="0" y="18"/>
                    <a:pt x="0" y="19"/>
                    <a:pt x="0" y="19"/>
                  </a:cubicBezTo>
                  <a:cubicBezTo>
                    <a:pt x="0" y="19"/>
                    <a:pt x="0" y="18"/>
                    <a:pt x="0" y="18"/>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7"/>
                  </a:moveTo>
                  <a:cubicBezTo>
                    <a:pt x="0" y="17"/>
                    <a:pt x="0" y="17"/>
                    <a:pt x="0" y="18"/>
                  </a:cubicBezTo>
                  <a:cubicBezTo>
                    <a:pt x="0" y="17"/>
                    <a:pt x="0" y="17"/>
                    <a:pt x="0" y="17"/>
                  </a:cubicBezTo>
                  <a:moveTo>
                    <a:pt x="0" y="17"/>
                  </a:moveTo>
                  <a:cubicBezTo>
                    <a:pt x="0" y="17"/>
                    <a:pt x="0" y="17"/>
                    <a:pt x="0" y="17"/>
                  </a:cubicBezTo>
                  <a:cubicBezTo>
                    <a:pt x="0" y="17"/>
                    <a:pt x="0" y="17"/>
                    <a:pt x="0" y="17"/>
                  </a:cubicBezTo>
                  <a:moveTo>
                    <a:pt x="1" y="16"/>
                  </a:moveTo>
                  <a:cubicBezTo>
                    <a:pt x="1" y="16"/>
                    <a:pt x="0" y="16"/>
                    <a:pt x="0" y="17"/>
                  </a:cubicBezTo>
                  <a:cubicBezTo>
                    <a:pt x="0" y="16"/>
                    <a:pt x="1" y="16"/>
                    <a:pt x="1" y="16"/>
                  </a:cubicBezTo>
                  <a:moveTo>
                    <a:pt x="1" y="16"/>
                  </a:moveTo>
                  <a:cubicBezTo>
                    <a:pt x="1" y="16"/>
                    <a:pt x="1" y="16"/>
                    <a:pt x="1" y="16"/>
                  </a:cubicBezTo>
                  <a:cubicBezTo>
                    <a:pt x="1" y="16"/>
                    <a:pt x="1" y="16"/>
                    <a:pt x="1" y="16"/>
                  </a:cubicBezTo>
                  <a:moveTo>
                    <a:pt x="1" y="15"/>
                  </a:moveTo>
                  <a:cubicBezTo>
                    <a:pt x="1" y="16"/>
                    <a:pt x="1" y="16"/>
                    <a:pt x="1" y="16"/>
                  </a:cubicBezTo>
                  <a:cubicBezTo>
                    <a:pt x="1" y="16"/>
                    <a:pt x="1" y="16"/>
                    <a:pt x="1" y="15"/>
                  </a:cubicBezTo>
                  <a:moveTo>
                    <a:pt x="1" y="15"/>
                  </a:moveTo>
                  <a:cubicBezTo>
                    <a:pt x="1" y="15"/>
                    <a:pt x="1" y="15"/>
                    <a:pt x="1" y="15"/>
                  </a:cubicBezTo>
                  <a:cubicBezTo>
                    <a:pt x="1" y="15"/>
                    <a:pt x="1" y="15"/>
                    <a:pt x="1" y="15"/>
                  </a:cubicBezTo>
                  <a:moveTo>
                    <a:pt x="1" y="15"/>
                  </a:moveTo>
                  <a:cubicBezTo>
                    <a:pt x="1" y="15"/>
                    <a:pt x="1" y="15"/>
                    <a:pt x="1" y="15"/>
                  </a:cubicBezTo>
                  <a:cubicBezTo>
                    <a:pt x="1" y="15"/>
                    <a:pt x="1" y="15"/>
                    <a:pt x="1" y="15"/>
                  </a:cubicBezTo>
                  <a:moveTo>
                    <a:pt x="1" y="15"/>
                  </a:moveTo>
                  <a:cubicBezTo>
                    <a:pt x="1" y="15"/>
                    <a:pt x="1" y="15"/>
                    <a:pt x="1" y="15"/>
                  </a:cubicBezTo>
                  <a:cubicBezTo>
                    <a:pt x="1" y="15"/>
                    <a:pt x="1" y="15"/>
                    <a:pt x="1" y="15"/>
                  </a:cubicBezTo>
                  <a:moveTo>
                    <a:pt x="1" y="14"/>
                  </a:moveTo>
                  <a:cubicBezTo>
                    <a:pt x="1" y="14"/>
                    <a:pt x="1" y="15"/>
                    <a:pt x="1" y="15"/>
                  </a:cubicBezTo>
                  <a:cubicBezTo>
                    <a:pt x="1" y="15"/>
                    <a:pt x="1" y="14"/>
                    <a:pt x="1" y="14"/>
                  </a:cubicBezTo>
                  <a:moveTo>
                    <a:pt x="1" y="14"/>
                  </a:moveTo>
                  <a:cubicBezTo>
                    <a:pt x="1" y="14"/>
                    <a:pt x="1" y="14"/>
                    <a:pt x="1" y="14"/>
                  </a:cubicBezTo>
                  <a:cubicBezTo>
                    <a:pt x="1" y="14"/>
                    <a:pt x="1" y="14"/>
                    <a:pt x="1" y="14"/>
                  </a:cubicBezTo>
                  <a:moveTo>
                    <a:pt x="1" y="13"/>
                  </a:moveTo>
                  <a:cubicBezTo>
                    <a:pt x="1" y="14"/>
                    <a:pt x="1" y="14"/>
                    <a:pt x="1" y="14"/>
                  </a:cubicBezTo>
                  <a:cubicBezTo>
                    <a:pt x="1" y="14"/>
                    <a:pt x="1" y="14"/>
                    <a:pt x="1" y="13"/>
                  </a:cubicBezTo>
                  <a:moveTo>
                    <a:pt x="1" y="13"/>
                  </a:moveTo>
                  <a:cubicBezTo>
                    <a:pt x="1" y="13"/>
                    <a:pt x="1" y="13"/>
                    <a:pt x="1" y="13"/>
                  </a:cubicBezTo>
                  <a:cubicBezTo>
                    <a:pt x="1" y="13"/>
                    <a:pt x="1" y="13"/>
                    <a:pt x="1" y="13"/>
                  </a:cubicBezTo>
                  <a:moveTo>
                    <a:pt x="1" y="12"/>
                  </a:moveTo>
                  <a:cubicBezTo>
                    <a:pt x="1" y="13"/>
                    <a:pt x="1" y="13"/>
                    <a:pt x="1" y="13"/>
                  </a:cubicBezTo>
                  <a:cubicBezTo>
                    <a:pt x="1" y="13"/>
                    <a:pt x="1" y="13"/>
                    <a:pt x="1" y="12"/>
                  </a:cubicBezTo>
                  <a:moveTo>
                    <a:pt x="1" y="12"/>
                  </a:moveTo>
                  <a:cubicBezTo>
                    <a:pt x="1" y="12"/>
                    <a:pt x="1" y="12"/>
                    <a:pt x="1" y="12"/>
                  </a:cubicBezTo>
                  <a:cubicBezTo>
                    <a:pt x="1" y="12"/>
                    <a:pt x="1" y="12"/>
                    <a:pt x="1" y="12"/>
                  </a:cubicBezTo>
                  <a:moveTo>
                    <a:pt x="1" y="12"/>
                  </a:moveTo>
                  <a:cubicBezTo>
                    <a:pt x="1" y="12"/>
                    <a:pt x="1" y="12"/>
                    <a:pt x="1" y="12"/>
                  </a:cubicBezTo>
                  <a:cubicBezTo>
                    <a:pt x="1" y="12"/>
                    <a:pt x="1" y="12"/>
                    <a:pt x="1" y="12"/>
                  </a:cubicBezTo>
                  <a:moveTo>
                    <a:pt x="1" y="11"/>
                  </a:moveTo>
                  <a:cubicBezTo>
                    <a:pt x="1" y="12"/>
                    <a:pt x="1" y="12"/>
                    <a:pt x="1" y="12"/>
                  </a:cubicBezTo>
                  <a:cubicBezTo>
                    <a:pt x="1" y="12"/>
                    <a:pt x="1" y="12"/>
                    <a:pt x="1" y="11"/>
                  </a:cubicBezTo>
                  <a:moveTo>
                    <a:pt x="1" y="11"/>
                  </a:moveTo>
                  <a:cubicBezTo>
                    <a:pt x="1" y="11"/>
                    <a:pt x="1" y="11"/>
                    <a:pt x="1" y="11"/>
                  </a:cubicBezTo>
                  <a:cubicBezTo>
                    <a:pt x="1" y="11"/>
                    <a:pt x="1" y="11"/>
                    <a:pt x="1" y="11"/>
                  </a:cubicBezTo>
                  <a:moveTo>
                    <a:pt x="1" y="11"/>
                  </a:moveTo>
                  <a:cubicBezTo>
                    <a:pt x="1" y="11"/>
                    <a:pt x="1" y="11"/>
                    <a:pt x="1" y="11"/>
                  </a:cubicBezTo>
                  <a:cubicBezTo>
                    <a:pt x="1" y="11"/>
                    <a:pt x="1" y="11"/>
                    <a:pt x="1" y="11"/>
                  </a:cubicBezTo>
                  <a:moveTo>
                    <a:pt x="2" y="11"/>
                  </a:moveTo>
                  <a:cubicBezTo>
                    <a:pt x="2" y="11"/>
                    <a:pt x="1" y="11"/>
                    <a:pt x="1" y="11"/>
                  </a:cubicBezTo>
                  <a:cubicBezTo>
                    <a:pt x="1" y="11"/>
                    <a:pt x="2" y="11"/>
                    <a:pt x="2" y="11"/>
                  </a:cubicBezTo>
                  <a:moveTo>
                    <a:pt x="2" y="10"/>
                  </a:moveTo>
                  <a:cubicBezTo>
                    <a:pt x="2" y="10"/>
                    <a:pt x="2" y="11"/>
                    <a:pt x="2" y="11"/>
                  </a:cubicBezTo>
                  <a:cubicBezTo>
                    <a:pt x="2" y="11"/>
                    <a:pt x="2" y="10"/>
                    <a:pt x="2" y="10"/>
                  </a:cubicBezTo>
                  <a:moveTo>
                    <a:pt x="2" y="10"/>
                  </a:moveTo>
                  <a:cubicBezTo>
                    <a:pt x="2" y="10"/>
                    <a:pt x="2" y="10"/>
                    <a:pt x="2" y="10"/>
                  </a:cubicBezTo>
                  <a:cubicBezTo>
                    <a:pt x="2" y="10"/>
                    <a:pt x="2" y="10"/>
                    <a:pt x="2" y="10"/>
                  </a:cubicBezTo>
                  <a:moveTo>
                    <a:pt x="2" y="10"/>
                  </a:moveTo>
                  <a:cubicBezTo>
                    <a:pt x="2" y="10"/>
                    <a:pt x="2" y="10"/>
                    <a:pt x="2" y="10"/>
                  </a:cubicBezTo>
                  <a:cubicBezTo>
                    <a:pt x="2" y="10"/>
                    <a:pt x="2" y="10"/>
                    <a:pt x="2" y="10"/>
                  </a:cubicBezTo>
                  <a:moveTo>
                    <a:pt x="2" y="9"/>
                  </a:moveTo>
                  <a:cubicBezTo>
                    <a:pt x="2" y="10"/>
                    <a:pt x="2" y="10"/>
                    <a:pt x="2" y="10"/>
                  </a:cubicBezTo>
                  <a:cubicBezTo>
                    <a:pt x="2" y="10"/>
                    <a:pt x="2" y="10"/>
                    <a:pt x="2" y="9"/>
                  </a:cubicBezTo>
                  <a:moveTo>
                    <a:pt x="2" y="9"/>
                  </a:moveTo>
                  <a:cubicBezTo>
                    <a:pt x="2" y="9"/>
                    <a:pt x="2" y="9"/>
                    <a:pt x="2" y="9"/>
                  </a:cubicBezTo>
                  <a:cubicBezTo>
                    <a:pt x="2" y="9"/>
                    <a:pt x="2" y="9"/>
                    <a:pt x="2" y="9"/>
                  </a:cubicBezTo>
                  <a:moveTo>
                    <a:pt x="2" y="9"/>
                  </a:moveTo>
                  <a:cubicBezTo>
                    <a:pt x="2" y="9"/>
                    <a:pt x="2" y="9"/>
                    <a:pt x="2" y="9"/>
                  </a:cubicBezTo>
                  <a:cubicBezTo>
                    <a:pt x="2" y="9"/>
                    <a:pt x="2" y="9"/>
                    <a:pt x="2" y="9"/>
                  </a:cubicBezTo>
                  <a:moveTo>
                    <a:pt x="2" y="9"/>
                  </a:moveTo>
                  <a:cubicBezTo>
                    <a:pt x="2" y="9"/>
                    <a:pt x="2" y="9"/>
                    <a:pt x="2" y="9"/>
                  </a:cubicBezTo>
                  <a:cubicBezTo>
                    <a:pt x="2" y="9"/>
                    <a:pt x="2" y="9"/>
                    <a:pt x="2" y="9"/>
                  </a:cubicBezTo>
                  <a:moveTo>
                    <a:pt x="2" y="8"/>
                  </a:moveTo>
                  <a:cubicBezTo>
                    <a:pt x="2" y="8"/>
                    <a:pt x="2" y="9"/>
                    <a:pt x="2" y="9"/>
                  </a:cubicBezTo>
                  <a:cubicBezTo>
                    <a:pt x="2" y="9"/>
                    <a:pt x="2" y="8"/>
                    <a:pt x="2" y="8"/>
                  </a:cubicBezTo>
                  <a:moveTo>
                    <a:pt x="2" y="8"/>
                  </a:moveTo>
                  <a:cubicBezTo>
                    <a:pt x="2" y="8"/>
                    <a:pt x="2" y="8"/>
                    <a:pt x="2" y="8"/>
                  </a:cubicBezTo>
                  <a:cubicBezTo>
                    <a:pt x="2" y="8"/>
                    <a:pt x="2" y="8"/>
                    <a:pt x="2" y="8"/>
                  </a:cubicBezTo>
                  <a:moveTo>
                    <a:pt x="2" y="8"/>
                  </a:moveTo>
                  <a:cubicBezTo>
                    <a:pt x="2" y="8"/>
                    <a:pt x="2" y="8"/>
                    <a:pt x="2" y="8"/>
                  </a:cubicBezTo>
                  <a:cubicBezTo>
                    <a:pt x="2" y="8"/>
                    <a:pt x="2" y="8"/>
                    <a:pt x="2" y="8"/>
                  </a:cubicBezTo>
                  <a:moveTo>
                    <a:pt x="2" y="8"/>
                  </a:moveTo>
                  <a:cubicBezTo>
                    <a:pt x="2" y="8"/>
                    <a:pt x="2" y="8"/>
                    <a:pt x="2" y="8"/>
                  </a:cubicBezTo>
                  <a:cubicBezTo>
                    <a:pt x="2" y="8"/>
                    <a:pt x="2" y="8"/>
                    <a:pt x="2" y="8"/>
                  </a:cubicBezTo>
                  <a:moveTo>
                    <a:pt x="2" y="7"/>
                  </a:moveTo>
                  <a:cubicBezTo>
                    <a:pt x="2" y="7"/>
                    <a:pt x="2" y="7"/>
                    <a:pt x="2" y="7"/>
                  </a:cubicBezTo>
                  <a:cubicBezTo>
                    <a:pt x="2" y="7"/>
                    <a:pt x="2" y="7"/>
                    <a:pt x="2" y="7"/>
                  </a:cubicBezTo>
                  <a:moveTo>
                    <a:pt x="2" y="7"/>
                  </a:moveTo>
                  <a:cubicBezTo>
                    <a:pt x="2" y="7"/>
                    <a:pt x="2" y="7"/>
                    <a:pt x="2" y="7"/>
                  </a:cubicBezTo>
                  <a:cubicBezTo>
                    <a:pt x="2" y="7"/>
                    <a:pt x="2" y="7"/>
                    <a:pt x="2" y="7"/>
                  </a:cubicBezTo>
                  <a:moveTo>
                    <a:pt x="2" y="7"/>
                  </a:moveTo>
                  <a:cubicBezTo>
                    <a:pt x="2" y="7"/>
                    <a:pt x="2" y="7"/>
                    <a:pt x="2" y="7"/>
                  </a:cubicBezTo>
                  <a:cubicBezTo>
                    <a:pt x="2" y="7"/>
                    <a:pt x="2" y="7"/>
                    <a:pt x="2" y="7"/>
                  </a:cubicBezTo>
                  <a:moveTo>
                    <a:pt x="3" y="6"/>
                  </a:moveTo>
                  <a:cubicBezTo>
                    <a:pt x="3" y="6"/>
                    <a:pt x="2" y="7"/>
                    <a:pt x="2" y="7"/>
                  </a:cubicBezTo>
                  <a:cubicBezTo>
                    <a:pt x="2" y="7"/>
                    <a:pt x="3" y="6"/>
                    <a:pt x="3" y="6"/>
                  </a:cubicBezTo>
                  <a:moveTo>
                    <a:pt x="3" y="6"/>
                  </a:moveTo>
                  <a:cubicBezTo>
                    <a:pt x="3" y="6"/>
                    <a:pt x="3" y="6"/>
                    <a:pt x="3" y="6"/>
                  </a:cubicBezTo>
                  <a:cubicBezTo>
                    <a:pt x="3" y="6"/>
                    <a:pt x="3" y="6"/>
                    <a:pt x="3" y="6"/>
                  </a:cubicBezTo>
                  <a:moveTo>
                    <a:pt x="3" y="6"/>
                  </a:moveTo>
                  <a:cubicBezTo>
                    <a:pt x="3" y="6"/>
                    <a:pt x="3" y="6"/>
                    <a:pt x="3" y="6"/>
                  </a:cubicBezTo>
                  <a:cubicBezTo>
                    <a:pt x="3" y="6"/>
                    <a:pt x="3" y="6"/>
                    <a:pt x="3" y="6"/>
                  </a:cubicBezTo>
                  <a:moveTo>
                    <a:pt x="3" y="6"/>
                  </a:moveTo>
                  <a:cubicBezTo>
                    <a:pt x="3" y="6"/>
                    <a:pt x="3" y="6"/>
                    <a:pt x="3" y="6"/>
                  </a:cubicBezTo>
                  <a:cubicBezTo>
                    <a:pt x="3" y="6"/>
                    <a:pt x="3" y="6"/>
                    <a:pt x="3" y="6"/>
                  </a:cubicBezTo>
                  <a:moveTo>
                    <a:pt x="3" y="5"/>
                  </a:moveTo>
                  <a:cubicBezTo>
                    <a:pt x="3" y="5"/>
                    <a:pt x="3" y="5"/>
                    <a:pt x="3" y="5"/>
                  </a:cubicBezTo>
                  <a:cubicBezTo>
                    <a:pt x="3" y="5"/>
                    <a:pt x="3" y="5"/>
                    <a:pt x="3" y="5"/>
                  </a:cubicBezTo>
                  <a:moveTo>
                    <a:pt x="3" y="5"/>
                  </a:moveTo>
                  <a:cubicBezTo>
                    <a:pt x="3" y="5"/>
                    <a:pt x="3" y="5"/>
                    <a:pt x="3" y="5"/>
                  </a:cubicBezTo>
                  <a:cubicBezTo>
                    <a:pt x="3" y="5"/>
                    <a:pt x="3" y="5"/>
                    <a:pt x="3" y="5"/>
                  </a:cubicBezTo>
                  <a:moveTo>
                    <a:pt x="3" y="5"/>
                  </a:moveTo>
                  <a:cubicBezTo>
                    <a:pt x="3" y="5"/>
                    <a:pt x="3" y="5"/>
                    <a:pt x="3" y="5"/>
                  </a:cubicBezTo>
                  <a:cubicBezTo>
                    <a:pt x="3" y="5"/>
                    <a:pt x="3" y="5"/>
                    <a:pt x="3" y="5"/>
                  </a:cubicBezTo>
                  <a:moveTo>
                    <a:pt x="3" y="4"/>
                  </a:moveTo>
                  <a:cubicBezTo>
                    <a:pt x="3" y="5"/>
                    <a:pt x="3" y="5"/>
                    <a:pt x="3" y="5"/>
                  </a:cubicBezTo>
                  <a:cubicBezTo>
                    <a:pt x="3" y="5"/>
                    <a:pt x="3" y="5"/>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3"/>
                  </a:moveTo>
                  <a:cubicBezTo>
                    <a:pt x="3" y="3"/>
                    <a:pt x="3" y="3"/>
                    <a:pt x="3" y="4"/>
                  </a:cubicBezTo>
                  <a:cubicBezTo>
                    <a:pt x="3" y="3"/>
                    <a:pt x="3" y="3"/>
                    <a:pt x="3" y="3"/>
                  </a:cubicBezTo>
                  <a:moveTo>
                    <a:pt x="3" y="3"/>
                  </a:moveTo>
                  <a:cubicBezTo>
                    <a:pt x="3" y="3"/>
                    <a:pt x="3" y="3"/>
                    <a:pt x="3" y="3"/>
                  </a:cubicBezTo>
                  <a:cubicBezTo>
                    <a:pt x="3" y="3"/>
                    <a:pt x="3" y="3"/>
                    <a:pt x="3" y="3"/>
                  </a:cubicBezTo>
                  <a:moveTo>
                    <a:pt x="4" y="3"/>
                  </a:moveTo>
                  <a:cubicBezTo>
                    <a:pt x="4" y="3"/>
                    <a:pt x="4" y="3"/>
                    <a:pt x="3" y="3"/>
                  </a:cubicBezTo>
                  <a:cubicBezTo>
                    <a:pt x="4" y="3"/>
                    <a:pt x="4" y="3"/>
                    <a:pt x="4" y="3"/>
                  </a:cubicBezTo>
                  <a:moveTo>
                    <a:pt x="4" y="3"/>
                  </a:moveTo>
                  <a:cubicBezTo>
                    <a:pt x="4" y="3"/>
                    <a:pt x="4" y="3"/>
                    <a:pt x="4" y="3"/>
                  </a:cubicBezTo>
                  <a:cubicBezTo>
                    <a:pt x="4" y="3"/>
                    <a:pt x="4" y="3"/>
                    <a:pt x="4" y="3"/>
                  </a:cubicBezTo>
                  <a:moveTo>
                    <a:pt x="4" y="2"/>
                  </a:moveTo>
                  <a:cubicBezTo>
                    <a:pt x="4" y="2"/>
                    <a:pt x="4" y="2"/>
                    <a:pt x="4" y="2"/>
                  </a:cubicBezTo>
                  <a:cubicBezTo>
                    <a:pt x="4" y="2"/>
                    <a:pt x="4" y="2"/>
                    <a:pt x="4" y="2"/>
                  </a:cubicBezTo>
                  <a:moveTo>
                    <a:pt x="4" y="2"/>
                  </a:moveTo>
                  <a:cubicBezTo>
                    <a:pt x="4" y="2"/>
                    <a:pt x="4" y="2"/>
                    <a:pt x="4" y="2"/>
                  </a:cubicBezTo>
                  <a:cubicBezTo>
                    <a:pt x="4" y="2"/>
                    <a:pt x="4" y="2"/>
                    <a:pt x="4" y="2"/>
                  </a:cubicBezTo>
                  <a:moveTo>
                    <a:pt x="4" y="1"/>
                  </a:moveTo>
                  <a:cubicBezTo>
                    <a:pt x="4" y="1"/>
                    <a:pt x="4" y="1"/>
                    <a:pt x="4" y="1"/>
                  </a:cubicBezTo>
                  <a:cubicBezTo>
                    <a:pt x="4" y="1"/>
                    <a:pt x="4" y="1"/>
                    <a:pt x="4" y="1"/>
                  </a:cubicBezTo>
                  <a:moveTo>
                    <a:pt x="4" y="1"/>
                  </a:moveTo>
                  <a:cubicBezTo>
                    <a:pt x="4" y="1"/>
                    <a:pt x="4" y="1"/>
                    <a:pt x="4" y="1"/>
                  </a:cubicBezTo>
                  <a:cubicBezTo>
                    <a:pt x="4" y="1"/>
                    <a:pt x="4" y="1"/>
                    <a:pt x="4" y="1"/>
                  </a:cubicBezTo>
                  <a:moveTo>
                    <a:pt x="4" y="0"/>
                  </a:moveTo>
                  <a:cubicBezTo>
                    <a:pt x="4" y="0"/>
                    <a:pt x="4" y="0"/>
                    <a:pt x="4" y="0"/>
                  </a:cubicBezTo>
                  <a:cubicBezTo>
                    <a:pt x="4" y="0"/>
                    <a:pt x="4" y="0"/>
                    <a:pt x="4" y="0"/>
                  </a:cubicBezTo>
                </a:path>
              </a:pathLst>
            </a:custGeom>
            <a:solidFill>
              <a:srgbClr val="E56A0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 typeface="Arial"/>
                <a:buNone/>
                <a:tabLst/>
                <a:defRPr/>
              </a:pPr>
              <a:endParaRPr kumimoji="0" lang="en-GB" sz="24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1025" name="Freeform 35">
              <a:extLst>
                <a:ext uri="{FF2B5EF4-FFF2-40B4-BE49-F238E27FC236}">
                  <a16:creationId xmlns:a16="http://schemas.microsoft.com/office/drawing/2014/main" id="{A4F2F13D-31E6-08DD-36A2-FE10805BCDCE}"/>
                </a:ext>
              </a:extLst>
            </p:cNvPr>
            <p:cNvSpPr>
              <a:spLocks/>
            </p:cNvSpPr>
            <p:nvPr/>
          </p:nvSpPr>
          <p:spPr bwMode="auto">
            <a:xfrm>
              <a:off x="2511425" y="2494353"/>
              <a:ext cx="190500" cy="425450"/>
            </a:xfrm>
            <a:custGeom>
              <a:avLst/>
              <a:gdLst>
                <a:gd name="T0" fmla="*/ 4 w 78"/>
                <a:gd name="T1" fmla="*/ 53 h 174"/>
                <a:gd name="T2" fmla="*/ 4 w 78"/>
                <a:gd name="T3" fmla="*/ 54 h 174"/>
                <a:gd name="T4" fmla="*/ 3 w 78"/>
                <a:gd name="T5" fmla="*/ 55 h 174"/>
                <a:gd name="T6" fmla="*/ 3 w 78"/>
                <a:gd name="T7" fmla="*/ 56 h 174"/>
                <a:gd name="T8" fmla="*/ 3 w 78"/>
                <a:gd name="T9" fmla="*/ 56 h 174"/>
                <a:gd name="T10" fmla="*/ 3 w 78"/>
                <a:gd name="T11" fmla="*/ 57 h 174"/>
                <a:gd name="T12" fmla="*/ 3 w 78"/>
                <a:gd name="T13" fmla="*/ 58 h 174"/>
                <a:gd name="T14" fmla="*/ 3 w 78"/>
                <a:gd name="T15" fmla="*/ 58 h 174"/>
                <a:gd name="T16" fmla="*/ 2 w 78"/>
                <a:gd name="T17" fmla="*/ 59 h 174"/>
                <a:gd name="T18" fmla="*/ 2 w 78"/>
                <a:gd name="T19" fmla="*/ 60 h 174"/>
                <a:gd name="T20" fmla="*/ 2 w 78"/>
                <a:gd name="T21" fmla="*/ 61 h 174"/>
                <a:gd name="T22" fmla="*/ 2 w 78"/>
                <a:gd name="T23" fmla="*/ 61 h 174"/>
                <a:gd name="T24" fmla="*/ 2 w 78"/>
                <a:gd name="T25" fmla="*/ 62 h 174"/>
                <a:gd name="T26" fmla="*/ 2 w 78"/>
                <a:gd name="T27" fmla="*/ 63 h 174"/>
                <a:gd name="T28" fmla="*/ 1 w 78"/>
                <a:gd name="T29" fmla="*/ 63 h 174"/>
                <a:gd name="T30" fmla="*/ 1 w 78"/>
                <a:gd name="T31" fmla="*/ 64 h 174"/>
                <a:gd name="T32" fmla="*/ 1 w 78"/>
                <a:gd name="T33" fmla="*/ 65 h 174"/>
                <a:gd name="T34" fmla="*/ 1 w 78"/>
                <a:gd name="T35" fmla="*/ 66 h 174"/>
                <a:gd name="T36" fmla="*/ 1 w 78"/>
                <a:gd name="T37" fmla="*/ 67 h 174"/>
                <a:gd name="T38" fmla="*/ 1 w 78"/>
                <a:gd name="T39" fmla="*/ 68 h 174"/>
                <a:gd name="T40" fmla="*/ 0 w 78"/>
                <a:gd name="T41" fmla="*/ 69 h 174"/>
                <a:gd name="T42" fmla="*/ 0 w 78"/>
                <a:gd name="T43" fmla="*/ 70 h 174"/>
                <a:gd name="T44" fmla="*/ 0 w 78"/>
                <a:gd name="T45" fmla="*/ 71 h 174"/>
                <a:gd name="T46" fmla="*/ 0 w 78"/>
                <a:gd name="T47" fmla="*/ 71 h 174"/>
                <a:gd name="T48" fmla="*/ 0 w 78"/>
                <a:gd name="T49" fmla="*/ 73 h 174"/>
                <a:gd name="T50" fmla="*/ 0 w 78"/>
                <a:gd name="T51" fmla="*/ 73 h 174"/>
                <a:gd name="T52" fmla="*/ 0 w 78"/>
                <a:gd name="T53" fmla="*/ 74 h 174"/>
                <a:gd name="T54" fmla="*/ 0 w 78"/>
                <a:gd name="T55" fmla="*/ 75 h 174"/>
                <a:gd name="T56" fmla="*/ 0 w 78"/>
                <a:gd name="T57" fmla="*/ 76 h 174"/>
                <a:gd name="T58" fmla="*/ 0 w 78"/>
                <a:gd name="T59" fmla="*/ 77 h 174"/>
                <a:gd name="T60" fmla="*/ 0 w 78"/>
                <a:gd name="T61" fmla="*/ 77 h 174"/>
                <a:gd name="T62" fmla="*/ 0 w 78"/>
                <a:gd name="T63" fmla="*/ 78 h 174"/>
                <a:gd name="T64" fmla="*/ 0 w 78"/>
                <a:gd name="T65" fmla="*/ 79 h 174"/>
                <a:gd name="T66" fmla="*/ 0 w 78"/>
                <a:gd name="T67" fmla="*/ 80 h 174"/>
                <a:gd name="T68" fmla="*/ 0 w 78"/>
                <a:gd name="T69" fmla="*/ 81 h 174"/>
                <a:gd name="T70" fmla="*/ 0 w 78"/>
                <a:gd name="T71" fmla="*/ 81 h 174"/>
                <a:gd name="T72" fmla="*/ 0 w 78"/>
                <a:gd name="T73" fmla="*/ 82 h 174"/>
                <a:gd name="T74" fmla="*/ 0 w 78"/>
                <a:gd name="T75" fmla="*/ 83 h 174"/>
                <a:gd name="T76" fmla="*/ 0 w 78"/>
                <a:gd name="T77" fmla="*/ 84 h 174"/>
                <a:gd name="T78" fmla="*/ 0 w 78"/>
                <a:gd name="T79" fmla="*/ 84 h 174"/>
                <a:gd name="T80" fmla="*/ 0 w 78"/>
                <a:gd name="T81" fmla="*/ 85 h 174"/>
                <a:gd name="T82" fmla="*/ 0 w 78"/>
                <a:gd name="T83" fmla="*/ 86 h 174"/>
                <a:gd name="T84" fmla="*/ 0 w 78"/>
                <a:gd name="T85" fmla="*/ 87 h 174"/>
                <a:gd name="T86" fmla="*/ 0 w 78"/>
                <a:gd name="T87" fmla="*/ 87 h 174"/>
                <a:gd name="T88" fmla="*/ 0 w 78"/>
                <a:gd name="T89" fmla="*/ 88 h 174"/>
                <a:gd name="T90" fmla="*/ 0 w 78"/>
                <a:gd name="T91" fmla="*/ 89 h 174"/>
                <a:gd name="T92" fmla="*/ 0 w 78"/>
                <a:gd name="T93" fmla="*/ 90 h 174"/>
                <a:gd name="T94" fmla="*/ 0 w 78"/>
                <a:gd name="T95" fmla="*/ 90 h 174"/>
                <a:gd name="T96" fmla="*/ 0 w 78"/>
                <a:gd name="T97" fmla="*/ 91 h 174"/>
                <a:gd name="T98" fmla="*/ 0 w 78"/>
                <a:gd name="T99" fmla="*/ 92 h 174"/>
                <a:gd name="T100" fmla="*/ 0 w 78"/>
                <a:gd name="T101" fmla="*/ 92 h 174"/>
                <a:gd name="T102" fmla="*/ 0 w 78"/>
                <a:gd name="T103" fmla="*/ 94 h 174"/>
                <a:gd name="T104" fmla="*/ 0 w 78"/>
                <a:gd name="T105" fmla="*/ 94 h 174"/>
                <a:gd name="T106" fmla="*/ 1 w 78"/>
                <a:gd name="T107" fmla="*/ 97 h 174"/>
                <a:gd name="T108" fmla="*/ 15 w 78"/>
                <a:gd name="T109" fmla="*/ 7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 h="174">
                  <a:moveTo>
                    <a:pt x="48" y="0"/>
                  </a:moveTo>
                  <a:cubicBezTo>
                    <a:pt x="28" y="11"/>
                    <a:pt x="12" y="30"/>
                    <a:pt x="4" y="52"/>
                  </a:cubicBezTo>
                  <a:cubicBezTo>
                    <a:pt x="4" y="52"/>
                    <a:pt x="4" y="52"/>
                    <a:pt x="4" y="52"/>
                  </a:cubicBezTo>
                  <a:cubicBezTo>
                    <a:pt x="4" y="52"/>
                    <a:pt x="4" y="52"/>
                    <a:pt x="4" y="53"/>
                  </a:cubicBezTo>
                  <a:cubicBezTo>
                    <a:pt x="4" y="53"/>
                    <a:pt x="4" y="53"/>
                    <a:pt x="4" y="53"/>
                  </a:cubicBezTo>
                  <a:cubicBezTo>
                    <a:pt x="4" y="53"/>
                    <a:pt x="4" y="53"/>
                    <a:pt x="4" y="53"/>
                  </a:cubicBezTo>
                  <a:cubicBezTo>
                    <a:pt x="4" y="53"/>
                    <a:pt x="4" y="53"/>
                    <a:pt x="4" y="53"/>
                  </a:cubicBezTo>
                  <a:cubicBezTo>
                    <a:pt x="4" y="53"/>
                    <a:pt x="4" y="54"/>
                    <a:pt x="4" y="54"/>
                  </a:cubicBezTo>
                  <a:cubicBezTo>
                    <a:pt x="4" y="54"/>
                    <a:pt x="4" y="54"/>
                    <a:pt x="4" y="54"/>
                  </a:cubicBezTo>
                  <a:cubicBezTo>
                    <a:pt x="4" y="54"/>
                    <a:pt x="4" y="54"/>
                    <a:pt x="4" y="54"/>
                  </a:cubicBezTo>
                  <a:cubicBezTo>
                    <a:pt x="4" y="54"/>
                    <a:pt x="4" y="54"/>
                    <a:pt x="4" y="54"/>
                  </a:cubicBezTo>
                  <a:cubicBezTo>
                    <a:pt x="4" y="54"/>
                    <a:pt x="4" y="54"/>
                    <a:pt x="4" y="55"/>
                  </a:cubicBezTo>
                  <a:cubicBezTo>
                    <a:pt x="4" y="55"/>
                    <a:pt x="4" y="55"/>
                    <a:pt x="4" y="55"/>
                  </a:cubicBezTo>
                  <a:cubicBezTo>
                    <a:pt x="4" y="55"/>
                    <a:pt x="4" y="55"/>
                    <a:pt x="4" y="55"/>
                  </a:cubicBezTo>
                  <a:cubicBezTo>
                    <a:pt x="4" y="55"/>
                    <a:pt x="4" y="55"/>
                    <a:pt x="3" y="55"/>
                  </a:cubicBezTo>
                  <a:cubicBezTo>
                    <a:pt x="3" y="55"/>
                    <a:pt x="3" y="55"/>
                    <a:pt x="3" y="55"/>
                  </a:cubicBezTo>
                  <a:cubicBezTo>
                    <a:pt x="3" y="55"/>
                    <a:pt x="3" y="55"/>
                    <a:pt x="3" y="55"/>
                  </a:cubicBezTo>
                  <a:cubicBezTo>
                    <a:pt x="3" y="55"/>
                    <a:pt x="3" y="55"/>
                    <a:pt x="3" y="55"/>
                  </a:cubicBezTo>
                  <a:cubicBezTo>
                    <a:pt x="3" y="55"/>
                    <a:pt x="3" y="55"/>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2"/>
                    <a:pt x="2" y="62"/>
                    <a:pt x="2" y="62"/>
                  </a:cubicBezTo>
                  <a:cubicBezTo>
                    <a:pt x="2" y="62"/>
                    <a:pt x="2" y="62"/>
                    <a:pt x="2" y="62"/>
                  </a:cubicBezTo>
                  <a:cubicBezTo>
                    <a:pt x="2" y="62"/>
                    <a:pt x="2" y="62"/>
                    <a:pt x="2" y="62"/>
                  </a:cubicBezTo>
                  <a:cubicBezTo>
                    <a:pt x="2" y="62"/>
                    <a:pt x="2" y="62"/>
                    <a:pt x="2" y="62"/>
                  </a:cubicBezTo>
                  <a:cubicBezTo>
                    <a:pt x="2" y="62"/>
                    <a:pt x="2" y="62"/>
                    <a:pt x="2" y="62"/>
                  </a:cubicBezTo>
                  <a:cubicBezTo>
                    <a:pt x="2" y="62"/>
                    <a:pt x="2" y="62"/>
                    <a:pt x="2" y="62"/>
                  </a:cubicBezTo>
                  <a:cubicBezTo>
                    <a:pt x="2" y="62"/>
                    <a:pt x="2" y="63"/>
                    <a:pt x="2" y="63"/>
                  </a:cubicBezTo>
                  <a:cubicBezTo>
                    <a:pt x="2" y="63"/>
                    <a:pt x="2" y="63"/>
                    <a:pt x="2" y="63"/>
                  </a:cubicBezTo>
                  <a:cubicBezTo>
                    <a:pt x="2" y="63"/>
                    <a:pt x="1" y="63"/>
                    <a:pt x="1" y="63"/>
                  </a:cubicBezTo>
                  <a:cubicBezTo>
                    <a:pt x="1" y="63"/>
                    <a:pt x="1" y="63"/>
                    <a:pt x="1" y="63"/>
                  </a:cubicBezTo>
                  <a:cubicBezTo>
                    <a:pt x="1" y="63"/>
                    <a:pt x="1" y="63"/>
                    <a:pt x="1" y="63"/>
                  </a:cubicBezTo>
                  <a:cubicBezTo>
                    <a:pt x="1" y="63"/>
                    <a:pt x="1" y="63"/>
                    <a:pt x="1" y="63"/>
                  </a:cubicBezTo>
                  <a:cubicBezTo>
                    <a:pt x="1" y="63"/>
                    <a:pt x="1" y="63"/>
                    <a:pt x="1" y="63"/>
                  </a:cubicBezTo>
                  <a:cubicBezTo>
                    <a:pt x="1" y="63"/>
                    <a:pt x="1" y="63"/>
                    <a:pt x="1" y="63"/>
                  </a:cubicBezTo>
                  <a:cubicBezTo>
                    <a:pt x="1" y="64"/>
                    <a:pt x="1" y="64"/>
                    <a:pt x="1" y="64"/>
                  </a:cubicBezTo>
                  <a:cubicBezTo>
                    <a:pt x="1" y="64"/>
                    <a:pt x="1" y="64"/>
                    <a:pt x="1" y="64"/>
                  </a:cubicBezTo>
                  <a:cubicBezTo>
                    <a:pt x="1" y="64"/>
                    <a:pt x="1" y="64"/>
                    <a:pt x="1" y="64"/>
                  </a:cubicBezTo>
                  <a:cubicBezTo>
                    <a:pt x="1" y="64"/>
                    <a:pt x="1" y="64"/>
                    <a:pt x="1" y="64"/>
                  </a:cubicBezTo>
                  <a:cubicBezTo>
                    <a:pt x="1" y="64"/>
                    <a:pt x="1" y="64"/>
                    <a:pt x="1" y="64"/>
                  </a:cubicBezTo>
                  <a:cubicBezTo>
                    <a:pt x="1" y="64"/>
                    <a:pt x="1" y="64"/>
                    <a:pt x="1" y="64"/>
                  </a:cubicBezTo>
                  <a:cubicBezTo>
                    <a:pt x="1" y="65"/>
                    <a:pt x="1" y="65"/>
                    <a:pt x="1" y="65"/>
                  </a:cubicBezTo>
                  <a:cubicBezTo>
                    <a:pt x="1" y="65"/>
                    <a:pt x="1" y="65"/>
                    <a:pt x="1" y="65"/>
                  </a:cubicBezTo>
                  <a:cubicBezTo>
                    <a:pt x="1" y="65"/>
                    <a:pt x="1" y="65"/>
                    <a:pt x="1" y="65"/>
                  </a:cubicBezTo>
                  <a:cubicBezTo>
                    <a:pt x="1" y="65"/>
                    <a:pt x="1" y="65"/>
                    <a:pt x="1" y="65"/>
                  </a:cubicBezTo>
                  <a:cubicBezTo>
                    <a:pt x="1" y="66"/>
                    <a:pt x="1" y="66"/>
                    <a:pt x="1" y="66"/>
                  </a:cubicBezTo>
                  <a:cubicBezTo>
                    <a:pt x="1" y="66"/>
                    <a:pt x="1" y="66"/>
                    <a:pt x="1" y="66"/>
                  </a:cubicBezTo>
                  <a:cubicBezTo>
                    <a:pt x="1" y="66"/>
                    <a:pt x="1" y="66"/>
                    <a:pt x="1" y="66"/>
                  </a:cubicBezTo>
                  <a:cubicBezTo>
                    <a:pt x="1" y="66"/>
                    <a:pt x="1" y="66"/>
                    <a:pt x="1" y="66"/>
                  </a:cubicBezTo>
                  <a:cubicBezTo>
                    <a:pt x="1" y="66"/>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8"/>
                    <a:pt x="1" y="68"/>
                    <a:pt x="1" y="68"/>
                  </a:cubicBezTo>
                  <a:cubicBezTo>
                    <a:pt x="1" y="68"/>
                    <a:pt x="1" y="68"/>
                    <a:pt x="1" y="68"/>
                  </a:cubicBezTo>
                  <a:cubicBezTo>
                    <a:pt x="1" y="68"/>
                    <a:pt x="1" y="68"/>
                    <a:pt x="1" y="68"/>
                  </a:cubicBezTo>
                  <a:cubicBezTo>
                    <a:pt x="1" y="68"/>
                    <a:pt x="1" y="68"/>
                    <a:pt x="1" y="68"/>
                  </a:cubicBezTo>
                  <a:cubicBezTo>
                    <a:pt x="1" y="68"/>
                    <a:pt x="0" y="68"/>
                    <a:pt x="0" y="69"/>
                  </a:cubicBezTo>
                  <a:cubicBezTo>
                    <a:pt x="0" y="69"/>
                    <a:pt x="0" y="69"/>
                    <a:pt x="0" y="69"/>
                  </a:cubicBezTo>
                  <a:cubicBezTo>
                    <a:pt x="0" y="69"/>
                    <a:pt x="0" y="69"/>
                    <a:pt x="0" y="69"/>
                  </a:cubicBezTo>
                  <a:cubicBezTo>
                    <a:pt x="0" y="69"/>
                    <a:pt x="0" y="69"/>
                    <a:pt x="0" y="69"/>
                  </a:cubicBezTo>
                  <a:cubicBezTo>
                    <a:pt x="0" y="69"/>
                    <a:pt x="0" y="69"/>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1"/>
                    <a:pt x="0" y="71"/>
                  </a:cubicBezTo>
                  <a:cubicBezTo>
                    <a:pt x="0" y="71"/>
                    <a:pt x="0" y="71"/>
                    <a:pt x="0" y="71"/>
                  </a:cubicBezTo>
                  <a:cubicBezTo>
                    <a:pt x="0" y="71"/>
                    <a:pt x="0" y="71"/>
                    <a:pt x="0" y="71"/>
                  </a:cubicBezTo>
                  <a:cubicBezTo>
                    <a:pt x="0" y="71"/>
                    <a:pt x="0" y="71"/>
                    <a:pt x="0" y="71"/>
                  </a:cubicBezTo>
                  <a:cubicBezTo>
                    <a:pt x="0" y="71"/>
                    <a:pt x="0" y="71"/>
                    <a:pt x="0" y="71"/>
                  </a:cubicBezTo>
                  <a:cubicBezTo>
                    <a:pt x="0" y="71"/>
                    <a:pt x="0" y="71"/>
                    <a:pt x="0" y="71"/>
                  </a:cubicBezTo>
                  <a:cubicBezTo>
                    <a:pt x="0" y="71"/>
                    <a:pt x="0" y="72"/>
                    <a:pt x="0" y="72"/>
                  </a:cubicBezTo>
                  <a:cubicBezTo>
                    <a:pt x="0" y="72"/>
                    <a:pt x="0" y="72"/>
                    <a:pt x="0" y="72"/>
                  </a:cubicBezTo>
                  <a:cubicBezTo>
                    <a:pt x="0" y="72"/>
                    <a:pt x="0" y="72"/>
                    <a:pt x="0" y="72"/>
                  </a:cubicBezTo>
                  <a:cubicBezTo>
                    <a:pt x="0" y="72"/>
                    <a:pt x="0" y="72"/>
                    <a:pt x="0" y="72"/>
                  </a:cubicBezTo>
                  <a:cubicBezTo>
                    <a:pt x="0" y="73"/>
                    <a:pt x="0" y="73"/>
                    <a:pt x="0" y="73"/>
                  </a:cubicBezTo>
                  <a:cubicBezTo>
                    <a:pt x="0" y="73"/>
                    <a:pt x="0" y="73"/>
                    <a:pt x="0" y="73"/>
                  </a:cubicBezTo>
                  <a:cubicBezTo>
                    <a:pt x="0" y="73"/>
                    <a:pt x="0" y="73"/>
                    <a:pt x="0" y="73"/>
                  </a:cubicBezTo>
                  <a:cubicBezTo>
                    <a:pt x="0" y="73"/>
                    <a:pt x="0" y="73"/>
                    <a:pt x="0" y="73"/>
                  </a:cubicBezTo>
                  <a:cubicBezTo>
                    <a:pt x="0" y="73"/>
                    <a:pt x="0" y="73"/>
                    <a:pt x="0" y="73"/>
                  </a:cubicBezTo>
                  <a:cubicBezTo>
                    <a:pt x="0" y="73"/>
                    <a:pt x="0" y="73"/>
                    <a:pt x="0" y="73"/>
                  </a:cubicBezTo>
                  <a:cubicBezTo>
                    <a:pt x="0" y="73"/>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5"/>
                    <a:pt x="0" y="75"/>
                  </a:cubicBezTo>
                  <a:cubicBezTo>
                    <a:pt x="0" y="75"/>
                    <a:pt x="0" y="75"/>
                    <a:pt x="0" y="75"/>
                  </a:cubicBezTo>
                  <a:cubicBezTo>
                    <a:pt x="0" y="75"/>
                    <a:pt x="0" y="75"/>
                    <a:pt x="0" y="75"/>
                  </a:cubicBezTo>
                  <a:cubicBezTo>
                    <a:pt x="0" y="75"/>
                    <a:pt x="0" y="75"/>
                    <a:pt x="0" y="75"/>
                  </a:cubicBezTo>
                  <a:cubicBezTo>
                    <a:pt x="0" y="75"/>
                    <a:pt x="0" y="75"/>
                    <a:pt x="0" y="75"/>
                  </a:cubicBezTo>
                  <a:cubicBezTo>
                    <a:pt x="0" y="75"/>
                    <a:pt x="0" y="75"/>
                    <a:pt x="0" y="76"/>
                  </a:cubicBezTo>
                  <a:cubicBezTo>
                    <a:pt x="0" y="76"/>
                    <a:pt x="0" y="76"/>
                    <a:pt x="0" y="76"/>
                  </a:cubicBezTo>
                  <a:cubicBezTo>
                    <a:pt x="0" y="76"/>
                    <a:pt x="0" y="76"/>
                    <a:pt x="0" y="76"/>
                  </a:cubicBezTo>
                  <a:cubicBezTo>
                    <a:pt x="0" y="76"/>
                    <a:pt x="0" y="76"/>
                    <a:pt x="0" y="76"/>
                  </a:cubicBezTo>
                  <a:cubicBezTo>
                    <a:pt x="0" y="76"/>
                    <a:pt x="0" y="76"/>
                    <a:pt x="0" y="76"/>
                  </a:cubicBezTo>
                  <a:cubicBezTo>
                    <a:pt x="0" y="76"/>
                    <a:pt x="0" y="76"/>
                    <a:pt x="0" y="76"/>
                  </a:cubicBezTo>
                  <a:cubicBezTo>
                    <a:pt x="0" y="76"/>
                    <a:pt x="0" y="76"/>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8"/>
                  </a:cubicBezTo>
                  <a:cubicBezTo>
                    <a:pt x="0" y="78"/>
                    <a:pt x="0" y="78"/>
                    <a:pt x="0" y="78"/>
                  </a:cubicBezTo>
                  <a:cubicBezTo>
                    <a:pt x="0" y="78"/>
                    <a:pt x="0" y="78"/>
                    <a:pt x="0" y="78"/>
                  </a:cubicBezTo>
                  <a:cubicBezTo>
                    <a:pt x="0" y="78"/>
                    <a:pt x="0" y="78"/>
                    <a:pt x="0" y="78"/>
                  </a:cubicBezTo>
                  <a:cubicBezTo>
                    <a:pt x="0" y="78"/>
                    <a:pt x="0" y="78"/>
                    <a:pt x="0" y="78"/>
                  </a:cubicBezTo>
                  <a:cubicBezTo>
                    <a:pt x="0" y="78"/>
                    <a:pt x="0" y="78"/>
                    <a:pt x="0" y="78"/>
                  </a:cubicBezTo>
                  <a:cubicBezTo>
                    <a:pt x="0" y="78"/>
                    <a:pt x="0" y="78"/>
                    <a:pt x="0" y="78"/>
                  </a:cubicBezTo>
                  <a:cubicBezTo>
                    <a:pt x="0" y="79"/>
                    <a:pt x="0" y="79"/>
                    <a:pt x="0" y="79"/>
                  </a:cubicBezTo>
                  <a:cubicBezTo>
                    <a:pt x="0" y="79"/>
                    <a:pt x="0" y="79"/>
                    <a:pt x="0" y="79"/>
                  </a:cubicBezTo>
                  <a:cubicBezTo>
                    <a:pt x="0" y="79"/>
                    <a:pt x="0" y="79"/>
                    <a:pt x="0" y="79"/>
                  </a:cubicBezTo>
                  <a:cubicBezTo>
                    <a:pt x="0" y="79"/>
                    <a:pt x="0" y="79"/>
                    <a:pt x="0" y="79"/>
                  </a:cubicBezTo>
                  <a:cubicBezTo>
                    <a:pt x="0" y="79"/>
                    <a:pt x="0" y="79"/>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1"/>
                    <a:pt x="0" y="81"/>
                    <a:pt x="0" y="81"/>
                  </a:cubicBezTo>
                  <a:cubicBezTo>
                    <a:pt x="0" y="81"/>
                    <a:pt x="0" y="81"/>
                    <a:pt x="0" y="81"/>
                  </a:cubicBezTo>
                  <a:cubicBezTo>
                    <a:pt x="0" y="81"/>
                    <a:pt x="0" y="81"/>
                    <a:pt x="0" y="81"/>
                  </a:cubicBezTo>
                  <a:cubicBezTo>
                    <a:pt x="0" y="81"/>
                    <a:pt x="0" y="81"/>
                    <a:pt x="0" y="81"/>
                  </a:cubicBezTo>
                  <a:cubicBezTo>
                    <a:pt x="0" y="81"/>
                    <a:pt x="0" y="81"/>
                    <a:pt x="0" y="81"/>
                  </a:cubicBezTo>
                  <a:cubicBezTo>
                    <a:pt x="0" y="81"/>
                    <a:pt x="0" y="81"/>
                    <a:pt x="0" y="81"/>
                  </a:cubicBezTo>
                  <a:cubicBezTo>
                    <a:pt x="0" y="81"/>
                    <a:pt x="0" y="82"/>
                    <a:pt x="0" y="82"/>
                  </a:cubicBezTo>
                  <a:cubicBezTo>
                    <a:pt x="0" y="82"/>
                    <a:pt x="0" y="82"/>
                    <a:pt x="0" y="82"/>
                  </a:cubicBezTo>
                  <a:cubicBezTo>
                    <a:pt x="0" y="82"/>
                    <a:pt x="0" y="82"/>
                    <a:pt x="0" y="82"/>
                  </a:cubicBezTo>
                  <a:cubicBezTo>
                    <a:pt x="0" y="82"/>
                    <a:pt x="0" y="82"/>
                    <a:pt x="0" y="82"/>
                  </a:cubicBezTo>
                  <a:cubicBezTo>
                    <a:pt x="0" y="82"/>
                    <a:pt x="0" y="82"/>
                    <a:pt x="0" y="82"/>
                  </a:cubicBezTo>
                  <a:cubicBezTo>
                    <a:pt x="0" y="82"/>
                    <a:pt x="0" y="82"/>
                    <a:pt x="0" y="82"/>
                  </a:cubicBezTo>
                  <a:cubicBezTo>
                    <a:pt x="0" y="82"/>
                    <a:pt x="0" y="82"/>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5"/>
                    <a:pt x="0" y="85"/>
                  </a:cubicBezTo>
                  <a:cubicBezTo>
                    <a:pt x="0" y="85"/>
                    <a:pt x="0" y="85"/>
                    <a:pt x="0" y="85"/>
                  </a:cubicBezTo>
                  <a:cubicBezTo>
                    <a:pt x="0" y="85"/>
                    <a:pt x="0" y="85"/>
                    <a:pt x="0" y="85"/>
                  </a:cubicBezTo>
                  <a:cubicBezTo>
                    <a:pt x="0" y="85"/>
                    <a:pt x="0" y="85"/>
                    <a:pt x="0" y="85"/>
                  </a:cubicBezTo>
                  <a:cubicBezTo>
                    <a:pt x="0" y="85"/>
                    <a:pt x="0" y="85"/>
                    <a:pt x="0" y="85"/>
                  </a:cubicBezTo>
                  <a:cubicBezTo>
                    <a:pt x="0" y="85"/>
                    <a:pt x="0" y="85"/>
                    <a:pt x="0" y="85"/>
                  </a:cubicBezTo>
                  <a:cubicBezTo>
                    <a:pt x="0" y="85"/>
                    <a:pt x="0" y="85"/>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90"/>
                    <a:pt x="0" y="90"/>
                    <a:pt x="0" y="90"/>
                  </a:cubicBezTo>
                  <a:cubicBezTo>
                    <a:pt x="0" y="90"/>
                    <a:pt x="0" y="90"/>
                    <a:pt x="0" y="90"/>
                  </a:cubicBezTo>
                  <a:cubicBezTo>
                    <a:pt x="0" y="90"/>
                    <a:pt x="0" y="90"/>
                    <a:pt x="0" y="90"/>
                  </a:cubicBezTo>
                  <a:cubicBezTo>
                    <a:pt x="0" y="90"/>
                    <a:pt x="0" y="90"/>
                    <a:pt x="0" y="90"/>
                  </a:cubicBezTo>
                  <a:cubicBezTo>
                    <a:pt x="0" y="90"/>
                    <a:pt x="0" y="90"/>
                    <a:pt x="0" y="90"/>
                  </a:cubicBezTo>
                  <a:cubicBezTo>
                    <a:pt x="0" y="90"/>
                    <a:pt x="0" y="90"/>
                    <a:pt x="0" y="90"/>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3"/>
                    <a:pt x="0" y="93"/>
                    <a:pt x="0" y="93"/>
                  </a:cubicBezTo>
                  <a:cubicBezTo>
                    <a:pt x="0" y="93"/>
                    <a:pt x="0" y="93"/>
                    <a:pt x="0" y="93"/>
                  </a:cubicBezTo>
                  <a:cubicBezTo>
                    <a:pt x="0" y="93"/>
                    <a:pt x="0" y="93"/>
                    <a:pt x="0" y="93"/>
                  </a:cubicBezTo>
                  <a:cubicBezTo>
                    <a:pt x="0" y="93"/>
                    <a:pt x="0" y="93"/>
                    <a:pt x="0" y="93"/>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5"/>
                  </a:cubicBezTo>
                  <a:cubicBezTo>
                    <a:pt x="0" y="95"/>
                    <a:pt x="0" y="95"/>
                    <a:pt x="0" y="95"/>
                  </a:cubicBezTo>
                  <a:cubicBezTo>
                    <a:pt x="0" y="95"/>
                    <a:pt x="0" y="95"/>
                    <a:pt x="0" y="95"/>
                  </a:cubicBezTo>
                  <a:cubicBezTo>
                    <a:pt x="0" y="95"/>
                    <a:pt x="0" y="95"/>
                    <a:pt x="0" y="95"/>
                  </a:cubicBezTo>
                  <a:cubicBezTo>
                    <a:pt x="0" y="96"/>
                    <a:pt x="1" y="96"/>
                    <a:pt x="1" y="97"/>
                  </a:cubicBezTo>
                  <a:cubicBezTo>
                    <a:pt x="1" y="97"/>
                    <a:pt x="1" y="97"/>
                    <a:pt x="1" y="97"/>
                  </a:cubicBezTo>
                  <a:cubicBezTo>
                    <a:pt x="7" y="136"/>
                    <a:pt x="38" y="168"/>
                    <a:pt x="78" y="174"/>
                  </a:cubicBezTo>
                  <a:cubicBezTo>
                    <a:pt x="66" y="169"/>
                    <a:pt x="55" y="162"/>
                    <a:pt x="46" y="152"/>
                  </a:cubicBezTo>
                  <a:cubicBezTo>
                    <a:pt x="33" y="139"/>
                    <a:pt x="24" y="124"/>
                    <a:pt x="19" y="106"/>
                  </a:cubicBezTo>
                  <a:cubicBezTo>
                    <a:pt x="18" y="97"/>
                    <a:pt x="16" y="87"/>
                    <a:pt x="15" y="78"/>
                  </a:cubicBezTo>
                  <a:cubicBezTo>
                    <a:pt x="15" y="77"/>
                    <a:pt x="15" y="77"/>
                    <a:pt x="15" y="77"/>
                  </a:cubicBezTo>
                  <a:cubicBezTo>
                    <a:pt x="15" y="58"/>
                    <a:pt x="20" y="40"/>
                    <a:pt x="30" y="23"/>
                  </a:cubicBezTo>
                  <a:cubicBezTo>
                    <a:pt x="35" y="16"/>
                    <a:pt x="41" y="9"/>
                    <a:pt x="46" y="2"/>
                  </a:cubicBezTo>
                  <a:cubicBezTo>
                    <a:pt x="47" y="1"/>
                    <a:pt x="48" y="1"/>
                    <a:pt x="48" y="0"/>
                  </a:cubicBezTo>
                </a:path>
              </a:pathLst>
            </a:custGeom>
            <a:solidFill>
              <a:srgbClr val="FFB5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 typeface="Arial"/>
                <a:buNone/>
                <a:tabLst/>
                <a:defRPr/>
              </a:pPr>
              <a:endParaRPr kumimoji="0" lang="en-GB" sz="24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1027" name="Rectangle 36">
              <a:extLst>
                <a:ext uri="{FF2B5EF4-FFF2-40B4-BE49-F238E27FC236}">
                  <a16:creationId xmlns:a16="http://schemas.microsoft.com/office/drawing/2014/main" id="{7EED4813-2146-4BBF-984D-FE06CB0433E4}"/>
                </a:ext>
              </a:extLst>
            </p:cNvPr>
            <p:cNvSpPr>
              <a:spLocks noChangeArrowheads="1"/>
            </p:cNvSpPr>
            <p:nvPr/>
          </p:nvSpPr>
          <p:spPr bwMode="auto">
            <a:xfrm>
              <a:off x="2605088" y="2592778"/>
              <a:ext cx="268288" cy="153988"/>
            </a:xfrm>
            <a:prstGeom prst="rect">
              <a:avLst/>
            </a:prstGeom>
            <a:solidFill>
              <a:srgbClr val="FFD57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 typeface="Arial"/>
                <a:buNone/>
                <a:tabLst/>
                <a:defRPr/>
              </a:pPr>
              <a:endParaRPr kumimoji="0" lang="en-GB" sz="24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grpSp>
      <p:grpSp>
        <p:nvGrpSpPr>
          <p:cNvPr id="1030" name="Group 1029">
            <a:extLst>
              <a:ext uri="{FF2B5EF4-FFF2-40B4-BE49-F238E27FC236}">
                <a16:creationId xmlns:a16="http://schemas.microsoft.com/office/drawing/2014/main" id="{10C4B8FF-9E87-EE7A-E850-CE2AAE13A86C}"/>
              </a:ext>
            </a:extLst>
          </p:cNvPr>
          <p:cNvGrpSpPr/>
          <p:nvPr/>
        </p:nvGrpSpPr>
        <p:grpSpPr>
          <a:xfrm>
            <a:off x="1743866" y="3318196"/>
            <a:ext cx="186535" cy="203293"/>
            <a:chOff x="2455863" y="2411803"/>
            <a:chExt cx="566738" cy="566738"/>
          </a:xfrm>
        </p:grpSpPr>
        <p:sp>
          <p:nvSpPr>
            <p:cNvPr id="1031" name="Oval 32">
              <a:extLst>
                <a:ext uri="{FF2B5EF4-FFF2-40B4-BE49-F238E27FC236}">
                  <a16:creationId xmlns:a16="http://schemas.microsoft.com/office/drawing/2014/main" id="{0E33E40F-F687-F874-9F4F-1BCA6559C404}"/>
                </a:ext>
              </a:extLst>
            </p:cNvPr>
            <p:cNvSpPr>
              <a:spLocks noChangeArrowheads="1"/>
            </p:cNvSpPr>
            <p:nvPr/>
          </p:nvSpPr>
          <p:spPr bwMode="auto">
            <a:xfrm>
              <a:off x="2455863" y="2411803"/>
              <a:ext cx="566738" cy="566738"/>
            </a:xfrm>
            <a:prstGeom prst="ellipse">
              <a:avLst/>
            </a:prstGeom>
            <a:solidFill>
              <a:srgbClr val="F2A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 typeface="Arial"/>
                <a:buNone/>
                <a:tabLst/>
                <a:defRPr/>
              </a:pPr>
              <a:endParaRPr kumimoji="0" lang="en-GB" sz="24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1032" name="Oval 33">
              <a:extLst>
                <a:ext uri="{FF2B5EF4-FFF2-40B4-BE49-F238E27FC236}">
                  <a16:creationId xmlns:a16="http://schemas.microsoft.com/office/drawing/2014/main" id="{F259A0D3-0278-B6F5-A4C2-1EAD97A21E57}"/>
                </a:ext>
              </a:extLst>
            </p:cNvPr>
            <p:cNvSpPr>
              <a:spLocks noChangeArrowheads="1"/>
            </p:cNvSpPr>
            <p:nvPr/>
          </p:nvSpPr>
          <p:spPr bwMode="auto">
            <a:xfrm>
              <a:off x="2511425" y="2465778"/>
              <a:ext cx="455613" cy="457200"/>
            </a:xfrm>
            <a:prstGeom prst="ellipse">
              <a:avLst/>
            </a:prstGeom>
            <a:solidFill>
              <a:srgbClr val="FFD5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 typeface="Arial"/>
                <a:buNone/>
                <a:tabLst/>
                <a:defRPr/>
              </a:pPr>
              <a:endParaRPr kumimoji="0" lang="en-GB" sz="24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1033" name="Freeform 34">
              <a:extLst>
                <a:ext uri="{FF2B5EF4-FFF2-40B4-BE49-F238E27FC236}">
                  <a16:creationId xmlns:a16="http://schemas.microsoft.com/office/drawing/2014/main" id="{1A63326E-ADF5-1AB9-3C69-0F03AED27D54}"/>
                </a:ext>
              </a:extLst>
            </p:cNvPr>
            <p:cNvSpPr>
              <a:spLocks noEditPoints="1"/>
            </p:cNvSpPr>
            <p:nvPr/>
          </p:nvSpPr>
          <p:spPr bwMode="auto">
            <a:xfrm>
              <a:off x="2511425" y="2621353"/>
              <a:ext cx="9525" cy="111125"/>
            </a:xfrm>
            <a:custGeom>
              <a:avLst/>
              <a:gdLst>
                <a:gd name="T0" fmla="*/ 0 w 4"/>
                <a:gd name="T1" fmla="*/ 43 h 45"/>
                <a:gd name="T2" fmla="*/ 0 w 4"/>
                <a:gd name="T3" fmla="*/ 42 h 45"/>
                <a:gd name="T4" fmla="*/ 0 w 4"/>
                <a:gd name="T5" fmla="*/ 41 h 45"/>
                <a:gd name="T6" fmla="*/ 0 w 4"/>
                <a:gd name="T7" fmla="*/ 40 h 45"/>
                <a:gd name="T8" fmla="*/ 0 w 4"/>
                <a:gd name="T9" fmla="*/ 40 h 45"/>
                <a:gd name="T10" fmla="*/ 0 w 4"/>
                <a:gd name="T11" fmla="*/ 39 h 45"/>
                <a:gd name="T12" fmla="*/ 0 w 4"/>
                <a:gd name="T13" fmla="*/ 38 h 45"/>
                <a:gd name="T14" fmla="*/ 0 w 4"/>
                <a:gd name="T15" fmla="*/ 38 h 45"/>
                <a:gd name="T16" fmla="*/ 0 w 4"/>
                <a:gd name="T17" fmla="*/ 37 h 45"/>
                <a:gd name="T18" fmla="*/ 0 w 4"/>
                <a:gd name="T19" fmla="*/ 36 h 45"/>
                <a:gd name="T20" fmla="*/ 0 w 4"/>
                <a:gd name="T21" fmla="*/ 36 h 45"/>
                <a:gd name="T22" fmla="*/ 0 w 4"/>
                <a:gd name="T23" fmla="*/ 35 h 45"/>
                <a:gd name="T24" fmla="*/ 0 w 4"/>
                <a:gd name="T25" fmla="*/ 34 h 45"/>
                <a:gd name="T26" fmla="*/ 0 w 4"/>
                <a:gd name="T27" fmla="*/ 34 h 45"/>
                <a:gd name="T28" fmla="*/ 0 w 4"/>
                <a:gd name="T29" fmla="*/ 33 h 45"/>
                <a:gd name="T30" fmla="*/ 0 w 4"/>
                <a:gd name="T31" fmla="*/ 32 h 45"/>
                <a:gd name="T32" fmla="*/ 0 w 4"/>
                <a:gd name="T33" fmla="*/ 31 h 45"/>
                <a:gd name="T34" fmla="*/ 0 w 4"/>
                <a:gd name="T35" fmla="*/ 31 h 45"/>
                <a:gd name="T36" fmla="*/ 0 w 4"/>
                <a:gd name="T37" fmla="*/ 30 h 45"/>
                <a:gd name="T38" fmla="*/ 0 w 4"/>
                <a:gd name="T39" fmla="*/ 29 h 45"/>
                <a:gd name="T40" fmla="*/ 0 w 4"/>
                <a:gd name="T41" fmla="*/ 29 h 45"/>
                <a:gd name="T42" fmla="*/ 0 w 4"/>
                <a:gd name="T43" fmla="*/ 28 h 45"/>
                <a:gd name="T44" fmla="*/ 0 w 4"/>
                <a:gd name="T45" fmla="*/ 27 h 45"/>
                <a:gd name="T46" fmla="*/ 0 w 4"/>
                <a:gd name="T47" fmla="*/ 26 h 45"/>
                <a:gd name="T48" fmla="*/ 0 w 4"/>
                <a:gd name="T49" fmla="*/ 26 h 45"/>
                <a:gd name="T50" fmla="*/ 0 w 4"/>
                <a:gd name="T51" fmla="*/ 25 h 45"/>
                <a:gd name="T52" fmla="*/ 0 w 4"/>
                <a:gd name="T53" fmla="*/ 24 h 45"/>
                <a:gd name="T54" fmla="*/ 0 w 4"/>
                <a:gd name="T55" fmla="*/ 23 h 45"/>
                <a:gd name="T56" fmla="*/ 0 w 4"/>
                <a:gd name="T57" fmla="*/ 22 h 45"/>
                <a:gd name="T58" fmla="*/ 0 w 4"/>
                <a:gd name="T59" fmla="*/ 22 h 45"/>
                <a:gd name="T60" fmla="*/ 0 w 4"/>
                <a:gd name="T61" fmla="*/ 21 h 45"/>
                <a:gd name="T62" fmla="*/ 0 w 4"/>
                <a:gd name="T63" fmla="*/ 20 h 45"/>
                <a:gd name="T64" fmla="*/ 0 w 4"/>
                <a:gd name="T65" fmla="*/ 19 h 45"/>
                <a:gd name="T66" fmla="*/ 0 w 4"/>
                <a:gd name="T67" fmla="*/ 18 h 45"/>
                <a:gd name="T68" fmla="*/ 0 w 4"/>
                <a:gd name="T69" fmla="*/ 18 h 45"/>
                <a:gd name="T70" fmla="*/ 0 w 4"/>
                <a:gd name="T71" fmla="*/ 17 h 45"/>
                <a:gd name="T72" fmla="*/ 1 w 4"/>
                <a:gd name="T73" fmla="*/ 16 h 45"/>
                <a:gd name="T74" fmla="*/ 1 w 4"/>
                <a:gd name="T75" fmla="*/ 15 h 45"/>
                <a:gd name="T76" fmla="*/ 1 w 4"/>
                <a:gd name="T77" fmla="*/ 15 h 45"/>
                <a:gd name="T78" fmla="*/ 1 w 4"/>
                <a:gd name="T79" fmla="*/ 13 h 45"/>
                <a:gd name="T80" fmla="*/ 1 w 4"/>
                <a:gd name="T81" fmla="*/ 12 h 45"/>
                <a:gd name="T82" fmla="*/ 1 w 4"/>
                <a:gd name="T83" fmla="*/ 12 h 45"/>
                <a:gd name="T84" fmla="*/ 1 w 4"/>
                <a:gd name="T85" fmla="*/ 11 h 45"/>
                <a:gd name="T86" fmla="*/ 2 w 4"/>
                <a:gd name="T87" fmla="*/ 10 h 45"/>
                <a:gd name="T88" fmla="*/ 2 w 4"/>
                <a:gd name="T89" fmla="*/ 10 h 45"/>
                <a:gd name="T90" fmla="*/ 2 w 4"/>
                <a:gd name="T91" fmla="*/ 9 h 45"/>
                <a:gd name="T92" fmla="*/ 2 w 4"/>
                <a:gd name="T93" fmla="*/ 8 h 45"/>
                <a:gd name="T94" fmla="*/ 2 w 4"/>
                <a:gd name="T95" fmla="*/ 8 h 45"/>
                <a:gd name="T96" fmla="*/ 2 w 4"/>
                <a:gd name="T97" fmla="*/ 7 h 45"/>
                <a:gd name="T98" fmla="*/ 3 w 4"/>
                <a:gd name="T99" fmla="*/ 6 h 45"/>
                <a:gd name="T100" fmla="*/ 3 w 4"/>
                <a:gd name="T101" fmla="*/ 6 h 45"/>
                <a:gd name="T102" fmla="*/ 3 w 4"/>
                <a:gd name="T103" fmla="*/ 5 h 45"/>
                <a:gd name="T104" fmla="*/ 3 w 4"/>
                <a:gd name="T105" fmla="*/ 4 h 45"/>
                <a:gd name="T106" fmla="*/ 3 w 4"/>
                <a:gd name="T107" fmla="*/ 4 h 45"/>
                <a:gd name="T108" fmla="*/ 3 w 4"/>
                <a:gd name="T109" fmla="*/ 3 h 45"/>
                <a:gd name="T110" fmla="*/ 4 w 4"/>
                <a:gd name="T111" fmla="*/ 2 h 45"/>
                <a:gd name="T112" fmla="*/ 4 w 4"/>
                <a:gd name="T113" fmla="*/ 1 h 45"/>
                <a:gd name="T114" fmla="*/ 4 w 4"/>
                <a:gd name="T115"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 h="45">
                  <a:moveTo>
                    <a:pt x="1" y="45"/>
                  </a:moveTo>
                  <a:cubicBezTo>
                    <a:pt x="1" y="45"/>
                    <a:pt x="1" y="45"/>
                    <a:pt x="1" y="45"/>
                  </a:cubicBezTo>
                  <a:cubicBezTo>
                    <a:pt x="1" y="45"/>
                    <a:pt x="1" y="45"/>
                    <a:pt x="1" y="45"/>
                  </a:cubicBezTo>
                  <a:moveTo>
                    <a:pt x="0" y="43"/>
                  </a:moveTo>
                  <a:cubicBezTo>
                    <a:pt x="0" y="43"/>
                    <a:pt x="0" y="43"/>
                    <a:pt x="0" y="43"/>
                  </a:cubicBezTo>
                  <a:cubicBezTo>
                    <a:pt x="0" y="43"/>
                    <a:pt x="0" y="43"/>
                    <a:pt x="0" y="43"/>
                  </a:cubicBezTo>
                  <a:moveTo>
                    <a:pt x="0" y="43"/>
                  </a:moveTo>
                  <a:cubicBezTo>
                    <a:pt x="0" y="43"/>
                    <a:pt x="0" y="43"/>
                    <a:pt x="0" y="43"/>
                  </a:cubicBezTo>
                  <a:cubicBezTo>
                    <a:pt x="0" y="43"/>
                    <a:pt x="0" y="43"/>
                    <a:pt x="0" y="43"/>
                  </a:cubicBezTo>
                  <a:moveTo>
                    <a:pt x="0" y="42"/>
                  </a:moveTo>
                  <a:cubicBezTo>
                    <a:pt x="0" y="42"/>
                    <a:pt x="0" y="42"/>
                    <a:pt x="0" y="42"/>
                  </a:cubicBezTo>
                  <a:cubicBezTo>
                    <a:pt x="0" y="42"/>
                    <a:pt x="0" y="42"/>
                    <a:pt x="0" y="42"/>
                  </a:cubicBezTo>
                  <a:moveTo>
                    <a:pt x="0" y="42"/>
                  </a:moveTo>
                  <a:cubicBezTo>
                    <a:pt x="0" y="42"/>
                    <a:pt x="0" y="42"/>
                    <a:pt x="0" y="42"/>
                  </a:cubicBezTo>
                  <a:cubicBezTo>
                    <a:pt x="0" y="42"/>
                    <a:pt x="0" y="42"/>
                    <a:pt x="0" y="42"/>
                  </a:cubicBezTo>
                  <a:moveTo>
                    <a:pt x="0" y="42"/>
                  </a:moveTo>
                  <a:cubicBezTo>
                    <a:pt x="0" y="42"/>
                    <a:pt x="0" y="42"/>
                    <a:pt x="0" y="42"/>
                  </a:cubicBezTo>
                  <a:cubicBezTo>
                    <a:pt x="0" y="42"/>
                    <a:pt x="0" y="42"/>
                    <a:pt x="0" y="42"/>
                  </a:cubicBezTo>
                  <a:moveTo>
                    <a:pt x="0" y="41"/>
                  </a:moveTo>
                  <a:cubicBezTo>
                    <a:pt x="0" y="41"/>
                    <a:pt x="0" y="41"/>
                    <a:pt x="0" y="41"/>
                  </a:cubicBezTo>
                  <a:cubicBezTo>
                    <a:pt x="0" y="41"/>
                    <a:pt x="0" y="41"/>
                    <a:pt x="0" y="41"/>
                  </a:cubicBezTo>
                  <a:moveTo>
                    <a:pt x="0" y="41"/>
                  </a:moveTo>
                  <a:cubicBezTo>
                    <a:pt x="0" y="41"/>
                    <a:pt x="0" y="41"/>
                    <a:pt x="0" y="41"/>
                  </a:cubicBezTo>
                  <a:cubicBezTo>
                    <a:pt x="0" y="41"/>
                    <a:pt x="0" y="41"/>
                    <a:pt x="0" y="41"/>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39"/>
                  </a:moveTo>
                  <a:cubicBezTo>
                    <a:pt x="0" y="39"/>
                    <a:pt x="0" y="39"/>
                    <a:pt x="0" y="39"/>
                  </a:cubicBezTo>
                  <a:cubicBezTo>
                    <a:pt x="0" y="39"/>
                    <a:pt x="0" y="39"/>
                    <a:pt x="0" y="39"/>
                  </a:cubicBezTo>
                  <a:moveTo>
                    <a:pt x="0" y="39"/>
                  </a:moveTo>
                  <a:cubicBezTo>
                    <a:pt x="0" y="39"/>
                    <a:pt x="0" y="39"/>
                    <a:pt x="0" y="39"/>
                  </a:cubicBezTo>
                  <a:cubicBezTo>
                    <a:pt x="0" y="39"/>
                    <a:pt x="0" y="39"/>
                    <a:pt x="0" y="39"/>
                  </a:cubicBezTo>
                  <a:moveTo>
                    <a:pt x="0" y="39"/>
                  </a:moveTo>
                  <a:cubicBezTo>
                    <a:pt x="0" y="39"/>
                    <a:pt x="0" y="39"/>
                    <a:pt x="0" y="39"/>
                  </a:cubicBezTo>
                  <a:cubicBezTo>
                    <a:pt x="0" y="39"/>
                    <a:pt x="0" y="39"/>
                    <a:pt x="0" y="39"/>
                  </a:cubicBezTo>
                  <a:moveTo>
                    <a:pt x="0" y="38"/>
                  </a:moveTo>
                  <a:cubicBezTo>
                    <a:pt x="0" y="38"/>
                    <a:pt x="0" y="39"/>
                    <a:pt x="0" y="39"/>
                  </a:cubicBezTo>
                  <a:cubicBezTo>
                    <a:pt x="0" y="39"/>
                    <a:pt x="0" y="39"/>
                    <a:pt x="0" y="38"/>
                  </a:cubicBezTo>
                  <a:moveTo>
                    <a:pt x="0" y="38"/>
                  </a:moveTo>
                  <a:cubicBezTo>
                    <a:pt x="0" y="38"/>
                    <a:pt x="0" y="38"/>
                    <a:pt x="0" y="38"/>
                  </a:cubicBezTo>
                  <a:cubicBezTo>
                    <a:pt x="0" y="38"/>
                    <a:pt x="0" y="38"/>
                    <a:pt x="0" y="38"/>
                  </a:cubicBezTo>
                  <a:moveTo>
                    <a:pt x="0" y="38"/>
                  </a:moveTo>
                  <a:cubicBezTo>
                    <a:pt x="0" y="38"/>
                    <a:pt x="0" y="38"/>
                    <a:pt x="0" y="38"/>
                  </a:cubicBezTo>
                  <a:cubicBezTo>
                    <a:pt x="0" y="38"/>
                    <a:pt x="0" y="38"/>
                    <a:pt x="0" y="38"/>
                  </a:cubicBezTo>
                  <a:moveTo>
                    <a:pt x="0" y="37"/>
                  </a:moveTo>
                  <a:cubicBezTo>
                    <a:pt x="0" y="38"/>
                    <a:pt x="0" y="38"/>
                    <a:pt x="0" y="38"/>
                  </a:cubicBezTo>
                  <a:cubicBezTo>
                    <a:pt x="0" y="38"/>
                    <a:pt x="0" y="38"/>
                    <a:pt x="0" y="37"/>
                  </a:cubicBezTo>
                  <a:moveTo>
                    <a:pt x="0" y="37"/>
                  </a:moveTo>
                  <a:cubicBezTo>
                    <a:pt x="0" y="37"/>
                    <a:pt x="0" y="37"/>
                    <a:pt x="0" y="37"/>
                  </a:cubicBezTo>
                  <a:cubicBezTo>
                    <a:pt x="0" y="37"/>
                    <a:pt x="0" y="37"/>
                    <a:pt x="0" y="37"/>
                  </a:cubicBezTo>
                  <a:moveTo>
                    <a:pt x="0" y="37"/>
                  </a:moveTo>
                  <a:cubicBezTo>
                    <a:pt x="0" y="37"/>
                    <a:pt x="0" y="37"/>
                    <a:pt x="0" y="37"/>
                  </a:cubicBezTo>
                  <a:cubicBezTo>
                    <a:pt x="0" y="37"/>
                    <a:pt x="0" y="37"/>
                    <a:pt x="0" y="37"/>
                  </a:cubicBezTo>
                  <a:moveTo>
                    <a:pt x="0" y="37"/>
                  </a:moveTo>
                  <a:cubicBezTo>
                    <a:pt x="0" y="37"/>
                    <a:pt x="0" y="37"/>
                    <a:pt x="0" y="37"/>
                  </a:cubicBezTo>
                  <a:cubicBezTo>
                    <a:pt x="0" y="37"/>
                    <a:pt x="0" y="37"/>
                    <a:pt x="0" y="37"/>
                  </a:cubicBezTo>
                  <a:moveTo>
                    <a:pt x="0" y="36"/>
                  </a:moveTo>
                  <a:cubicBezTo>
                    <a:pt x="0" y="36"/>
                    <a:pt x="0" y="36"/>
                    <a:pt x="0" y="36"/>
                  </a:cubicBezTo>
                  <a:cubicBezTo>
                    <a:pt x="0" y="36"/>
                    <a:pt x="0" y="36"/>
                    <a:pt x="0" y="36"/>
                  </a:cubicBezTo>
                  <a:moveTo>
                    <a:pt x="0" y="36"/>
                  </a:moveTo>
                  <a:cubicBezTo>
                    <a:pt x="0" y="36"/>
                    <a:pt x="0" y="36"/>
                    <a:pt x="0" y="36"/>
                  </a:cubicBezTo>
                  <a:cubicBezTo>
                    <a:pt x="0" y="36"/>
                    <a:pt x="0" y="36"/>
                    <a:pt x="0" y="36"/>
                  </a:cubicBezTo>
                  <a:moveTo>
                    <a:pt x="0" y="36"/>
                  </a:moveTo>
                  <a:cubicBezTo>
                    <a:pt x="0" y="36"/>
                    <a:pt x="0" y="36"/>
                    <a:pt x="0" y="36"/>
                  </a:cubicBezTo>
                  <a:cubicBezTo>
                    <a:pt x="0" y="36"/>
                    <a:pt x="0" y="36"/>
                    <a:pt x="0" y="36"/>
                  </a:cubicBezTo>
                  <a:moveTo>
                    <a:pt x="0" y="35"/>
                  </a:moveTo>
                  <a:cubicBezTo>
                    <a:pt x="0" y="35"/>
                    <a:pt x="0" y="36"/>
                    <a:pt x="0" y="36"/>
                  </a:cubicBezTo>
                  <a:cubicBezTo>
                    <a:pt x="0" y="36"/>
                    <a:pt x="0" y="35"/>
                    <a:pt x="0" y="35"/>
                  </a:cubicBezTo>
                  <a:moveTo>
                    <a:pt x="0" y="35"/>
                  </a:moveTo>
                  <a:cubicBezTo>
                    <a:pt x="0" y="35"/>
                    <a:pt x="0" y="35"/>
                    <a:pt x="0" y="35"/>
                  </a:cubicBezTo>
                  <a:cubicBezTo>
                    <a:pt x="0" y="35"/>
                    <a:pt x="0" y="35"/>
                    <a:pt x="0" y="35"/>
                  </a:cubicBezTo>
                  <a:moveTo>
                    <a:pt x="0" y="35"/>
                  </a:moveTo>
                  <a:cubicBezTo>
                    <a:pt x="0" y="35"/>
                    <a:pt x="0" y="35"/>
                    <a:pt x="0" y="35"/>
                  </a:cubicBezTo>
                  <a:cubicBezTo>
                    <a:pt x="0" y="35"/>
                    <a:pt x="0" y="35"/>
                    <a:pt x="0" y="35"/>
                  </a:cubicBezTo>
                  <a:moveTo>
                    <a:pt x="0" y="35"/>
                  </a:moveTo>
                  <a:cubicBezTo>
                    <a:pt x="0" y="35"/>
                    <a:pt x="0" y="35"/>
                    <a:pt x="0" y="35"/>
                  </a:cubicBezTo>
                  <a:cubicBezTo>
                    <a:pt x="0" y="35"/>
                    <a:pt x="0" y="35"/>
                    <a:pt x="0" y="35"/>
                  </a:cubicBezTo>
                  <a:moveTo>
                    <a:pt x="0" y="34"/>
                  </a:moveTo>
                  <a:cubicBezTo>
                    <a:pt x="0" y="34"/>
                    <a:pt x="0" y="34"/>
                    <a:pt x="0" y="34"/>
                  </a:cubicBezTo>
                  <a:cubicBezTo>
                    <a:pt x="0" y="34"/>
                    <a:pt x="0" y="34"/>
                    <a:pt x="0" y="34"/>
                  </a:cubicBezTo>
                  <a:moveTo>
                    <a:pt x="0" y="34"/>
                  </a:moveTo>
                  <a:cubicBezTo>
                    <a:pt x="0" y="34"/>
                    <a:pt x="0" y="34"/>
                    <a:pt x="0" y="34"/>
                  </a:cubicBezTo>
                  <a:cubicBezTo>
                    <a:pt x="0" y="34"/>
                    <a:pt x="0" y="34"/>
                    <a:pt x="0" y="34"/>
                  </a:cubicBezTo>
                  <a:moveTo>
                    <a:pt x="0" y="34"/>
                  </a:moveTo>
                  <a:cubicBezTo>
                    <a:pt x="0" y="34"/>
                    <a:pt x="0" y="34"/>
                    <a:pt x="0" y="34"/>
                  </a:cubicBezTo>
                  <a:cubicBezTo>
                    <a:pt x="0" y="34"/>
                    <a:pt x="0" y="34"/>
                    <a:pt x="0" y="34"/>
                  </a:cubicBezTo>
                  <a:moveTo>
                    <a:pt x="0" y="33"/>
                  </a:moveTo>
                  <a:cubicBezTo>
                    <a:pt x="0" y="33"/>
                    <a:pt x="0" y="33"/>
                    <a:pt x="0" y="34"/>
                  </a:cubicBezTo>
                  <a:cubicBezTo>
                    <a:pt x="0" y="33"/>
                    <a:pt x="0" y="33"/>
                    <a:pt x="0" y="33"/>
                  </a:cubicBezTo>
                  <a:moveTo>
                    <a:pt x="0" y="33"/>
                  </a:moveTo>
                  <a:cubicBezTo>
                    <a:pt x="0" y="33"/>
                    <a:pt x="0" y="33"/>
                    <a:pt x="0" y="33"/>
                  </a:cubicBezTo>
                  <a:cubicBezTo>
                    <a:pt x="0" y="33"/>
                    <a:pt x="0" y="33"/>
                    <a:pt x="0" y="33"/>
                  </a:cubicBezTo>
                  <a:moveTo>
                    <a:pt x="0" y="33"/>
                  </a:moveTo>
                  <a:cubicBezTo>
                    <a:pt x="0" y="33"/>
                    <a:pt x="0" y="33"/>
                    <a:pt x="0" y="33"/>
                  </a:cubicBezTo>
                  <a:cubicBezTo>
                    <a:pt x="0" y="33"/>
                    <a:pt x="0" y="33"/>
                    <a:pt x="0" y="33"/>
                  </a:cubicBezTo>
                  <a:moveTo>
                    <a:pt x="0" y="32"/>
                  </a:moveTo>
                  <a:cubicBezTo>
                    <a:pt x="0" y="32"/>
                    <a:pt x="0" y="33"/>
                    <a:pt x="0" y="33"/>
                  </a:cubicBezTo>
                  <a:cubicBezTo>
                    <a:pt x="0" y="33"/>
                    <a:pt x="0" y="32"/>
                    <a:pt x="0" y="32"/>
                  </a:cubicBezTo>
                  <a:moveTo>
                    <a:pt x="0" y="32"/>
                  </a:moveTo>
                  <a:cubicBezTo>
                    <a:pt x="0" y="32"/>
                    <a:pt x="0" y="32"/>
                    <a:pt x="0" y="32"/>
                  </a:cubicBezTo>
                  <a:cubicBezTo>
                    <a:pt x="0" y="32"/>
                    <a:pt x="0" y="32"/>
                    <a:pt x="0" y="32"/>
                  </a:cubicBezTo>
                  <a:moveTo>
                    <a:pt x="0" y="32"/>
                  </a:moveTo>
                  <a:cubicBezTo>
                    <a:pt x="0" y="32"/>
                    <a:pt x="0" y="32"/>
                    <a:pt x="0" y="32"/>
                  </a:cubicBezTo>
                  <a:cubicBezTo>
                    <a:pt x="0" y="32"/>
                    <a:pt x="0" y="32"/>
                    <a:pt x="0" y="32"/>
                  </a:cubicBezTo>
                  <a:moveTo>
                    <a:pt x="0" y="32"/>
                  </a:moveTo>
                  <a:cubicBezTo>
                    <a:pt x="0" y="32"/>
                    <a:pt x="0" y="32"/>
                    <a:pt x="0" y="32"/>
                  </a:cubicBezTo>
                  <a:cubicBezTo>
                    <a:pt x="0" y="32"/>
                    <a:pt x="0" y="32"/>
                    <a:pt x="0" y="32"/>
                  </a:cubicBezTo>
                  <a:moveTo>
                    <a:pt x="0" y="31"/>
                  </a:moveTo>
                  <a:cubicBezTo>
                    <a:pt x="0" y="31"/>
                    <a:pt x="0" y="31"/>
                    <a:pt x="0" y="31"/>
                  </a:cubicBezTo>
                  <a:cubicBezTo>
                    <a:pt x="0" y="31"/>
                    <a:pt x="0" y="31"/>
                    <a:pt x="0" y="31"/>
                  </a:cubicBezTo>
                  <a:moveTo>
                    <a:pt x="0" y="31"/>
                  </a:moveTo>
                  <a:cubicBezTo>
                    <a:pt x="0" y="31"/>
                    <a:pt x="0" y="31"/>
                    <a:pt x="0" y="31"/>
                  </a:cubicBezTo>
                  <a:cubicBezTo>
                    <a:pt x="0" y="31"/>
                    <a:pt x="0" y="31"/>
                    <a:pt x="0" y="31"/>
                  </a:cubicBezTo>
                  <a:moveTo>
                    <a:pt x="0" y="31"/>
                  </a:moveTo>
                  <a:cubicBezTo>
                    <a:pt x="0" y="31"/>
                    <a:pt x="0" y="31"/>
                    <a:pt x="0" y="31"/>
                  </a:cubicBezTo>
                  <a:cubicBezTo>
                    <a:pt x="0" y="31"/>
                    <a:pt x="0" y="31"/>
                    <a:pt x="0" y="31"/>
                  </a:cubicBezTo>
                  <a:moveTo>
                    <a:pt x="0" y="30"/>
                  </a:moveTo>
                  <a:cubicBezTo>
                    <a:pt x="0" y="30"/>
                    <a:pt x="0" y="30"/>
                    <a:pt x="0" y="31"/>
                  </a:cubicBezTo>
                  <a:cubicBezTo>
                    <a:pt x="0" y="30"/>
                    <a:pt x="0" y="30"/>
                    <a:pt x="0" y="30"/>
                  </a:cubicBezTo>
                  <a:moveTo>
                    <a:pt x="0" y="30"/>
                  </a:moveTo>
                  <a:cubicBezTo>
                    <a:pt x="0" y="30"/>
                    <a:pt x="0" y="30"/>
                    <a:pt x="0" y="30"/>
                  </a:cubicBezTo>
                  <a:cubicBezTo>
                    <a:pt x="0" y="30"/>
                    <a:pt x="0" y="30"/>
                    <a:pt x="0" y="30"/>
                  </a:cubicBezTo>
                  <a:moveTo>
                    <a:pt x="0" y="30"/>
                  </a:moveTo>
                  <a:cubicBezTo>
                    <a:pt x="0" y="30"/>
                    <a:pt x="0" y="30"/>
                    <a:pt x="0" y="30"/>
                  </a:cubicBezTo>
                  <a:cubicBezTo>
                    <a:pt x="0" y="30"/>
                    <a:pt x="0" y="30"/>
                    <a:pt x="0" y="30"/>
                  </a:cubicBezTo>
                  <a:cubicBezTo>
                    <a:pt x="0" y="30"/>
                    <a:pt x="0" y="30"/>
                    <a:pt x="0" y="30"/>
                  </a:cubicBezTo>
                  <a:moveTo>
                    <a:pt x="0" y="29"/>
                  </a:moveTo>
                  <a:cubicBezTo>
                    <a:pt x="0" y="29"/>
                    <a:pt x="0" y="30"/>
                    <a:pt x="0" y="30"/>
                  </a:cubicBezTo>
                  <a:cubicBezTo>
                    <a:pt x="0" y="30"/>
                    <a:pt x="0" y="29"/>
                    <a:pt x="0" y="29"/>
                  </a:cubicBezTo>
                  <a:moveTo>
                    <a:pt x="0" y="29"/>
                  </a:moveTo>
                  <a:cubicBezTo>
                    <a:pt x="0" y="29"/>
                    <a:pt x="0" y="29"/>
                    <a:pt x="0" y="29"/>
                  </a:cubicBezTo>
                  <a:cubicBezTo>
                    <a:pt x="0" y="29"/>
                    <a:pt x="0" y="29"/>
                    <a:pt x="0" y="29"/>
                  </a:cubicBezTo>
                  <a:moveTo>
                    <a:pt x="0" y="29"/>
                  </a:moveTo>
                  <a:cubicBezTo>
                    <a:pt x="0" y="29"/>
                    <a:pt x="0" y="29"/>
                    <a:pt x="0" y="29"/>
                  </a:cubicBezTo>
                  <a:cubicBezTo>
                    <a:pt x="0" y="29"/>
                    <a:pt x="0" y="29"/>
                    <a:pt x="0" y="29"/>
                  </a:cubicBezTo>
                  <a:moveTo>
                    <a:pt x="0" y="28"/>
                  </a:moveTo>
                  <a:cubicBezTo>
                    <a:pt x="0" y="29"/>
                    <a:pt x="0" y="29"/>
                    <a:pt x="0" y="29"/>
                  </a:cubicBezTo>
                  <a:cubicBezTo>
                    <a:pt x="0" y="29"/>
                    <a:pt x="0" y="29"/>
                    <a:pt x="0" y="28"/>
                  </a:cubicBezTo>
                  <a:moveTo>
                    <a:pt x="0" y="28"/>
                  </a:moveTo>
                  <a:cubicBezTo>
                    <a:pt x="0" y="28"/>
                    <a:pt x="0" y="28"/>
                    <a:pt x="0" y="28"/>
                  </a:cubicBezTo>
                  <a:cubicBezTo>
                    <a:pt x="0" y="28"/>
                    <a:pt x="0" y="28"/>
                    <a:pt x="0" y="28"/>
                  </a:cubicBezTo>
                  <a:moveTo>
                    <a:pt x="0" y="28"/>
                  </a:moveTo>
                  <a:cubicBezTo>
                    <a:pt x="0" y="28"/>
                    <a:pt x="0" y="28"/>
                    <a:pt x="0" y="28"/>
                  </a:cubicBezTo>
                  <a:cubicBezTo>
                    <a:pt x="0" y="28"/>
                    <a:pt x="0" y="28"/>
                    <a:pt x="0" y="28"/>
                  </a:cubicBezTo>
                  <a:moveTo>
                    <a:pt x="0" y="28"/>
                  </a:moveTo>
                  <a:cubicBezTo>
                    <a:pt x="0" y="28"/>
                    <a:pt x="0" y="28"/>
                    <a:pt x="0" y="28"/>
                  </a:cubicBezTo>
                  <a:cubicBezTo>
                    <a:pt x="0" y="28"/>
                    <a:pt x="0" y="28"/>
                    <a:pt x="0" y="28"/>
                  </a:cubicBezTo>
                  <a:moveTo>
                    <a:pt x="0" y="27"/>
                  </a:moveTo>
                  <a:cubicBezTo>
                    <a:pt x="0" y="27"/>
                    <a:pt x="0" y="27"/>
                    <a:pt x="0" y="28"/>
                  </a:cubicBezTo>
                  <a:cubicBezTo>
                    <a:pt x="0" y="27"/>
                    <a:pt x="0" y="27"/>
                    <a:pt x="0" y="27"/>
                  </a:cubicBezTo>
                  <a:moveTo>
                    <a:pt x="0" y="27"/>
                  </a:moveTo>
                  <a:cubicBezTo>
                    <a:pt x="0" y="27"/>
                    <a:pt x="0" y="27"/>
                    <a:pt x="0" y="27"/>
                  </a:cubicBezTo>
                  <a:cubicBezTo>
                    <a:pt x="0" y="27"/>
                    <a:pt x="0" y="27"/>
                    <a:pt x="0" y="27"/>
                  </a:cubicBezTo>
                  <a:moveTo>
                    <a:pt x="0" y="26"/>
                  </a:moveTo>
                  <a:cubicBezTo>
                    <a:pt x="0" y="27"/>
                    <a:pt x="0" y="27"/>
                    <a:pt x="0" y="27"/>
                  </a:cubicBezTo>
                  <a:cubicBezTo>
                    <a:pt x="0" y="27"/>
                    <a:pt x="0" y="27"/>
                    <a:pt x="0" y="26"/>
                  </a:cubicBezTo>
                  <a:moveTo>
                    <a:pt x="0" y="26"/>
                  </a:moveTo>
                  <a:cubicBezTo>
                    <a:pt x="0" y="26"/>
                    <a:pt x="0" y="26"/>
                    <a:pt x="0" y="26"/>
                  </a:cubicBezTo>
                  <a:cubicBezTo>
                    <a:pt x="0" y="26"/>
                    <a:pt x="0" y="26"/>
                    <a:pt x="0" y="26"/>
                  </a:cubicBezTo>
                  <a:moveTo>
                    <a:pt x="0" y="26"/>
                  </a:moveTo>
                  <a:cubicBezTo>
                    <a:pt x="0" y="26"/>
                    <a:pt x="0" y="26"/>
                    <a:pt x="0" y="26"/>
                  </a:cubicBezTo>
                  <a:cubicBezTo>
                    <a:pt x="0" y="26"/>
                    <a:pt x="0" y="26"/>
                    <a:pt x="0" y="26"/>
                  </a:cubicBezTo>
                  <a:moveTo>
                    <a:pt x="0" y="26"/>
                  </a:moveTo>
                  <a:cubicBezTo>
                    <a:pt x="0" y="26"/>
                    <a:pt x="0" y="26"/>
                    <a:pt x="0" y="26"/>
                  </a:cubicBezTo>
                  <a:cubicBezTo>
                    <a:pt x="0" y="26"/>
                    <a:pt x="0" y="26"/>
                    <a:pt x="0" y="26"/>
                  </a:cubicBezTo>
                  <a:moveTo>
                    <a:pt x="0" y="25"/>
                  </a:moveTo>
                  <a:cubicBezTo>
                    <a:pt x="0" y="25"/>
                    <a:pt x="0" y="25"/>
                    <a:pt x="0" y="25"/>
                  </a:cubicBezTo>
                  <a:cubicBezTo>
                    <a:pt x="0" y="25"/>
                    <a:pt x="0" y="25"/>
                    <a:pt x="0" y="25"/>
                  </a:cubicBezTo>
                  <a:moveTo>
                    <a:pt x="0" y="25"/>
                  </a:moveTo>
                  <a:cubicBezTo>
                    <a:pt x="0" y="25"/>
                    <a:pt x="0" y="25"/>
                    <a:pt x="0" y="25"/>
                  </a:cubicBezTo>
                  <a:cubicBezTo>
                    <a:pt x="0" y="25"/>
                    <a:pt x="0" y="25"/>
                    <a:pt x="0" y="25"/>
                  </a:cubicBezTo>
                  <a:moveTo>
                    <a:pt x="0" y="25"/>
                  </a:moveTo>
                  <a:cubicBezTo>
                    <a:pt x="0" y="25"/>
                    <a:pt x="0" y="25"/>
                    <a:pt x="0" y="25"/>
                  </a:cubicBezTo>
                  <a:cubicBezTo>
                    <a:pt x="0" y="25"/>
                    <a:pt x="0" y="25"/>
                    <a:pt x="0" y="25"/>
                  </a:cubicBezTo>
                  <a:moveTo>
                    <a:pt x="0" y="24"/>
                  </a:moveTo>
                  <a:cubicBezTo>
                    <a:pt x="0" y="24"/>
                    <a:pt x="0" y="24"/>
                    <a:pt x="0" y="25"/>
                  </a:cubicBezTo>
                  <a:cubicBezTo>
                    <a:pt x="0" y="24"/>
                    <a:pt x="0" y="24"/>
                    <a:pt x="0" y="24"/>
                  </a:cubicBezTo>
                  <a:moveTo>
                    <a:pt x="0" y="24"/>
                  </a:moveTo>
                  <a:cubicBezTo>
                    <a:pt x="0" y="24"/>
                    <a:pt x="0" y="24"/>
                    <a:pt x="0" y="24"/>
                  </a:cubicBezTo>
                  <a:cubicBezTo>
                    <a:pt x="0" y="24"/>
                    <a:pt x="0" y="24"/>
                    <a:pt x="0" y="24"/>
                  </a:cubicBezTo>
                  <a:moveTo>
                    <a:pt x="0" y="24"/>
                  </a:moveTo>
                  <a:cubicBezTo>
                    <a:pt x="0" y="24"/>
                    <a:pt x="0" y="24"/>
                    <a:pt x="0" y="24"/>
                  </a:cubicBezTo>
                  <a:cubicBezTo>
                    <a:pt x="0" y="24"/>
                    <a:pt x="0" y="24"/>
                    <a:pt x="0" y="24"/>
                  </a:cubicBezTo>
                  <a:moveTo>
                    <a:pt x="0" y="23"/>
                  </a:moveTo>
                  <a:cubicBezTo>
                    <a:pt x="0" y="23"/>
                    <a:pt x="0" y="23"/>
                    <a:pt x="0" y="24"/>
                  </a:cubicBezTo>
                  <a:cubicBezTo>
                    <a:pt x="0" y="23"/>
                    <a:pt x="0" y="23"/>
                    <a:pt x="0" y="23"/>
                  </a:cubicBezTo>
                  <a:moveTo>
                    <a:pt x="0" y="23"/>
                  </a:moveTo>
                  <a:cubicBezTo>
                    <a:pt x="0" y="23"/>
                    <a:pt x="0" y="23"/>
                    <a:pt x="0" y="23"/>
                  </a:cubicBezTo>
                  <a:cubicBezTo>
                    <a:pt x="0" y="23"/>
                    <a:pt x="0" y="23"/>
                    <a:pt x="0" y="23"/>
                  </a:cubicBezTo>
                  <a:moveTo>
                    <a:pt x="0" y="23"/>
                  </a:moveTo>
                  <a:cubicBezTo>
                    <a:pt x="0" y="23"/>
                    <a:pt x="0" y="23"/>
                    <a:pt x="0" y="23"/>
                  </a:cubicBezTo>
                  <a:cubicBezTo>
                    <a:pt x="0" y="23"/>
                    <a:pt x="0" y="23"/>
                    <a:pt x="0" y="23"/>
                  </a:cubicBezTo>
                  <a:moveTo>
                    <a:pt x="0" y="22"/>
                  </a:moveTo>
                  <a:cubicBezTo>
                    <a:pt x="0" y="22"/>
                    <a:pt x="0" y="22"/>
                    <a:pt x="0" y="22"/>
                  </a:cubicBezTo>
                  <a:cubicBezTo>
                    <a:pt x="0" y="22"/>
                    <a:pt x="0" y="22"/>
                    <a:pt x="0" y="22"/>
                  </a:cubicBezTo>
                  <a:moveTo>
                    <a:pt x="0" y="22"/>
                  </a:moveTo>
                  <a:cubicBezTo>
                    <a:pt x="0" y="22"/>
                    <a:pt x="0" y="22"/>
                    <a:pt x="0" y="22"/>
                  </a:cubicBezTo>
                  <a:cubicBezTo>
                    <a:pt x="0" y="22"/>
                    <a:pt x="0" y="22"/>
                    <a:pt x="0" y="22"/>
                  </a:cubicBezTo>
                  <a:moveTo>
                    <a:pt x="0" y="22"/>
                  </a:moveTo>
                  <a:cubicBezTo>
                    <a:pt x="0" y="22"/>
                    <a:pt x="0" y="22"/>
                    <a:pt x="0" y="22"/>
                  </a:cubicBezTo>
                  <a:cubicBezTo>
                    <a:pt x="0" y="22"/>
                    <a:pt x="0" y="22"/>
                    <a:pt x="0" y="22"/>
                  </a:cubicBezTo>
                  <a:moveTo>
                    <a:pt x="0" y="21"/>
                  </a:moveTo>
                  <a:cubicBezTo>
                    <a:pt x="0" y="21"/>
                    <a:pt x="0" y="22"/>
                    <a:pt x="0" y="22"/>
                  </a:cubicBezTo>
                  <a:cubicBezTo>
                    <a:pt x="0" y="22"/>
                    <a:pt x="0" y="21"/>
                    <a:pt x="0" y="21"/>
                  </a:cubicBezTo>
                  <a:moveTo>
                    <a:pt x="0" y="21"/>
                  </a:moveTo>
                  <a:cubicBezTo>
                    <a:pt x="0" y="21"/>
                    <a:pt x="0" y="21"/>
                    <a:pt x="0" y="21"/>
                  </a:cubicBezTo>
                  <a:cubicBezTo>
                    <a:pt x="0" y="21"/>
                    <a:pt x="0" y="21"/>
                    <a:pt x="0" y="21"/>
                  </a:cubicBezTo>
                  <a:moveTo>
                    <a:pt x="0" y="21"/>
                  </a:moveTo>
                  <a:cubicBezTo>
                    <a:pt x="0" y="21"/>
                    <a:pt x="0" y="21"/>
                    <a:pt x="0" y="21"/>
                  </a:cubicBezTo>
                  <a:cubicBezTo>
                    <a:pt x="0" y="21"/>
                    <a:pt x="0" y="21"/>
                    <a:pt x="0" y="21"/>
                  </a:cubicBezTo>
                  <a:moveTo>
                    <a:pt x="0" y="20"/>
                  </a:moveTo>
                  <a:cubicBezTo>
                    <a:pt x="0" y="21"/>
                    <a:pt x="0" y="21"/>
                    <a:pt x="0" y="21"/>
                  </a:cubicBezTo>
                  <a:cubicBezTo>
                    <a:pt x="0" y="21"/>
                    <a:pt x="0" y="21"/>
                    <a:pt x="0" y="20"/>
                  </a:cubicBezTo>
                  <a:moveTo>
                    <a:pt x="0" y="20"/>
                  </a:moveTo>
                  <a:cubicBezTo>
                    <a:pt x="0" y="20"/>
                    <a:pt x="0" y="20"/>
                    <a:pt x="0" y="20"/>
                  </a:cubicBezTo>
                  <a:cubicBezTo>
                    <a:pt x="0" y="20"/>
                    <a:pt x="0" y="20"/>
                    <a:pt x="0" y="20"/>
                  </a:cubicBezTo>
                  <a:moveTo>
                    <a:pt x="0" y="19"/>
                  </a:moveTo>
                  <a:cubicBezTo>
                    <a:pt x="0" y="19"/>
                    <a:pt x="0" y="20"/>
                    <a:pt x="0" y="20"/>
                  </a:cubicBezTo>
                  <a:cubicBezTo>
                    <a:pt x="0" y="20"/>
                    <a:pt x="0" y="19"/>
                    <a:pt x="0" y="19"/>
                  </a:cubicBezTo>
                  <a:moveTo>
                    <a:pt x="0" y="19"/>
                  </a:moveTo>
                  <a:cubicBezTo>
                    <a:pt x="0" y="19"/>
                    <a:pt x="0" y="19"/>
                    <a:pt x="0" y="19"/>
                  </a:cubicBezTo>
                  <a:cubicBezTo>
                    <a:pt x="0" y="19"/>
                    <a:pt x="0" y="19"/>
                    <a:pt x="0" y="19"/>
                  </a:cubicBezTo>
                  <a:moveTo>
                    <a:pt x="0" y="19"/>
                  </a:moveTo>
                  <a:cubicBezTo>
                    <a:pt x="0" y="19"/>
                    <a:pt x="0" y="19"/>
                    <a:pt x="0" y="19"/>
                  </a:cubicBezTo>
                  <a:cubicBezTo>
                    <a:pt x="0" y="19"/>
                    <a:pt x="0" y="19"/>
                    <a:pt x="0" y="19"/>
                  </a:cubicBezTo>
                  <a:moveTo>
                    <a:pt x="0" y="18"/>
                  </a:moveTo>
                  <a:cubicBezTo>
                    <a:pt x="0" y="18"/>
                    <a:pt x="0" y="19"/>
                    <a:pt x="0" y="19"/>
                  </a:cubicBezTo>
                  <a:cubicBezTo>
                    <a:pt x="0" y="19"/>
                    <a:pt x="0" y="18"/>
                    <a:pt x="0" y="18"/>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7"/>
                  </a:moveTo>
                  <a:cubicBezTo>
                    <a:pt x="0" y="17"/>
                    <a:pt x="0" y="17"/>
                    <a:pt x="0" y="18"/>
                  </a:cubicBezTo>
                  <a:cubicBezTo>
                    <a:pt x="0" y="17"/>
                    <a:pt x="0" y="17"/>
                    <a:pt x="0" y="17"/>
                  </a:cubicBezTo>
                  <a:moveTo>
                    <a:pt x="0" y="17"/>
                  </a:moveTo>
                  <a:cubicBezTo>
                    <a:pt x="0" y="17"/>
                    <a:pt x="0" y="17"/>
                    <a:pt x="0" y="17"/>
                  </a:cubicBezTo>
                  <a:cubicBezTo>
                    <a:pt x="0" y="17"/>
                    <a:pt x="0" y="17"/>
                    <a:pt x="0" y="17"/>
                  </a:cubicBezTo>
                  <a:moveTo>
                    <a:pt x="1" y="16"/>
                  </a:moveTo>
                  <a:cubicBezTo>
                    <a:pt x="1" y="16"/>
                    <a:pt x="0" y="16"/>
                    <a:pt x="0" y="17"/>
                  </a:cubicBezTo>
                  <a:cubicBezTo>
                    <a:pt x="0" y="16"/>
                    <a:pt x="1" y="16"/>
                    <a:pt x="1" y="16"/>
                  </a:cubicBezTo>
                  <a:moveTo>
                    <a:pt x="1" y="16"/>
                  </a:moveTo>
                  <a:cubicBezTo>
                    <a:pt x="1" y="16"/>
                    <a:pt x="1" y="16"/>
                    <a:pt x="1" y="16"/>
                  </a:cubicBezTo>
                  <a:cubicBezTo>
                    <a:pt x="1" y="16"/>
                    <a:pt x="1" y="16"/>
                    <a:pt x="1" y="16"/>
                  </a:cubicBezTo>
                  <a:moveTo>
                    <a:pt x="1" y="15"/>
                  </a:moveTo>
                  <a:cubicBezTo>
                    <a:pt x="1" y="16"/>
                    <a:pt x="1" y="16"/>
                    <a:pt x="1" y="16"/>
                  </a:cubicBezTo>
                  <a:cubicBezTo>
                    <a:pt x="1" y="16"/>
                    <a:pt x="1" y="16"/>
                    <a:pt x="1" y="15"/>
                  </a:cubicBezTo>
                  <a:moveTo>
                    <a:pt x="1" y="15"/>
                  </a:moveTo>
                  <a:cubicBezTo>
                    <a:pt x="1" y="15"/>
                    <a:pt x="1" y="15"/>
                    <a:pt x="1" y="15"/>
                  </a:cubicBezTo>
                  <a:cubicBezTo>
                    <a:pt x="1" y="15"/>
                    <a:pt x="1" y="15"/>
                    <a:pt x="1" y="15"/>
                  </a:cubicBezTo>
                  <a:moveTo>
                    <a:pt x="1" y="15"/>
                  </a:moveTo>
                  <a:cubicBezTo>
                    <a:pt x="1" y="15"/>
                    <a:pt x="1" y="15"/>
                    <a:pt x="1" y="15"/>
                  </a:cubicBezTo>
                  <a:cubicBezTo>
                    <a:pt x="1" y="15"/>
                    <a:pt x="1" y="15"/>
                    <a:pt x="1" y="15"/>
                  </a:cubicBezTo>
                  <a:moveTo>
                    <a:pt x="1" y="15"/>
                  </a:moveTo>
                  <a:cubicBezTo>
                    <a:pt x="1" y="15"/>
                    <a:pt x="1" y="15"/>
                    <a:pt x="1" y="15"/>
                  </a:cubicBezTo>
                  <a:cubicBezTo>
                    <a:pt x="1" y="15"/>
                    <a:pt x="1" y="15"/>
                    <a:pt x="1" y="15"/>
                  </a:cubicBezTo>
                  <a:moveTo>
                    <a:pt x="1" y="14"/>
                  </a:moveTo>
                  <a:cubicBezTo>
                    <a:pt x="1" y="14"/>
                    <a:pt x="1" y="15"/>
                    <a:pt x="1" y="15"/>
                  </a:cubicBezTo>
                  <a:cubicBezTo>
                    <a:pt x="1" y="15"/>
                    <a:pt x="1" y="14"/>
                    <a:pt x="1" y="14"/>
                  </a:cubicBezTo>
                  <a:moveTo>
                    <a:pt x="1" y="14"/>
                  </a:moveTo>
                  <a:cubicBezTo>
                    <a:pt x="1" y="14"/>
                    <a:pt x="1" y="14"/>
                    <a:pt x="1" y="14"/>
                  </a:cubicBezTo>
                  <a:cubicBezTo>
                    <a:pt x="1" y="14"/>
                    <a:pt x="1" y="14"/>
                    <a:pt x="1" y="14"/>
                  </a:cubicBezTo>
                  <a:moveTo>
                    <a:pt x="1" y="13"/>
                  </a:moveTo>
                  <a:cubicBezTo>
                    <a:pt x="1" y="14"/>
                    <a:pt x="1" y="14"/>
                    <a:pt x="1" y="14"/>
                  </a:cubicBezTo>
                  <a:cubicBezTo>
                    <a:pt x="1" y="14"/>
                    <a:pt x="1" y="14"/>
                    <a:pt x="1" y="13"/>
                  </a:cubicBezTo>
                  <a:moveTo>
                    <a:pt x="1" y="13"/>
                  </a:moveTo>
                  <a:cubicBezTo>
                    <a:pt x="1" y="13"/>
                    <a:pt x="1" y="13"/>
                    <a:pt x="1" y="13"/>
                  </a:cubicBezTo>
                  <a:cubicBezTo>
                    <a:pt x="1" y="13"/>
                    <a:pt x="1" y="13"/>
                    <a:pt x="1" y="13"/>
                  </a:cubicBezTo>
                  <a:moveTo>
                    <a:pt x="1" y="12"/>
                  </a:moveTo>
                  <a:cubicBezTo>
                    <a:pt x="1" y="13"/>
                    <a:pt x="1" y="13"/>
                    <a:pt x="1" y="13"/>
                  </a:cubicBezTo>
                  <a:cubicBezTo>
                    <a:pt x="1" y="13"/>
                    <a:pt x="1" y="13"/>
                    <a:pt x="1" y="12"/>
                  </a:cubicBezTo>
                  <a:moveTo>
                    <a:pt x="1" y="12"/>
                  </a:moveTo>
                  <a:cubicBezTo>
                    <a:pt x="1" y="12"/>
                    <a:pt x="1" y="12"/>
                    <a:pt x="1" y="12"/>
                  </a:cubicBezTo>
                  <a:cubicBezTo>
                    <a:pt x="1" y="12"/>
                    <a:pt x="1" y="12"/>
                    <a:pt x="1" y="12"/>
                  </a:cubicBezTo>
                  <a:moveTo>
                    <a:pt x="1" y="12"/>
                  </a:moveTo>
                  <a:cubicBezTo>
                    <a:pt x="1" y="12"/>
                    <a:pt x="1" y="12"/>
                    <a:pt x="1" y="12"/>
                  </a:cubicBezTo>
                  <a:cubicBezTo>
                    <a:pt x="1" y="12"/>
                    <a:pt x="1" y="12"/>
                    <a:pt x="1" y="12"/>
                  </a:cubicBezTo>
                  <a:moveTo>
                    <a:pt x="1" y="11"/>
                  </a:moveTo>
                  <a:cubicBezTo>
                    <a:pt x="1" y="12"/>
                    <a:pt x="1" y="12"/>
                    <a:pt x="1" y="12"/>
                  </a:cubicBezTo>
                  <a:cubicBezTo>
                    <a:pt x="1" y="12"/>
                    <a:pt x="1" y="12"/>
                    <a:pt x="1" y="11"/>
                  </a:cubicBezTo>
                  <a:moveTo>
                    <a:pt x="1" y="11"/>
                  </a:moveTo>
                  <a:cubicBezTo>
                    <a:pt x="1" y="11"/>
                    <a:pt x="1" y="11"/>
                    <a:pt x="1" y="11"/>
                  </a:cubicBezTo>
                  <a:cubicBezTo>
                    <a:pt x="1" y="11"/>
                    <a:pt x="1" y="11"/>
                    <a:pt x="1" y="11"/>
                  </a:cubicBezTo>
                  <a:moveTo>
                    <a:pt x="1" y="11"/>
                  </a:moveTo>
                  <a:cubicBezTo>
                    <a:pt x="1" y="11"/>
                    <a:pt x="1" y="11"/>
                    <a:pt x="1" y="11"/>
                  </a:cubicBezTo>
                  <a:cubicBezTo>
                    <a:pt x="1" y="11"/>
                    <a:pt x="1" y="11"/>
                    <a:pt x="1" y="11"/>
                  </a:cubicBezTo>
                  <a:moveTo>
                    <a:pt x="2" y="11"/>
                  </a:moveTo>
                  <a:cubicBezTo>
                    <a:pt x="2" y="11"/>
                    <a:pt x="1" y="11"/>
                    <a:pt x="1" y="11"/>
                  </a:cubicBezTo>
                  <a:cubicBezTo>
                    <a:pt x="1" y="11"/>
                    <a:pt x="2" y="11"/>
                    <a:pt x="2" y="11"/>
                  </a:cubicBezTo>
                  <a:moveTo>
                    <a:pt x="2" y="10"/>
                  </a:moveTo>
                  <a:cubicBezTo>
                    <a:pt x="2" y="10"/>
                    <a:pt x="2" y="11"/>
                    <a:pt x="2" y="11"/>
                  </a:cubicBezTo>
                  <a:cubicBezTo>
                    <a:pt x="2" y="11"/>
                    <a:pt x="2" y="10"/>
                    <a:pt x="2" y="10"/>
                  </a:cubicBezTo>
                  <a:moveTo>
                    <a:pt x="2" y="10"/>
                  </a:moveTo>
                  <a:cubicBezTo>
                    <a:pt x="2" y="10"/>
                    <a:pt x="2" y="10"/>
                    <a:pt x="2" y="10"/>
                  </a:cubicBezTo>
                  <a:cubicBezTo>
                    <a:pt x="2" y="10"/>
                    <a:pt x="2" y="10"/>
                    <a:pt x="2" y="10"/>
                  </a:cubicBezTo>
                  <a:moveTo>
                    <a:pt x="2" y="10"/>
                  </a:moveTo>
                  <a:cubicBezTo>
                    <a:pt x="2" y="10"/>
                    <a:pt x="2" y="10"/>
                    <a:pt x="2" y="10"/>
                  </a:cubicBezTo>
                  <a:cubicBezTo>
                    <a:pt x="2" y="10"/>
                    <a:pt x="2" y="10"/>
                    <a:pt x="2" y="10"/>
                  </a:cubicBezTo>
                  <a:moveTo>
                    <a:pt x="2" y="9"/>
                  </a:moveTo>
                  <a:cubicBezTo>
                    <a:pt x="2" y="10"/>
                    <a:pt x="2" y="10"/>
                    <a:pt x="2" y="10"/>
                  </a:cubicBezTo>
                  <a:cubicBezTo>
                    <a:pt x="2" y="10"/>
                    <a:pt x="2" y="10"/>
                    <a:pt x="2" y="9"/>
                  </a:cubicBezTo>
                  <a:moveTo>
                    <a:pt x="2" y="9"/>
                  </a:moveTo>
                  <a:cubicBezTo>
                    <a:pt x="2" y="9"/>
                    <a:pt x="2" y="9"/>
                    <a:pt x="2" y="9"/>
                  </a:cubicBezTo>
                  <a:cubicBezTo>
                    <a:pt x="2" y="9"/>
                    <a:pt x="2" y="9"/>
                    <a:pt x="2" y="9"/>
                  </a:cubicBezTo>
                  <a:moveTo>
                    <a:pt x="2" y="9"/>
                  </a:moveTo>
                  <a:cubicBezTo>
                    <a:pt x="2" y="9"/>
                    <a:pt x="2" y="9"/>
                    <a:pt x="2" y="9"/>
                  </a:cubicBezTo>
                  <a:cubicBezTo>
                    <a:pt x="2" y="9"/>
                    <a:pt x="2" y="9"/>
                    <a:pt x="2" y="9"/>
                  </a:cubicBezTo>
                  <a:moveTo>
                    <a:pt x="2" y="9"/>
                  </a:moveTo>
                  <a:cubicBezTo>
                    <a:pt x="2" y="9"/>
                    <a:pt x="2" y="9"/>
                    <a:pt x="2" y="9"/>
                  </a:cubicBezTo>
                  <a:cubicBezTo>
                    <a:pt x="2" y="9"/>
                    <a:pt x="2" y="9"/>
                    <a:pt x="2" y="9"/>
                  </a:cubicBezTo>
                  <a:moveTo>
                    <a:pt x="2" y="8"/>
                  </a:moveTo>
                  <a:cubicBezTo>
                    <a:pt x="2" y="8"/>
                    <a:pt x="2" y="9"/>
                    <a:pt x="2" y="9"/>
                  </a:cubicBezTo>
                  <a:cubicBezTo>
                    <a:pt x="2" y="9"/>
                    <a:pt x="2" y="8"/>
                    <a:pt x="2" y="8"/>
                  </a:cubicBezTo>
                  <a:moveTo>
                    <a:pt x="2" y="8"/>
                  </a:moveTo>
                  <a:cubicBezTo>
                    <a:pt x="2" y="8"/>
                    <a:pt x="2" y="8"/>
                    <a:pt x="2" y="8"/>
                  </a:cubicBezTo>
                  <a:cubicBezTo>
                    <a:pt x="2" y="8"/>
                    <a:pt x="2" y="8"/>
                    <a:pt x="2" y="8"/>
                  </a:cubicBezTo>
                  <a:moveTo>
                    <a:pt x="2" y="8"/>
                  </a:moveTo>
                  <a:cubicBezTo>
                    <a:pt x="2" y="8"/>
                    <a:pt x="2" y="8"/>
                    <a:pt x="2" y="8"/>
                  </a:cubicBezTo>
                  <a:cubicBezTo>
                    <a:pt x="2" y="8"/>
                    <a:pt x="2" y="8"/>
                    <a:pt x="2" y="8"/>
                  </a:cubicBezTo>
                  <a:moveTo>
                    <a:pt x="2" y="8"/>
                  </a:moveTo>
                  <a:cubicBezTo>
                    <a:pt x="2" y="8"/>
                    <a:pt x="2" y="8"/>
                    <a:pt x="2" y="8"/>
                  </a:cubicBezTo>
                  <a:cubicBezTo>
                    <a:pt x="2" y="8"/>
                    <a:pt x="2" y="8"/>
                    <a:pt x="2" y="8"/>
                  </a:cubicBezTo>
                  <a:moveTo>
                    <a:pt x="2" y="7"/>
                  </a:moveTo>
                  <a:cubicBezTo>
                    <a:pt x="2" y="7"/>
                    <a:pt x="2" y="7"/>
                    <a:pt x="2" y="7"/>
                  </a:cubicBezTo>
                  <a:cubicBezTo>
                    <a:pt x="2" y="7"/>
                    <a:pt x="2" y="7"/>
                    <a:pt x="2" y="7"/>
                  </a:cubicBezTo>
                  <a:moveTo>
                    <a:pt x="2" y="7"/>
                  </a:moveTo>
                  <a:cubicBezTo>
                    <a:pt x="2" y="7"/>
                    <a:pt x="2" y="7"/>
                    <a:pt x="2" y="7"/>
                  </a:cubicBezTo>
                  <a:cubicBezTo>
                    <a:pt x="2" y="7"/>
                    <a:pt x="2" y="7"/>
                    <a:pt x="2" y="7"/>
                  </a:cubicBezTo>
                  <a:moveTo>
                    <a:pt x="2" y="7"/>
                  </a:moveTo>
                  <a:cubicBezTo>
                    <a:pt x="2" y="7"/>
                    <a:pt x="2" y="7"/>
                    <a:pt x="2" y="7"/>
                  </a:cubicBezTo>
                  <a:cubicBezTo>
                    <a:pt x="2" y="7"/>
                    <a:pt x="2" y="7"/>
                    <a:pt x="2" y="7"/>
                  </a:cubicBezTo>
                  <a:moveTo>
                    <a:pt x="3" y="6"/>
                  </a:moveTo>
                  <a:cubicBezTo>
                    <a:pt x="3" y="6"/>
                    <a:pt x="2" y="7"/>
                    <a:pt x="2" y="7"/>
                  </a:cubicBezTo>
                  <a:cubicBezTo>
                    <a:pt x="2" y="7"/>
                    <a:pt x="3" y="6"/>
                    <a:pt x="3" y="6"/>
                  </a:cubicBezTo>
                  <a:moveTo>
                    <a:pt x="3" y="6"/>
                  </a:moveTo>
                  <a:cubicBezTo>
                    <a:pt x="3" y="6"/>
                    <a:pt x="3" y="6"/>
                    <a:pt x="3" y="6"/>
                  </a:cubicBezTo>
                  <a:cubicBezTo>
                    <a:pt x="3" y="6"/>
                    <a:pt x="3" y="6"/>
                    <a:pt x="3" y="6"/>
                  </a:cubicBezTo>
                  <a:moveTo>
                    <a:pt x="3" y="6"/>
                  </a:moveTo>
                  <a:cubicBezTo>
                    <a:pt x="3" y="6"/>
                    <a:pt x="3" y="6"/>
                    <a:pt x="3" y="6"/>
                  </a:cubicBezTo>
                  <a:cubicBezTo>
                    <a:pt x="3" y="6"/>
                    <a:pt x="3" y="6"/>
                    <a:pt x="3" y="6"/>
                  </a:cubicBezTo>
                  <a:moveTo>
                    <a:pt x="3" y="6"/>
                  </a:moveTo>
                  <a:cubicBezTo>
                    <a:pt x="3" y="6"/>
                    <a:pt x="3" y="6"/>
                    <a:pt x="3" y="6"/>
                  </a:cubicBezTo>
                  <a:cubicBezTo>
                    <a:pt x="3" y="6"/>
                    <a:pt x="3" y="6"/>
                    <a:pt x="3" y="6"/>
                  </a:cubicBezTo>
                  <a:moveTo>
                    <a:pt x="3" y="5"/>
                  </a:moveTo>
                  <a:cubicBezTo>
                    <a:pt x="3" y="5"/>
                    <a:pt x="3" y="5"/>
                    <a:pt x="3" y="5"/>
                  </a:cubicBezTo>
                  <a:cubicBezTo>
                    <a:pt x="3" y="5"/>
                    <a:pt x="3" y="5"/>
                    <a:pt x="3" y="5"/>
                  </a:cubicBezTo>
                  <a:moveTo>
                    <a:pt x="3" y="5"/>
                  </a:moveTo>
                  <a:cubicBezTo>
                    <a:pt x="3" y="5"/>
                    <a:pt x="3" y="5"/>
                    <a:pt x="3" y="5"/>
                  </a:cubicBezTo>
                  <a:cubicBezTo>
                    <a:pt x="3" y="5"/>
                    <a:pt x="3" y="5"/>
                    <a:pt x="3" y="5"/>
                  </a:cubicBezTo>
                  <a:moveTo>
                    <a:pt x="3" y="5"/>
                  </a:moveTo>
                  <a:cubicBezTo>
                    <a:pt x="3" y="5"/>
                    <a:pt x="3" y="5"/>
                    <a:pt x="3" y="5"/>
                  </a:cubicBezTo>
                  <a:cubicBezTo>
                    <a:pt x="3" y="5"/>
                    <a:pt x="3" y="5"/>
                    <a:pt x="3" y="5"/>
                  </a:cubicBezTo>
                  <a:moveTo>
                    <a:pt x="3" y="4"/>
                  </a:moveTo>
                  <a:cubicBezTo>
                    <a:pt x="3" y="5"/>
                    <a:pt x="3" y="5"/>
                    <a:pt x="3" y="5"/>
                  </a:cubicBezTo>
                  <a:cubicBezTo>
                    <a:pt x="3" y="5"/>
                    <a:pt x="3" y="5"/>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3"/>
                  </a:moveTo>
                  <a:cubicBezTo>
                    <a:pt x="3" y="3"/>
                    <a:pt x="3" y="3"/>
                    <a:pt x="3" y="4"/>
                  </a:cubicBezTo>
                  <a:cubicBezTo>
                    <a:pt x="3" y="3"/>
                    <a:pt x="3" y="3"/>
                    <a:pt x="3" y="3"/>
                  </a:cubicBezTo>
                  <a:moveTo>
                    <a:pt x="3" y="3"/>
                  </a:moveTo>
                  <a:cubicBezTo>
                    <a:pt x="3" y="3"/>
                    <a:pt x="3" y="3"/>
                    <a:pt x="3" y="3"/>
                  </a:cubicBezTo>
                  <a:cubicBezTo>
                    <a:pt x="3" y="3"/>
                    <a:pt x="3" y="3"/>
                    <a:pt x="3" y="3"/>
                  </a:cubicBezTo>
                  <a:moveTo>
                    <a:pt x="4" y="3"/>
                  </a:moveTo>
                  <a:cubicBezTo>
                    <a:pt x="4" y="3"/>
                    <a:pt x="4" y="3"/>
                    <a:pt x="3" y="3"/>
                  </a:cubicBezTo>
                  <a:cubicBezTo>
                    <a:pt x="4" y="3"/>
                    <a:pt x="4" y="3"/>
                    <a:pt x="4" y="3"/>
                  </a:cubicBezTo>
                  <a:moveTo>
                    <a:pt x="4" y="3"/>
                  </a:moveTo>
                  <a:cubicBezTo>
                    <a:pt x="4" y="3"/>
                    <a:pt x="4" y="3"/>
                    <a:pt x="4" y="3"/>
                  </a:cubicBezTo>
                  <a:cubicBezTo>
                    <a:pt x="4" y="3"/>
                    <a:pt x="4" y="3"/>
                    <a:pt x="4" y="3"/>
                  </a:cubicBezTo>
                  <a:moveTo>
                    <a:pt x="4" y="2"/>
                  </a:moveTo>
                  <a:cubicBezTo>
                    <a:pt x="4" y="2"/>
                    <a:pt x="4" y="2"/>
                    <a:pt x="4" y="2"/>
                  </a:cubicBezTo>
                  <a:cubicBezTo>
                    <a:pt x="4" y="2"/>
                    <a:pt x="4" y="2"/>
                    <a:pt x="4" y="2"/>
                  </a:cubicBezTo>
                  <a:moveTo>
                    <a:pt x="4" y="2"/>
                  </a:moveTo>
                  <a:cubicBezTo>
                    <a:pt x="4" y="2"/>
                    <a:pt x="4" y="2"/>
                    <a:pt x="4" y="2"/>
                  </a:cubicBezTo>
                  <a:cubicBezTo>
                    <a:pt x="4" y="2"/>
                    <a:pt x="4" y="2"/>
                    <a:pt x="4" y="2"/>
                  </a:cubicBezTo>
                  <a:moveTo>
                    <a:pt x="4" y="1"/>
                  </a:moveTo>
                  <a:cubicBezTo>
                    <a:pt x="4" y="1"/>
                    <a:pt x="4" y="1"/>
                    <a:pt x="4" y="1"/>
                  </a:cubicBezTo>
                  <a:cubicBezTo>
                    <a:pt x="4" y="1"/>
                    <a:pt x="4" y="1"/>
                    <a:pt x="4" y="1"/>
                  </a:cubicBezTo>
                  <a:moveTo>
                    <a:pt x="4" y="1"/>
                  </a:moveTo>
                  <a:cubicBezTo>
                    <a:pt x="4" y="1"/>
                    <a:pt x="4" y="1"/>
                    <a:pt x="4" y="1"/>
                  </a:cubicBezTo>
                  <a:cubicBezTo>
                    <a:pt x="4" y="1"/>
                    <a:pt x="4" y="1"/>
                    <a:pt x="4" y="1"/>
                  </a:cubicBezTo>
                  <a:moveTo>
                    <a:pt x="4" y="0"/>
                  </a:moveTo>
                  <a:cubicBezTo>
                    <a:pt x="4" y="0"/>
                    <a:pt x="4" y="0"/>
                    <a:pt x="4" y="0"/>
                  </a:cubicBezTo>
                  <a:cubicBezTo>
                    <a:pt x="4" y="0"/>
                    <a:pt x="4" y="0"/>
                    <a:pt x="4" y="0"/>
                  </a:cubicBezTo>
                </a:path>
              </a:pathLst>
            </a:custGeom>
            <a:solidFill>
              <a:srgbClr val="E56A0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 typeface="Arial"/>
                <a:buNone/>
                <a:tabLst/>
                <a:defRPr/>
              </a:pPr>
              <a:endParaRPr kumimoji="0" lang="en-GB" sz="24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1034" name="Freeform 35">
              <a:extLst>
                <a:ext uri="{FF2B5EF4-FFF2-40B4-BE49-F238E27FC236}">
                  <a16:creationId xmlns:a16="http://schemas.microsoft.com/office/drawing/2014/main" id="{B248C502-BCA0-91FA-CEBF-10A8CEB36FED}"/>
                </a:ext>
              </a:extLst>
            </p:cNvPr>
            <p:cNvSpPr>
              <a:spLocks/>
            </p:cNvSpPr>
            <p:nvPr/>
          </p:nvSpPr>
          <p:spPr bwMode="auto">
            <a:xfrm>
              <a:off x="2511425" y="2494353"/>
              <a:ext cx="190500" cy="425450"/>
            </a:xfrm>
            <a:custGeom>
              <a:avLst/>
              <a:gdLst>
                <a:gd name="T0" fmla="*/ 4 w 78"/>
                <a:gd name="T1" fmla="*/ 53 h 174"/>
                <a:gd name="T2" fmla="*/ 4 w 78"/>
                <a:gd name="T3" fmla="*/ 54 h 174"/>
                <a:gd name="T4" fmla="*/ 3 w 78"/>
                <a:gd name="T5" fmla="*/ 55 h 174"/>
                <a:gd name="T6" fmla="*/ 3 w 78"/>
                <a:gd name="T7" fmla="*/ 56 h 174"/>
                <a:gd name="T8" fmla="*/ 3 w 78"/>
                <a:gd name="T9" fmla="*/ 56 h 174"/>
                <a:gd name="T10" fmla="*/ 3 w 78"/>
                <a:gd name="T11" fmla="*/ 57 h 174"/>
                <a:gd name="T12" fmla="*/ 3 w 78"/>
                <a:gd name="T13" fmla="*/ 58 h 174"/>
                <a:gd name="T14" fmla="*/ 3 w 78"/>
                <a:gd name="T15" fmla="*/ 58 h 174"/>
                <a:gd name="T16" fmla="*/ 2 w 78"/>
                <a:gd name="T17" fmla="*/ 59 h 174"/>
                <a:gd name="T18" fmla="*/ 2 w 78"/>
                <a:gd name="T19" fmla="*/ 60 h 174"/>
                <a:gd name="T20" fmla="*/ 2 w 78"/>
                <a:gd name="T21" fmla="*/ 61 h 174"/>
                <a:gd name="T22" fmla="*/ 2 w 78"/>
                <a:gd name="T23" fmla="*/ 61 h 174"/>
                <a:gd name="T24" fmla="*/ 2 w 78"/>
                <a:gd name="T25" fmla="*/ 62 h 174"/>
                <a:gd name="T26" fmla="*/ 2 w 78"/>
                <a:gd name="T27" fmla="*/ 63 h 174"/>
                <a:gd name="T28" fmla="*/ 1 w 78"/>
                <a:gd name="T29" fmla="*/ 63 h 174"/>
                <a:gd name="T30" fmla="*/ 1 w 78"/>
                <a:gd name="T31" fmla="*/ 64 h 174"/>
                <a:gd name="T32" fmla="*/ 1 w 78"/>
                <a:gd name="T33" fmla="*/ 65 h 174"/>
                <a:gd name="T34" fmla="*/ 1 w 78"/>
                <a:gd name="T35" fmla="*/ 66 h 174"/>
                <a:gd name="T36" fmla="*/ 1 w 78"/>
                <a:gd name="T37" fmla="*/ 67 h 174"/>
                <a:gd name="T38" fmla="*/ 1 w 78"/>
                <a:gd name="T39" fmla="*/ 68 h 174"/>
                <a:gd name="T40" fmla="*/ 0 w 78"/>
                <a:gd name="T41" fmla="*/ 69 h 174"/>
                <a:gd name="T42" fmla="*/ 0 w 78"/>
                <a:gd name="T43" fmla="*/ 70 h 174"/>
                <a:gd name="T44" fmla="*/ 0 w 78"/>
                <a:gd name="T45" fmla="*/ 71 h 174"/>
                <a:gd name="T46" fmla="*/ 0 w 78"/>
                <a:gd name="T47" fmla="*/ 71 h 174"/>
                <a:gd name="T48" fmla="*/ 0 w 78"/>
                <a:gd name="T49" fmla="*/ 73 h 174"/>
                <a:gd name="T50" fmla="*/ 0 w 78"/>
                <a:gd name="T51" fmla="*/ 73 h 174"/>
                <a:gd name="T52" fmla="*/ 0 w 78"/>
                <a:gd name="T53" fmla="*/ 74 h 174"/>
                <a:gd name="T54" fmla="*/ 0 w 78"/>
                <a:gd name="T55" fmla="*/ 75 h 174"/>
                <a:gd name="T56" fmla="*/ 0 w 78"/>
                <a:gd name="T57" fmla="*/ 76 h 174"/>
                <a:gd name="T58" fmla="*/ 0 w 78"/>
                <a:gd name="T59" fmla="*/ 77 h 174"/>
                <a:gd name="T60" fmla="*/ 0 w 78"/>
                <a:gd name="T61" fmla="*/ 77 h 174"/>
                <a:gd name="T62" fmla="*/ 0 w 78"/>
                <a:gd name="T63" fmla="*/ 78 h 174"/>
                <a:gd name="T64" fmla="*/ 0 w 78"/>
                <a:gd name="T65" fmla="*/ 79 h 174"/>
                <a:gd name="T66" fmla="*/ 0 w 78"/>
                <a:gd name="T67" fmla="*/ 80 h 174"/>
                <a:gd name="T68" fmla="*/ 0 w 78"/>
                <a:gd name="T69" fmla="*/ 81 h 174"/>
                <a:gd name="T70" fmla="*/ 0 w 78"/>
                <a:gd name="T71" fmla="*/ 81 h 174"/>
                <a:gd name="T72" fmla="*/ 0 w 78"/>
                <a:gd name="T73" fmla="*/ 82 h 174"/>
                <a:gd name="T74" fmla="*/ 0 w 78"/>
                <a:gd name="T75" fmla="*/ 83 h 174"/>
                <a:gd name="T76" fmla="*/ 0 w 78"/>
                <a:gd name="T77" fmla="*/ 84 h 174"/>
                <a:gd name="T78" fmla="*/ 0 w 78"/>
                <a:gd name="T79" fmla="*/ 84 h 174"/>
                <a:gd name="T80" fmla="*/ 0 w 78"/>
                <a:gd name="T81" fmla="*/ 85 h 174"/>
                <a:gd name="T82" fmla="*/ 0 w 78"/>
                <a:gd name="T83" fmla="*/ 86 h 174"/>
                <a:gd name="T84" fmla="*/ 0 w 78"/>
                <a:gd name="T85" fmla="*/ 87 h 174"/>
                <a:gd name="T86" fmla="*/ 0 w 78"/>
                <a:gd name="T87" fmla="*/ 87 h 174"/>
                <a:gd name="T88" fmla="*/ 0 w 78"/>
                <a:gd name="T89" fmla="*/ 88 h 174"/>
                <a:gd name="T90" fmla="*/ 0 w 78"/>
                <a:gd name="T91" fmla="*/ 89 h 174"/>
                <a:gd name="T92" fmla="*/ 0 w 78"/>
                <a:gd name="T93" fmla="*/ 90 h 174"/>
                <a:gd name="T94" fmla="*/ 0 w 78"/>
                <a:gd name="T95" fmla="*/ 90 h 174"/>
                <a:gd name="T96" fmla="*/ 0 w 78"/>
                <a:gd name="T97" fmla="*/ 91 h 174"/>
                <a:gd name="T98" fmla="*/ 0 w 78"/>
                <a:gd name="T99" fmla="*/ 92 h 174"/>
                <a:gd name="T100" fmla="*/ 0 w 78"/>
                <a:gd name="T101" fmla="*/ 92 h 174"/>
                <a:gd name="T102" fmla="*/ 0 w 78"/>
                <a:gd name="T103" fmla="*/ 94 h 174"/>
                <a:gd name="T104" fmla="*/ 0 w 78"/>
                <a:gd name="T105" fmla="*/ 94 h 174"/>
                <a:gd name="T106" fmla="*/ 1 w 78"/>
                <a:gd name="T107" fmla="*/ 97 h 174"/>
                <a:gd name="T108" fmla="*/ 15 w 78"/>
                <a:gd name="T109" fmla="*/ 7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 h="174">
                  <a:moveTo>
                    <a:pt x="48" y="0"/>
                  </a:moveTo>
                  <a:cubicBezTo>
                    <a:pt x="28" y="11"/>
                    <a:pt x="12" y="30"/>
                    <a:pt x="4" y="52"/>
                  </a:cubicBezTo>
                  <a:cubicBezTo>
                    <a:pt x="4" y="52"/>
                    <a:pt x="4" y="52"/>
                    <a:pt x="4" y="52"/>
                  </a:cubicBezTo>
                  <a:cubicBezTo>
                    <a:pt x="4" y="52"/>
                    <a:pt x="4" y="52"/>
                    <a:pt x="4" y="53"/>
                  </a:cubicBezTo>
                  <a:cubicBezTo>
                    <a:pt x="4" y="53"/>
                    <a:pt x="4" y="53"/>
                    <a:pt x="4" y="53"/>
                  </a:cubicBezTo>
                  <a:cubicBezTo>
                    <a:pt x="4" y="53"/>
                    <a:pt x="4" y="53"/>
                    <a:pt x="4" y="53"/>
                  </a:cubicBezTo>
                  <a:cubicBezTo>
                    <a:pt x="4" y="53"/>
                    <a:pt x="4" y="53"/>
                    <a:pt x="4" y="53"/>
                  </a:cubicBezTo>
                  <a:cubicBezTo>
                    <a:pt x="4" y="53"/>
                    <a:pt x="4" y="54"/>
                    <a:pt x="4" y="54"/>
                  </a:cubicBezTo>
                  <a:cubicBezTo>
                    <a:pt x="4" y="54"/>
                    <a:pt x="4" y="54"/>
                    <a:pt x="4" y="54"/>
                  </a:cubicBezTo>
                  <a:cubicBezTo>
                    <a:pt x="4" y="54"/>
                    <a:pt x="4" y="54"/>
                    <a:pt x="4" y="54"/>
                  </a:cubicBezTo>
                  <a:cubicBezTo>
                    <a:pt x="4" y="54"/>
                    <a:pt x="4" y="54"/>
                    <a:pt x="4" y="54"/>
                  </a:cubicBezTo>
                  <a:cubicBezTo>
                    <a:pt x="4" y="54"/>
                    <a:pt x="4" y="54"/>
                    <a:pt x="4" y="55"/>
                  </a:cubicBezTo>
                  <a:cubicBezTo>
                    <a:pt x="4" y="55"/>
                    <a:pt x="4" y="55"/>
                    <a:pt x="4" y="55"/>
                  </a:cubicBezTo>
                  <a:cubicBezTo>
                    <a:pt x="4" y="55"/>
                    <a:pt x="4" y="55"/>
                    <a:pt x="4" y="55"/>
                  </a:cubicBezTo>
                  <a:cubicBezTo>
                    <a:pt x="4" y="55"/>
                    <a:pt x="4" y="55"/>
                    <a:pt x="3" y="55"/>
                  </a:cubicBezTo>
                  <a:cubicBezTo>
                    <a:pt x="3" y="55"/>
                    <a:pt x="3" y="55"/>
                    <a:pt x="3" y="55"/>
                  </a:cubicBezTo>
                  <a:cubicBezTo>
                    <a:pt x="3" y="55"/>
                    <a:pt x="3" y="55"/>
                    <a:pt x="3" y="55"/>
                  </a:cubicBezTo>
                  <a:cubicBezTo>
                    <a:pt x="3" y="55"/>
                    <a:pt x="3" y="55"/>
                    <a:pt x="3" y="55"/>
                  </a:cubicBezTo>
                  <a:cubicBezTo>
                    <a:pt x="3" y="55"/>
                    <a:pt x="3" y="55"/>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2"/>
                    <a:pt x="2" y="62"/>
                    <a:pt x="2" y="62"/>
                  </a:cubicBezTo>
                  <a:cubicBezTo>
                    <a:pt x="2" y="62"/>
                    <a:pt x="2" y="62"/>
                    <a:pt x="2" y="62"/>
                  </a:cubicBezTo>
                  <a:cubicBezTo>
                    <a:pt x="2" y="62"/>
                    <a:pt x="2" y="62"/>
                    <a:pt x="2" y="62"/>
                  </a:cubicBezTo>
                  <a:cubicBezTo>
                    <a:pt x="2" y="62"/>
                    <a:pt x="2" y="62"/>
                    <a:pt x="2" y="62"/>
                  </a:cubicBezTo>
                  <a:cubicBezTo>
                    <a:pt x="2" y="62"/>
                    <a:pt x="2" y="62"/>
                    <a:pt x="2" y="62"/>
                  </a:cubicBezTo>
                  <a:cubicBezTo>
                    <a:pt x="2" y="62"/>
                    <a:pt x="2" y="62"/>
                    <a:pt x="2" y="62"/>
                  </a:cubicBezTo>
                  <a:cubicBezTo>
                    <a:pt x="2" y="62"/>
                    <a:pt x="2" y="63"/>
                    <a:pt x="2" y="63"/>
                  </a:cubicBezTo>
                  <a:cubicBezTo>
                    <a:pt x="2" y="63"/>
                    <a:pt x="2" y="63"/>
                    <a:pt x="2" y="63"/>
                  </a:cubicBezTo>
                  <a:cubicBezTo>
                    <a:pt x="2" y="63"/>
                    <a:pt x="1" y="63"/>
                    <a:pt x="1" y="63"/>
                  </a:cubicBezTo>
                  <a:cubicBezTo>
                    <a:pt x="1" y="63"/>
                    <a:pt x="1" y="63"/>
                    <a:pt x="1" y="63"/>
                  </a:cubicBezTo>
                  <a:cubicBezTo>
                    <a:pt x="1" y="63"/>
                    <a:pt x="1" y="63"/>
                    <a:pt x="1" y="63"/>
                  </a:cubicBezTo>
                  <a:cubicBezTo>
                    <a:pt x="1" y="63"/>
                    <a:pt x="1" y="63"/>
                    <a:pt x="1" y="63"/>
                  </a:cubicBezTo>
                  <a:cubicBezTo>
                    <a:pt x="1" y="63"/>
                    <a:pt x="1" y="63"/>
                    <a:pt x="1" y="63"/>
                  </a:cubicBezTo>
                  <a:cubicBezTo>
                    <a:pt x="1" y="63"/>
                    <a:pt x="1" y="63"/>
                    <a:pt x="1" y="63"/>
                  </a:cubicBezTo>
                  <a:cubicBezTo>
                    <a:pt x="1" y="64"/>
                    <a:pt x="1" y="64"/>
                    <a:pt x="1" y="64"/>
                  </a:cubicBezTo>
                  <a:cubicBezTo>
                    <a:pt x="1" y="64"/>
                    <a:pt x="1" y="64"/>
                    <a:pt x="1" y="64"/>
                  </a:cubicBezTo>
                  <a:cubicBezTo>
                    <a:pt x="1" y="64"/>
                    <a:pt x="1" y="64"/>
                    <a:pt x="1" y="64"/>
                  </a:cubicBezTo>
                  <a:cubicBezTo>
                    <a:pt x="1" y="64"/>
                    <a:pt x="1" y="64"/>
                    <a:pt x="1" y="64"/>
                  </a:cubicBezTo>
                  <a:cubicBezTo>
                    <a:pt x="1" y="64"/>
                    <a:pt x="1" y="64"/>
                    <a:pt x="1" y="64"/>
                  </a:cubicBezTo>
                  <a:cubicBezTo>
                    <a:pt x="1" y="64"/>
                    <a:pt x="1" y="64"/>
                    <a:pt x="1" y="64"/>
                  </a:cubicBezTo>
                  <a:cubicBezTo>
                    <a:pt x="1" y="65"/>
                    <a:pt x="1" y="65"/>
                    <a:pt x="1" y="65"/>
                  </a:cubicBezTo>
                  <a:cubicBezTo>
                    <a:pt x="1" y="65"/>
                    <a:pt x="1" y="65"/>
                    <a:pt x="1" y="65"/>
                  </a:cubicBezTo>
                  <a:cubicBezTo>
                    <a:pt x="1" y="65"/>
                    <a:pt x="1" y="65"/>
                    <a:pt x="1" y="65"/>
                  </a:cubicBezTo>
                  <a:cubicBezTo>
                    <a:pt x="1" y="65"/>
                    <a:pt x="1" y="65"/>
                    <a:pt x="1" y="65"/>
                  </a:cubicBezTo>
                  <a:cubicBezTo>
                    <a:pt x="1" y="66"/>
                    <a:pt x="1" y="66"/>
                    <a:pt x="1" y="66"/>
                  </a:cubicBezTo>
                  <a:cubicBezTo>
                    <a:pt x="1" y="66"/>
                    <a:pt x="1" y="66"/>
                    <a:pt x="1" y="66"/>
                  </a:cubicBezTo>
                  <a:cubicBezTo>
                    <a:pt x="1" y="66"/>
                    <a:pt x="1" y="66"/>
                    <a:pt x="1" y="66"/>
                  </a:cubicBezTo>
                  <a:cubicBezTo>
                    <a:pt x="1" y="66"/>
                    <a:pt x="1" y="66"/>
                    <a:pt x="1" y="66"/>
                  </a:cubicBezTo>
                  <a:cubicBezTo>
                    <a:pt x="1" y="66"/>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8"/>
                    <a:pt x="1" y="68"/>
                    <a:pt x="1" y="68"/>
                  </a:cubicBezTo>
                  <a:cubicBezTo>
                    <a:pt x="1" y="68"/>
                    <a:pt x="1" y="68"/>
                    <a:pt x="1" y="68"/>
                  </a:cubicBezTo>
                  <a:cubicBezTo>
                    <a:pt x="1" y="68"/>
                    <a:pt x="1" y="68"/>
                    <a:pt x="1" y="68"/>
                  </a:cubicBezTo>
                  <a:cubicBezTo>
                    <a:pt x="1" y="68"/>
                    <a:pt x="1" y="68"/>
                    <a:pt x="1" y="68"/>
                  </a:cubicBezTo>
                  <a:cubicBezTo>
                    <a:pt x="1" y="68"/>
                    <a:pt x="0" y="68"/>
                    <a:pt x="0" y="69"/>
                  </a:cubicBezTo>
                  <a:cubicBezTo>
                    <a:pt x="0" y="69"/>
                    <a:pt x="0" y="69"/>
                    <a:pt x="0" y="69"/>
                  </a:cubicBezTo>
                  <a:cubicBezTo>
                    <a:pt x="0" y="69"/>
                    <a:pt x="0" y="69"/>
                    <a:pt x="0" y="69"/>
                  </a:cubicBezTo>
                  <a:cubicBezTo>
                    <a:pt x="0" y="69"/>
                    <a:pt x="0" y="69"/>
                    <a:pt x="0" y="69"/>
                  </a:cubicBezTo>
                  <a:cubicBezTo>
                    <a:pt x="0" y="69"/>
                    <a:pt x="0" y="69"/>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1"/>
                    <a:pt x="0" y="71"/>
                  </a:cubicBezTo>
                  <a:cubicBezTo>
                    <a:pt x="0" y="71"/>
                    <a:pt x="0" y="71"/>
                    <a:pt x="0" y="71"/>
                  </a:cubicBezTo>
                  <a:cubicBezTo>
                    <a:pt x="0" y="71"/>
                    <a:pt x="0" y="71"/>
                    <a:pt x="0" y="71"/>
                  </a:cubicBezTo>
                  <a:cubicBezTo>
                    <a:pt x="0" y="71"/>
                    <a:pt x="0" y="71"/>
                    <a:pt x="0" y="71"/>
                  </a:cubicBezTo>
                  <a:cubicBezTo>
                    <a:pt x="0" y="71"/>
                    <a:pt x="0" y="71"/>
                    <a:pt x="0" y="71"/>
                  </a:cubicBezTo>
                  <a:cubicBezTo>
                    <a:pt x="0" y="71"/>
                    <a:pt x="0" y="71"/>
                    <a:pt x="0" y="71"/>
                  </a:cubicBezTo>
                  <a:cubicBezTo>
                    <a:pt x="0" y="71"/>
                    <a:pt x="0" y="72"/>
                    <a:pt x="0" y="72"/>
                  </a:cubicBezTo>
                  <a:cubicBezTo>
                    <a:pt x="0" y="72"/>
                    <a:pt x="0" y="72"/>
                    <a:pt x="0" y="72"/>
                  </a:cubicBezTo>
                  <a:cubicBezTo>
                    <a:pt x="0" y="72"/>
                    <a:pt x="0" y="72"/>
                    <a:pt x="0" y="72"/>
                  </a:cubicBezTo>
                  <a:cubicBezTo>
                    <a:pt x="0" y="72"/>
                    <a:pt x="0" y="72"/>
                    <a:pt x="0" y="72"/>
                  </a:cubicBezTo>
                  <a:cubicBezTo>
                    <a:pt x="0" y="73"/>
                    <a:pt x="0" y="73"/>
                    <a:pt x="0" y="73"/>
                  </a:cubicBezTo>
                  <a:cubicBezTo>
                    <a:pt x="0" y="73"/>
                    <a:pt x="0" y="73"/>
                    <a:pt x="0" y="73"/>
                  </a:cubicBezTo>
                  <a:cubicBezTo>
                    <a:pt x="0" y="73"/>
                    <a:pt x="0" y="73"/>
                    <a:pt x="0" y="73"/>
                  </a:cubicBezTo>
                  <a:cubicBezTo>
                    <a:pt x="0" y="73"/>
                    <a:pt x="0" y="73"/>
                    <a:pt x="0" y="73"/>
                  </a:cubicBezTo>
                  <a:cubicBezTo>
                    <a:pt x="0" y="73"/>
                    <a:pt x="0" y="73"/>
                    <a:pt x="0" y="73"/>
                  </a:cubicBezTo>
                  <a:cubicBezTo>
                    <a:pt x="0" y="73"/>
                    <a:pt x="0" y="73"/>
                    <a:pt x="0" y="73"/>
                  </a:cubicBezTo>
                  <a:cubicBezTo>
                    <a:pt x="0" y="73"/>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5"/>
                    <a:pt x="0" y="75"/>
                  </a:cubicBezTo>
                  <a:cubicBezTo>
                    <a:pt x="0" y="75"/>
                    <a:pt x="0" y="75"/>
                    <a:pt x="0" y="75"/>
                  </a:cubicBezTo>
                  <a:cubicBezTo>
                    <a:pt x="0" y="75"/>
                    <a:pt x="0" y="75"/>
                    <a:pt x="0" y="75"/>
                  </a:cubicBezTo>
                  <a:cubicBezTo>
                    <a:pt x="0" y="75"/>
                    <a:pt x="0" y="75"/>
                    <a:pt x="0" y="75"/>
                  </a:cubicBezTo>
                  <a:cubicBezTo>
                    <a:pt x="0" y="75"/>
                    <a:pt x="0" y="75"/>
                    <a:pt x="0" y="75"/>
                  </a:cubicBezTo>
                  <a:cubicBezTo>
                    <a:pt x="0" y="75"/>
                    <a:pt x="0" y="75"/>
                    <a:pt x="0" y="76"/>
                  </a:cubicBezTo>
                  <a:cubicBezTo>
                    <a:pt x="0" y="76"/>
                    <a:pt x="0" y="76"/>
                    <a:pt x="0" y="76"/>
                  </a:cubicBezTo>
                  <a:cubicBezTo>
                    <a:pt x="0" y="76"/>
                    <a:pt x="0" y="76"/>
                    <a:pt x="0" y="76"/>
                  </a:cubicBezTo>
                  <a:cubicBezTo>
                    <a:pt x="0" y="76"/>
                    <a:pt x="0" y="76"/>
                    <a:pt x="0" y="76"/>
                  </a:cubicBezTo>
                  <a:cubicBezTo>
                    <a:pt x="0" y="76"/>
                    <a:pt x="0" y="76"/>
                    <a:pt x="0" y="76"/>
                  </a:cubicBezTo>
                  <a:cubicBezTo>
                    <a:pt x="0" y="76"/>
                    <a:pt x="0" y="76"/>
                    <a:pt x="0" y="76"/>
                  </a:cubicBezTo>
                  <a:cubicBezTo>
                    <a:pt x="0" y="76"/>
                    <a:pt x="0" y="76"/>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8"/>
                  </a:cubicBezTo>
                  <a:cubicBezTo>
                    <a:pt x="0" y="78"/>
                    <a:pt x="0" y="78"/>
                    <a:pt x="0" y="78"/>
                  </a:cubicBezTo>
                  <a:cubicBezTo>
                    <a:pt x="0" y="78"/>
                    <a:pt x="0" y="78"/>
                    <a:pt x="0" y="78"/>
                  </a:cubicBezTo>
                  <a:cubicBezTo>
                    <a:pt x="0" y="78"/>
                    <a:pt x="0" y="78"/>
                    <a:pt x="0" y="78"/>
                  </a:cubicBezTo>
                  <a:cubicBezTo>
                    <a:pt x="0" y="78"/>
                    <a:pt x="0" y="78"/>
                    <a:pt x="0" y="78"/>
                  </a:cubicBezTo>
                  <a:cubicBezTo>
                    <a:pt x="0" y="78"/>
                    <a:pt x="0" y="78"/>
                    <a:pt x="0" y="78"/>
                  </a:cubicBezTo>
                  <a:cubicBezTo>
                    <a:pt x="0" y="78"/>
                    <a:pt x="0" y="78"/>
                    <a:pt x="0" y="78"/>
                  </a:cubicBezTo>
                  <a:cubicBezTo>
                    <a:pt x="0" y="79"/>
                    <a:pt x="0" y="79"/>
                    <a:pt x="0" y="79"/>
                  </a:cubicBezTo>
                  <a:cubicBezTo>
                    <a:pt x="0" y="79"/>
                    <a:pt x="0" y="79"/>
                    <a:pt x="0" y="79"/>
                  </a:cubicBezTo>
                  <a:cubicBezTo>
                    <a:pt x="0" y="79"/>
                    <a:pt x="0" y="79"/>
                    <a:pt x="0" y="79"/>
                  </a:cubicBezTo>
                  <a:cubicBezTo>
                    <a:pt x="0" y="79"/>
                    <a:pt x="0" y="79"/>
                    <a:pt x="0" y="79"/>
                  </a:cubicBezTo>
                  <a:cubicBezTo>
                    <a:pt x="0" y="79"/>
                    <a:pt x="0" y="79"/>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1"/>
                    <a:pt x="0" y="81"/>
                    <a:pt x="0" y="81"/>
                  </a:cubicBezTo>
                  <a:cubicBezTo>
                    <a:pt x="0" y="81"/>
                    <a:pt x="0" y="81"/>
                    <a:pt x="0" y="81"/>
                  </a:cubicBezTo>
                  <a:cubicBezTo>
                    <a:pt x="0" y="81"/>
                    <a:pt x="0" y="81"/>
                    <a:pt x="0" y="81"/>
                  </a:cubicBezTo>
                  <a:cubicBezTo>
                    <a:pt x="0" y="81"/>
                    <a:pt x="0" y="81"/>
                    <a:pt x="0" y="81"/>
                  </a:cubicBezTo>
                  <a:cubicBezTo>
                    <a:pt x="0" y="81"/>
                    <a:pt x="0" y="81"/>
                    <a:pt x="0" y="81"/>
                  </a:cubicBezTo>
                  <a:cubicBezTo>
                    <a:pt x="0" y="81"/>
                    <a:pt x="0" y="81"/>
                    <a:pt x="0" y="81"/>
                  </a:cubicBezTo>
                  <a:cubicBezTo>
                    <a:pt x="0" y="81"/>
                    <a:pt x="0" y="82"/>
                    <a:pt x="0" y="82"/>
                  </a:cubicBezTo>
                  <a:cubicBezTo>
                    <a:pt x="0" y="82"/>
                    <a:pt x="0" y="82"/>
                    <a:pt x="0" y="82"/>
                  </a:cubicBezTo>
                  <a:cubicBezTo>
                    <a:pt x="0" y="82"/>
                    <a:pt x="0" y="82"/>
                    <a:pt x="0" y="82"/>
                  </a:cubicBezTo>
                  <a:cubicBezTo>
                    <a:pt x="0" y="82"/>
                    <a:pt x="0" y="82"/>
                    <a:pt x="0" y="82"/>
                  </a:cubicBezTo>
                  <a:cubicBezTo>
                    <a:pt x="0" y="82"/>
                    <a:pt x="0" y="82"/>
                    <a:pt x="0" y="82"/>
                  </a:cubicBezTo>
                  <a:cubicBezTo>
                    <a:pt x="0" y="82"/>
                    <a:pt x="0" y="82"/>
                    <a:pt x="0" y="82"/>
                  </a:cubicBezTo>
                  <a:cubicBezTo>
                    <a:pt x="0" y="82"/>
                    <a:pt x="0" y="82"/>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5"/>
                    <a:pt x="0" y="85"/>
                  </a:cubicBezTo>
                  <a:cubicBezTo>
                    <a:pt x="0" y="85"/>
                    <a:pt x="0" y="85"/>
                    <a:pt x="0" y="85"/>
                  </a:cubicBezTo>
                  <a:cubicBezTo>
                    <a:pt x="0" y="85"/>
                    <a:pt x="0" y="85"/>
                    <a:pt x="0" y="85"/>
                  </a:cubicBezTo>
                  <a:cubicBezTo>
                    <a:pt x="0" y="85"/>
                    <a:pt x="0" y="85"/>
                    <a:pt x="0" y="85"/>
                  </a:cubicBezTo>
                  <a:cubicBezTo>
                    <a:pt x="0" y="85"/>
                    <a:pt x="0" y="85"/>
                    <a:pt x="0" y="85"/>
                  </a:cubicBezTo>
                  <a:cubicBezTo>
                    <a:pt x="0" y="85"/>
                    <a:pt x="0" y="85"/>
                    <a:pt x="0" y="85"/>
                  </a:cubicBezTo>
                  <a:cubicBezTo>
                    <a:pt x="0" y="85"/>
                    <a:pt x="0" y="85"/>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90"/>
                    <a:pt x="0" y="90"/>
                    <a:pt x="0" y="90"/>
                  </a:cubicBezTo>
                  <a:cubicBezTo>
                    <a:pt x="0" y="90"/>
                    <a:pt x="0" y="90"/>
                    <a:pt x="0" y="90"/>
                  </a:cubicBezTo>
                  <a:cubicBezTo>
                    <a:pt x="0" y="90"/>
                    <a:pt x="0" y="90"/>
                    <a:pt x="0" y="90"/>
                  </a:cubicBezTo>
                  <a:cubicBezTo>
                    <a:pt x="0" y="90"/>
                    <a:pt x="0" y="90"/>
                    <a:pt x="0" y="90"/>
                  </a:cubicBezTo>
                  <a:cubicBezTo>
                    <a:pt x="0" y="90"/>
                    <a:pt x="0" y="90"/>
                    <a:pt x="0" y="90"/>
                  </a:cubicBezTo>
                  <a:cubicBezTo>
                    <a:pt x="0" y="90"/>
                    <a:pt x="0" y="90"/>
                    <a:pt x="0" y="90"/>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3"/>
                    <a:pt x="0" y="93"/>
                    <a:pt x="0" y="93"/>
                  </a:cubicBezTo>
                  <a:cubicBezTo>
                    <a:pt x="0" y="93"/>
                    <a:pt x="0" y="93"/>
                    <a:pt x="0" y="93"/>
                  </a:cubicBezTo>
                  <a:cubicBezTo>
                    <a:pt x="0" y="93"/>
                    <a:pt x="0" y="93"/>
                    <a:pt x="0" y="93"/>
                  </a:cubicBezTo>
                  <a:cubicBezTo>
                    <a:pt x="0" y="93"/>
                    <a:pt x="0" y="93"/>
                    <a:pt x="0" y="93"/>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5"/>
                  </a:cubicBezTo>
                  <a:cubicBezTo>
                    <a:pt x="0" y="95"/>
                    <a:pt x="0" y="95"/>
                    <a:pt x="0" y="95"/>
                  </a:cubicBezTo>
                  <a:cubicBezTo>
                    <a:pt x="0" y="95"/>
                    <a:pt x="0" y="95"/>
                    <a:pt x="0" y="95"/>
                  </a:cubicBezTo>
                  <a:cubicBezTo>
                    <a:pt x="0" y="95"/>
                    <a:pt x="0" y="95"/>
                    <a:pt x="0" y="95"/>
                  </a:cubicBezTo>
                  <a:cubicBezTo>
                    <a:pt x="0" y="96"/>
                    <a:pt x="1" y="96"/>
                    <a:pt x="1" y="97"/>
                  </a:cubicBezTo>
                  <a:cubicBezTo>
                    <a:pt x="1" y="97"/>
                    <a:pt x="1" y="97"/>
                    <a:pt x="1" y="97"/>
                  </a:cubicBezTo>
                  <a:cubicBezTo>
                    <a:pt x="7" y="136"/>
                    <a:pt x="38" y="168"/>
                    <a:pt x="78" y="174"/>
                  </a:cubicBezTo>
                  <a:cubicBezTo>
                    <a:pt x="66" y="169"/>
                    <a:pt x="55" y="162"/>
                    <a:pt x="46" y="152"/>
                  </a:cubicBezTo>
                  <a:cubicBezTo>
                    <a:pt x="33" y="139"/>
                    <a:pt x="24" y="124"/>
                    <a:pt x="19" y="106"/>
                  </a:cubicBezTo>
                  <a:cubicBezTo>
                    <a:pt x="18" y="97"/>
                    <a:pt x="16" y="87"/>
                    <a:pt x="15" y="78"/>
                  </a:cubicBezTo>
                  <a:cubicBezTo>
                    <a:pt x="15" y="77"/>
                    <a:pt x="15" y="77"/>
                    <a:pt x="15" y="77"/>
                  </a:cubicBezTo>
                  <a:cubicBezTo>
                    <a:pt x="15" y="58"/>
                    <a:pt x="20" y="40"/>
                    <a:pt x="30" y="23"/>
                  </a:cubicBezTo>
                  <a:cubicBezTo>
                    <a:pt x="35" y="16"/>
                    <a:pt x="41" y="9"/>
                    <a:pt x="46" y="2"/>
                  </a:cubicBezTo>
                  <a:cubicBezTo>
                    <a:pt x="47" y="1"/>
                    <a:pt x="48" y="1"/>
                    <a:pt x="48" y="0"/>
                  </a:cubicBezTo>
                </a:path>
              </a:pathLst>
            </a:custGeom>
            <a:solidFill>
              <a:srgbClr val="FFB5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 typeface="Arial"/>
                <a:buNone/>
                <a:tabLst/>
                <a:defRPr/>
              </a:pPr>
              <a:endParaRPr kumimoji="0" lang="en-GB" sz="24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1035" name="Rectangle 36">
              <a:extLst>
                <a:ext uri="{FF2B5EF4-FFF2-40B4-BE49-F238E27FC236}">
                  <a16:creationId xmlns:a16="http://schemas.microsoft.com/office/drawing/2014/main" id="{99ABFAFE-1499-E550-FA6A-F9F03486C8C7}"/>
                </a:ext>
              </a:extLst>
            </p:cNvPr>
            <p:cNvSpPr>
              <a:spLocks noChangeArrowheads="1"/>
            </p:cNvSpPr>
            <p:nvPr/>
          </p:nvSpPr>
          <p:spPr bwMode="auto">
            <a:xfrm>
              <a:off x="2605088" y="2592778"/>
              <a:ext cx="268288" cy="153988"/>
            </a:xfrm>
            <a:prstGeom prst="rect">
              <a:avLst/>
            </a:prstGeom>
            <a:solidFill>
              <a:srgbClr val="FFD57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 typeface="Arial"/>
                <a:buNone/>
                <a:tabLst/>
                <a:defRPr/>
              </a:pPr>
              <a:endParaRPr kumimoji="0" lang="en-GB" sz="24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grpSp>
      <p:grpSp>
        <p:nvGrpSpPr>
          <p:cNvPr id="1036" name="Group 1035">
            <a:extLst>
              <a:ext uri="{FF2B5EF4-FFF2-40B4-BE49-F238E27FC236}">
                <a16:creationId xmlns:a16="http://schemas.microsoft.com/office/drawing/2014/main" id="{0B2A792F-464E-57F2-85E8-2932DB539DCC}"/>
              </a:ext>
            </a:extLst>
          </p:cNvPr>
          <p:cNvGrpSpPr/>
          <p:nvPr/>
        </p:nvGrpSpPr>
        <p:grpSpPr>
          <a:xfrm>
            <a:off x="609601" y="3327307"/>
            <a:ext cx="186535" cy="203293"/>
            <a:chOff x="2455863" y="2411803"/>
            <a:chExt cx="566738" cy="566738"/>
          </a:xfrm>
        </p:grpSpPr>
        <p:sp>
          <p:nvSpPr>
            <p:cNvPr id="1037" name="Oval 32">
              <a:extLst>
                <a:ext uri="{FF2B5EF4-FFF2-40B4-BE49-F238E27FC236}">
                  <a16:creationId xmlns:a16="http://schemas.microsoft.com/office/drawing/2014/main" id="{D92E7930-455A-49D6-A73E-1408216C69E1}"/>
                </a:ext>
              </a:extLst>
            </p:cNvPr>
            <p:cNvSpPr>
              <a:spLocks noChangeArrowheads="1"/>
            </p:cNvSpPr>
            <p:nvPr/>
          </p:nvSpPr>
          <p:spPr bwMode="auto">
            <a:xfrm>
              <a:off x="2455863" y="2411803"/>
              <a:ext cx="566738" cy="566738"/>
            </a:xfrm>
            <a:prstGeom prst="ellipse">
              <a:avLst/>
            </a:prstGeom>
            <a:solidFill>
              <a:srgbClr val="F2A01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 typeface="Arial"/>
                <a:buNone/>
                <a:tabLst/>
                <a:defRPr/>
              </a:pPr>
              <a:endParaRPr kumimoji="0" lang="en-GB" sz="24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1038" name="Oval 33">
              <a:extLst>
                <a:ext uri="{FF2B5EF4-FFF2-40B4-BE49-F238E27FC236}">
                  <a16:creationId xmlns:a16="http://schemas.microsoft.com/office/drawing/2014/main" id="{B56E5591-52C6-DBC5-8597-199C7D817862}"/>
                </a:ext>
              </a:extLst>
            </p:cNvPr>
            <p:cNvSpPr>
              <a:spLocks noChangeArrowheads="1"/>
            </p:cNvSpPr>
            <p:nvPr/>
          </p:nvSpPr>
          <p:spPr bwMode="auto">
            <a:xfrm>
              <a:off x="2511425" y="2465778"/>
              <a:ext cx="455613" cy="457200"/>
            </a:xfrm>
            <a:prstGeom prst="ellipse">
              <a:avLst/>
            </a:prstGeom>
            <a:solidFill>
              <a:srgbClr val="FFD5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 typeface="Arial"/>
                <a:buNone/>
                <a:tabLst/>
                <a:defRPr/>
              </a:pPr>
              <a:endParaRPr kumimoji="0" lang="en-GB" sz="24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1039" name="Freeform 34">
              <a:extLst>
                <a:ext uri="{FF2B5EF4-FFF2-40B4-BE49-F238E27FC236}">
                  <a16:creationId xmlns:a16="http://schemas.microsoft.com/office/drawing/2014/main" id="{F50DDDC5-504E-52A7-C1BE-8B217541FBFC}"/>
                </a:ext>
              </a:extLst>
            </p:cNvPr>
            <p:cNvSpPr>
              <a:spLocks noEditPoints="1"/>
            </p:cNvSpPr>
            <p:nvPr/>
          </p:nvSpPr>
          <p:spPr bwMode="auto">
            <a:xfrm>
              <a:off x="2511425" y="2621353"/>
              <a:ext cx="9525" cy="111125"/>
            </a:xfrm>
            <a:custGeom>
              <a:avLst/>
              <a:gdLst>
                <a:gd name="T0" fmla="*/ 0 w 4"/>
                <a:gd name="T1" fmla="*/ 43 h 45"/>
                <a:gd name="T2" fmla="*/ 0 w 4"/>
                <a:gd name="T3" fmla="*/ 42 h 45"/>
                <a:gd name="T4" fmla="*/ 0 w 4"/>
                <a:gd name="T5" fmla="*/ 41 h 45"/>
                <a:gd name="T6" fmla="*/ 0 w 4"/>
                <a:gd name="T7" fmla="*/ 40 h 45"/>
                <a:gd name="T8" fmla="*/ 0 w 4"/>
                <a:gd name="T9" fmla="*/ 40 h 45"/>
                <a:gd name="T10" fmla="*/ 0 w 4"/>
                <a:gd name="T11" fmla="*/ 39 h 45"/>
                <a:gd name="T12" fmla="*/ 0 w 4"/>
                <a:gd name="T13" fmla="*/ 38 h 45"/>
                <a:gd name="T14" fmla="*/ 0 w 4"/>
                <a:gd name="T15" fmla="*/ 38 h 45"/>
                <a:gd name="T16" fmla="*/ 0 w 4"/>
                <a:gd name="T17" fmla="*/ 37 h 45"/>
                <a:gd name="T18" fmla="*/ 0 w 4"/>
                <a:gd name="T19" fmla="*/ 36 h 45"/>
                <a:gd name="T20" fmla="*/ 0 w 4"/>
                <a:gd name="T21" fmla="*/ 36 h 45"/>
                <a:gd name="T22" fmla="*/ 0 w 4"/>
                <a:gd name="T23" fmla="*/ 35 h 45"/>
                <a:gd name="T24" fmla="*/ 0 w 4"/>
                <a:gd name="T25" fmla="*/ 34 h 45"/>
                <a:gd name="T26" fmla="*/ 0 w 4"/>
                <a:gd name="T27" fmla="*/ 34 h 45"/>
                <a:gd name="T28" fmla="*/ 0 w 4"/>
                <a:gd name="T29" fmla="*/ 33 h 45"/>
                <a:gd name="T30" fmla="*/ 0 w 4"/>
                <a:gd name="T31" fmla="*/ 32 h 45"/>
                <a:gd name="T32" fmla="*/ 0 w 4"/>
                <a:gd name="T33" fmla="*/ 31 h 45"/>
                <a:gd name="T34" fmla="*/ 0 w 4"/>
                <a:gd name="T35" fmla="*/ 31 h 45"/>
                <a:gd name="T36" fmla="*/ 0 w 4"/>
                <a:gd name="T37" fmla="*/ 30 h 45"/>
                <a:gd name="T38" fmla="*/ 0 w 4"/>
                <a:gd name="T39" fmla="*/ 29 h 45"/>
                <a:gd name="T40" fmla="*/ 0 w 4"/>
                <a:gd name="T41" fmla="*/ 29 h 45"/>
                <a:gd name="T42" fmla="*/ 0 w 4"/>
                <a:gd name="T43" fmla="*/ 28 h 45"/>
                <a:gd name="T44" fmla="*/ 0 w 4"/>
                <a:gd name="T45" fmla="*/ 27 h 45"/>
                <a:gd name="T46" fmla="*/ 0 w 4"/>
                <a:gd name="T47" fmla="*/ 26 h 45"/>
                <a:gd name="T48" fmla="*/ 0 w 4"/>
                <a:gd name="T49" fmla="*/ 26 h 45"/>
                <a:gd name="T50" fmla="*/ 0 w 4"/>
                <a:gd name="T51" fmla="*/ 25 h 45"/>
                <a:gd name="T52" fmla="*/ 0 w 4"/>
                <a:gd name="T53" fmla="*/ 24 h 45"/>
                <a:gd name="T54" fmla="*/ 0 w 4"/>
                <a:gd name="T55" fmla="*/ 23 h 45"/>
                <a:gd name="T56" fmla="*/ 0 w 4"/>
                <a:gd name="T57" fmla="*/ 22 h 45"/>
                <a:gd name="T58" fmla="*/ 0 w 4"/>
                <a:gd name="T59" fmla="*/ 22 h 45"/>
                <a:gd name="T60" fmla="*/ 0 w 4"/>
                <a:gd name="T61" fmla="*/ 21 h 45"/>
                <a:gd name="T62" fmla="*/ 0 w 4"/>
                <a:gd name="T63" fmla="*/ 20 h 45"/>
                <a:gd name="T64" fmla="*/ 0 w 4"/>
                <a:gd name="T65" fmla="*/ 19 h 45"/>
                <a:gd name="T66" fmla="*/ 0 w 4"/>
                <a:gd name="T67" fmla="*/ 18 h 45"/>
                <a:gd name="T68" fmla="*/ 0 w 4"/>
                <a:gd name="T69" fmla="*/ 18 h 45"/>
                <a:gd name="T70" fmla="*/ 0 w 4"/>
                <a:gd name="T71" fmla="*/ 17 h 45"/>
                <a:gd name="T72" fmla="*/ 1 w 4"/>
                <a:gd name="T73" fmla="*/ 16 h 45"/>
                <a:gd name="T74" fmla="*/ 1 w 4"/>
                <a:gd name="T75" fmla="*/ 15 h 45"/>
                <a:gd name="T76" fmla="*/ 1 w 4"/>
                <a:gd name="T77" fmla="*/ 15 h 45"/>
                <a:gd name="T78" fmla="*/ 1 w 4"/>
                <a:gd name="T79" fmla="*/ 13 h 45"/>
                <a:gd name="T80" fmla="*/ 1 w 4"/>
                <a:gd name="T81" fmla="*/ 12 h 45"/>
                <a:gd name="T82" fmla="*/ 1 w 4"/>
                <a:gd name="T83" fmla="*/ 12 h 45"/>
                <a:gd name="T84" fmla="*/ 1 w 4"/>
                <a:gd name="T85" fmla="*/ 11 h 45"/>
                <a:gd name="T86" fmla="*/ 2 w 4"/>
                <a:gd name="T87" fmla="*/ 10 h 45"/>
                <a:gd name="T88" fmla="*/ 2 w 4"/>
                <a:gd name="T89" fmla="*/ 10 h 45"/>
                <a:gd name="T90" fmla="*/ 2 w 4"/>
                <a:gd name="T91" fmla="*/ 9 h 45"/>
                <a:gd name="T92" fmla="*/ 2 w 4"/>
                <a:gd name="T93" fmla="*/ 8 h 45"/>
                <a:gd name="T94" fmla="*/ 2 w 4"/>
                <a:gd name="T95" fmla="*/ 8 h 45"/>
                <a:gd name="T96" fmla="*/ 2 w 4"/>
                <a:gd name="T97" fmla="*/ 7 h 45"/>
                <a:gd name="T98" fmla="*/ 3 w 4"/>
                <a:gd name="T99" fmla="*/ 6 h 45"/>
                <a:gd name="T100" fmla="*/ 3 w 4"/>
                <a:gd name="T101" fmla="*/ 6 h 45"/>
                <a:gd name="T102" fmla="*/ 3 w 4"/>
                <a:gd name="T103" fmla="*/ 5 h 45"/>
                <a:gd name="T104" fmla="*/ 3 w 4"/>
                <a:gd name="T105" fmla="*/ 4 h 45"/>
                <a:gd name="T106" fmla="*/ 3 w 4"/>
                <a:gd name="T107" fmla="*/ 4 h 45"/>
                <a:gd name="T108" fmla="*/ 3 w 4"/>
                <a:gd name="T109" fmla="*/ 3 h 45"/>
                <a:gd name="T110" fmla="*/ 4 w 4"/>
                <a:gd name="T111" fmla="*/ 2 h 45"/>
                <a:gd name="T112" fmla="*/ 4 w 4"/>
                <a:gd name="T113" fmla="*/ 1 h 45"/>
                <a:gd name="T114" fmla="*/ 4 w 4"/>
                <a:gd name="T115"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 h="45">
                  <a:moveTo>
                    <a:pt x="1" y="45"/>
                  </a:moveTo>
                  <a:cubicBezTo>
                    <a:pt x="1" y="45"/>
                    <a:pt x="1" y="45"/>
                    <a:pt x="1" y="45"/>
                  </a:cubicBezTo>
                  <a:cubicBezTo>
                    <a:pt x="1" y="45"/>
                    <a:pt x="1" y="45"/>
                    <a:pt x="1" y="45"/>
                  </a:cubicBezTo>
                  <a:moveTo>
                    <a:pt x="0" y="43"/>
                  </a:moveTo>
                  <a:cubicBezTo>
                    <a:pt x="0" y="43"/>
                    <a:pt x="0" y="43"/>
                    <a:pt x="0" y="43"/>
                  </a:cubicBezTo>
                  <a:cubicBezTo>
                    <a:pt x="0" y="43"/>
                    <a:pt x="0" y="43"/>
                    <a:pt x="0" y="43"/>
                  </a:cubicBezTo>
                  <a:moveTo>
                    <a:pt x="0" y="43"/>
                  </a:moveTo>
                  <a:cubicBezTo>
                    <a:pt x="0" y="43"/>
                    <a:pt x="0" y="43"/>
                    <a:pt x="0" y="43"/>
                  </a:cubicBezTo>
                  <a:cubicBezTo>
                    <a:pt x="0" y="43"/>
                    <a:pt x="0" y="43"/>
                    <a:pt x="0" y="43"/>
                  </a:cubicBezTo>
                  <a:moveTo>
                    <a:pt x="0" y="42"/>
                  </a:moveTo>
                  <a:cubicBezTo>
                    <a:pt x="0" y="42"/>
                    <a:pt x="0" y="42"/>
                    <a:pt x="0" y="42"/>
                  </a:cubicBezTo>
                  <a:cubicBezTo>
                    <a:pt x="0" y="42"/>
                    <a:pt x="0" y="42"/>
                    <a:pt x="0" y="42"/>
                  </a:cubicBezTo>
                  <a:moveTo>
                    <a:pt x="0" y="42"/>
                  </a:moveTo>
                  <a:cubicBezTo>
                    <a:pt x="0" y="42"/>
                    <a:pt x="0" y="42"/>
                    <a:pt x="0" y="42"/>
                  </a:cubicBezTo>
                  <a:cubicBezTo>
                    <a:pt x="0" y="42"/>
                    <a:pt x="0" y="42"/>
                    <a:pt x="0" y="42"/>
                  </a:cubicBezTo>
                  <a:moveTo>
                    <a:pt x="0" y="42"/>
                  </a:moveTo>
                  <a:cubicBezTo>
                    <a:pt x="0" y="42"/>
                    <a:pt x="0" y="42"/>
                    <a:pt x="0" y="42"/>
                  </a:cubicBezTo>
                  <a:cubicBezTo>
                    <a:pt x="0" y="42"/>
                    <a:pt x="0" y="42"/>
                    <a:pt x="0" y="42"/>
                  </a:cubicBezTo>
                  <a:moveTo>
                    <a:pt x="0" y="41"/>
                  </a:moveTo>
                  <a:cubicBezTo>
                    <a:pt x="0" y="41"/>
                    <a:pt x="0" y="41"/>
                    <a:pt x="0" y="41"/>
                  </a:cubicBezTo>
                  <a:cubicBezTo>
                    <a:pt x="0" y="41"/>
                    <a:pt x="0" y="41"/>
                    <a:pt x="0" y="41"/>
                  </a:cubicBezTo>
                  <a:moveTo>
                    <a:pt x="0" y="41"/>
                  </a:moveTo>
                  <a:cubicBezTo>
                    <a:pt x="0" y="41"/>
                    <a:pt x="0" y="41"/>
                    <a:pt x="0" y="41"/>
                  </a:cubicBezTo>
                  <a:cubicBezTo>
                    <a:pt x="0" y="41"/>
                    <a:pt x="0" y="41"/>
                    <a:pt x="0" y="41"/>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40"/>
                  </a:moveTo>
                  <a:cubicBezTo>
                    <a:pt x="0" y="40"/>
                    <a:pt x="0" y="40"/>
                    <a:pt x="0" y="40"/>
                  </a:cubicBezTo>
                  <a:cubicBezTo>
                    <a:pt x="0" y="40"/>
                    <a:pt x="0" y="40"/>
                    <a:pt x="0" y="40"/>
                  </a:cubicBezTo>
                  <a:moveTo>
                    <a:pt x="0" y="39"/>
                  </a:moveTo>
                  <a:cubicBezTo>
                    <a:pt x="0" y="39"/>
                    <a:pt x="0" y="39"/>
                    <a:pt x="0" y="39"/>
                  </a:cubicBezTo>
                  <a:cubicBezTo>
                    <a:pt x="0" y="39"/>
                    <a:pt x="0" y="39"/>
                    <a:pt x="0" y="39"/>
                  </a:cubicBezTo>
                  <a:moveTo>
                    <a:pt x="0" y="39"/>
                  </a:moveTo>
                  <a:cubicBezTo>
                    <a:pt x="0" y="39"/>
                    <a:pt x="0" y="39"/>
                    <a:pt x="0" y="39"/>
                  </a:cubicBezTo>
                  <a:cubicBezTo>
                    <a:pt x="0" y="39"/>
                    <a:pt x="0" y="39"/>
                    <a:pt x="0" y="39"/>
                  </a:cubicBezTo>
                  <a:moveTo>
                    <a:pt x="0" y="39"/>
                  </a:moveTo>
                  <a:cubicBezTo>
                    <a:pt x="0" y="39"/>
                    <a:pt x="0" y="39"/>
                    <a:pt x="0" y="39"/>
                  </a:cubicBezTo>
                  <a:cubicBezTo>
                    <a:pt x="0" y="39"/>
                    <a:pt x="0" y="39"/>
                    <a:pt x="0" y="39"/>
                  </a:cubicBezTo>
                  <a:moveTo>
                    <a:pt x="0" y="38"/>
                  </a:moveTo>
                  <a:cubicBezTo>
                    <a:pt x="0" y="38"/>
                    <a:pt x="0" y="39"/>
                    <a:pt x="0" y="39"/>
                  </a:cubicBezTo>
                  <a:cubicBezTo>
                    <a:pt x="0" y="39"/>
                    <a:pt x="0" y="39"/>
                    <a:pt x="0" y="38"/>
                  </a:cubicBezTo>
                  <a:moveTo>
                    <a:pt x="0" y="38"/>
                  </a:moveTo>
                  <a:cubicBezTo>
                    <a:pt x="0" y="38"/>
                    <a:pt x="0" y="38"/>
                    <a:pt x="0" y="38"/>
                  </a:cubicBezTo>
                  <a:cubicBezTo>
                    <a:pt x="0" y="38"/>
                    <a:pt x="0" y="38"/>
                    <a:pt x="0" y="38"/>
                  </a:cubicBezTo>
                  <a:moveTo>
                    <a:pt x="0" y="38"/>
                  </a:moveTo>
                  <a:cubicBezTo>
                    <a:pt x="0" y="38"/>
                    <a:pt x="0" y="38"/>
                    <a:pt x="0" y="38"/>
                  </a:cubicBezTo>
                  <a:cubicBezTo>
                    <a:pt x="0" y="38"/>
                    <a:pt x="0" y="38"/>
                    <a:pt x="0" y="38"/>
                  </a:cubicBezTo>
                  <a:moveTo>
                    <a:pt x="0" y="37"/>
                  </a:moveTo>
                  <a:cubicBezTo>
                    <a:pt x="0" y="38"/>
                    <a:pt x="0" y="38"/>
                    <a:pt x="0" y="38"/>
                  </a:cubicBezTo>
                  <a:cubicBezTo>
                    <a:pt x="0" y="38"/>
                    <a:pt x="0" y="38"/>
                    <a:pt x="0" y="37"/>
                  </a:cubicBezTo>
                  <a:moveTo>
                    <a:pt x="0" y="37"/>
                  </a:moveTo>
                  <a:cubicBezTo>
                    <a:pt x="0" y="37"/>
                    <a:pt x="0" y="37"/>
                    <a:pt x="0" y="37"/>
                  </a:cubicBezTo>
                  <a:cubicBezTo>
                    <a:pt x="0" y="37"/>
                    <a:pt x="0" y="37"/>
                    <a:pt x="0" y="37"/>
                  </a:cubicBezTo>
                  <a:moveTo>
                    <a:pt x="0" y="37"/>
                  </a:moveTo>
                  <a:cubicBezTo>
                    <a:pt x="0" y="37"/>
                    <a:pt x="0" y="37"/>
                    <a:pt x="0" y="37"/>
                  </a:cubicBezTo>
                  <a:cubicBezTo>
                    <a:pt x="0" y="37"/>
                    <a:pt x="0" y="37"/>
                    <a:pt x="0" y="37"/>
                  </a:cubicBezTo>
                  <a:moveTo>
                    <a:pt x="0" y="37"/>
                  </a:moveTo>
                  <a:cubicBezTo>
                    <a:pt x="0" y="37"/>
                    <a:pt x="0" y="37"/>
                    <a:pt x="0" y="37"/>
                  </a:cubicBezTo>
                  <a:cubicBezTo>
                    <a:pt x="0" y="37"/>
                    <a:pt x="0" y="37"/>
                    <a:pt x="0" y="37"/>
                  </a:cubicBezTo>
                  <a:moveTo>
                    <a:pt x="0" y="36"/>
                  </a:moveTo>
                  <a:cubicBezTo>
                    <a:pt x="0" y="36"/>
                    <a:pt x="0" y="36"/>
                    <a:pt x="0" y="36"/>
                  </a:cubicBezTo>
                  <a:cubicBezTo>
                    <a:pt x="0" y="36"/>
                    <a:pt x="0" y="36"/>
                    <a:pt x="0" y="36"/>
                  </a:cubicBezTo>
                  <a:moveTo>
                    <a:pt x="0" y="36"/>
                  </a:moveTo>
                  <a:cubicBezTo>
                    <a:pt x="0" y="36"/>
                    <a:pt x="0" y="36"/>
                    <a:pt x="0" y="36"/>
                  </a:cubicBezTo>
                  <a:cubicBezTo>
                    <a:pt x="0" y="36"/>
                    <a:pt x="0" y="36"/>
                    <a:pt x="0" y="36"/>
                  </a:cubicBezTo>
                  <a:moveTo>
                    <a:pt x="0" y="36"/>
                  </a:moveTo>
                  <a:cubicBezTo>
                    <a:pt x="0" y="36"/>
                    <a:pt x="0" y="36"/>
                    <a:pt x="0" y="36"/>
                  </a:cubicBezTo>
                  <a:cubicBezTo>
                    <a:pt x="0" y="36"/>
                    <a:pt x="0" y="36"/>
                    <a:pt x="0" y="36"/>
                  </a:cubicBezTo>
                  <a:moveTo>
                    <a:pt x="0" y="35"/>
                  </a:moveTo>
                  <a:cubicBezTo>
                    <a:pt x="0" y="35"/>
                    <a:pt x="0" y="36"/>
                    <a:pt x="0" y="36"/>
                  </a:cubicBezTo>
                  <a:cubicBezTo>
                    <a:pt x="0" y="36"/>
                    <a:pt x="0" y="35"/>
                    <a:pt x="0" y="35"/>
                  </a:cubicBezTo>
                  <a:moveTo>
                    <a:pt x="0" y="35"/>
                  </a:moveTo>
                  <a:cubicBezTo>
                    <a:pt x="0" y="35"/>
                    <a:pt x="0" y="35"/>
                    <a:pt x="0" y="35"/>
                  </a:cubicBezTo>
                  <a:cubicBezTo>
                    <a:pt x="0" y="35"/>
                    <a:pt x="0" y="35"/>
                    <a:pt x="0" y="35"/>
                  </a:cubicBezTo>
                  <a:moveTo>
                    <a:pt x="0" y="35"/>
                  </a:moveTo>
                  <a:cubicBezTo>
                    <a:pt x="0" y="35"/>
                    <a:pt x="0" y="35"/>
                    <a:pt x="0" y="35"/>
                  </a:cubicBezTo>
                  <a:cubicBezTo>
                    <a:pt x="0" y="35"/>
                    <a:pt x="0" y="35"/>
                    <a:pt x="0" y="35"/>
                  </a:cubicBezTo>
                  <a:moveTo>
                    <a:pt x="0" y="35"/>
                  </a:moveTo>
                  <a:cubicBezTo>
                    <a:pt x="0" y="35"/>
                    <a:pt x="0" y="35"/>
                    <a:pt x="0" y="35"/>
                  </a:cubicBezTo>
                  <a:cubicBezTo>
                    <a:pt x="0" y="35"/>
                    <a:pt x="0" y="35"/>
                    <a:pt x="0" y="35"/>
                  </a:cubicBezTo>
                  <a:moveTo>
                    <a:pt x="0" y="34"/>
                  </a:moveTo>
                  <a:cubicBezTo>
                    <a:pt x="0" y="34"/>
                    <a:pt x="0" y="34"/>
                    <a:pt x="0" y="34"/>
                  </a:cubicBezTo>
                  <a:cubicBezTo>
                    <a:pt x="0" y="34"/>
                    <a:pt x="0" y="34"/>
                    <a:pt x="0" y="34"/>
                  </a:cubicBezTo>
                  <a:moveTo>
                    <a:pt x="0" y="34"/>
                  </a:moveTo>
                  <a:cubicBezTo>
                    <a:pt x="0" y="34"/>
                    <a:pt x="0" y="34"/>
                    <a:pt x="0" y="34"/>
                  </a:cubicBezTo>
                  <a:cubicBezTo>
                    <a:pt x="0" y="34"/>
                    <a:pt x="0" y="34"/>
                    <a:pt x="0" y="34"/>
                  </a:cubicBezTo>
                  <a:moveTo>
                    <a:pt x="0" y="34"/>
                  </a:moveTo>
                  <a:cubicBezTo>
                    <a:pt x="0" y="34"/>
                    <a:pt x="0" y="34"/>
                    <a:pt x="0" y="34"/>
                  </a:cubicBezTo>
                  <a:cubicBezTo>
                    <a:pt x="0" y="34"/>
                    <a:pt x="0" y="34"/>
                    <a:pt x="0" y="34"/>
                  </a:cubicBezTo>
                  <a:moveTo>
                    <a:pt x="0" y="33"/>
                  </a:moveTo>
                  <a:cubicBezTo>
                    <a:pt x="0" y="33"/>
                    <a:pt x="0" y="33"/>
                    <a:pt x="0" y="34"/>
                  </a:cubicBezTo>
                  <a:cubicBezTo>
                    <a:pt x="0" y="33"/>
                    <a:pt x="0" y="33"/>
                    <a:pt x="0" y="33"/>
                  </a:cubicBezTo>
                  <a:moveTo>
                    <a:pt x="0" y="33"/>
                  </a:moveTo>
                  <a:cubicBezTo>
                    <a:pt x="0" y="33"/>
                    <a:pt x="0" y="33"/>
                    <a:pt x="0" y="33"/>
                  </a:cubicBezTo>
                  <a:cubicBezTo>
                    <a:pt x="0" y="33"/>
                    <a:pt x="0" y="33"/>
                    <a:pt x="0" y="33"/>
                  </a:cubicBezTo>
                  <a:moveTo>
                    <a:pt x="0" y="33"/>
                  </a:moveTo>
                  <a:cubicBezTo>
                    <a:pt x="0" y="33"/>
                    <a:pt x="0" y="33"/>
                    <a:pt x="0" y="33"/>
                  </a:cubicBezTo>
                  <a:cubicBezTo>
                    <a:pt x="0" y="33"/>
                    <a:pt x="0" y="33"/>
                    <a:pt x="0" y="33"/>
                  </a:cubicBezTo>
                  <a:moveTo>
                    <a:pt x="0" y="32"/>
                  </a:moveTo>
                  <a:cubicBezTo>
                    <a:pt x="0" y="32"/>
                    <a:pt x="0" y="33"/>
                    <a:pt x="0" y="33"/>
                  </a:cubicBezTo>
                  <a:cubicBezTo>
                    <a:pt x="0" y="33"/>
                    <a:pt x="0" y="32"/>
                    <a:pt x="0" y="32"/>
                  </a:cubicBezTo>
                  <a:moveTo>
                    <a:pt x="0" y="32"/>
                  </a:moveTo>
                  <a:cubicBezTo>
                    <a:pt x="0" y="32"/>
                    <a:pt x="0" y="32"/>
                    <a:pt x="0" y="32"/>
                  </a:cubicBezTo>
                  <a:cubicBezTo>
                    <a:pt x="0" y="32"/>
                    <a:pt x="0" y="32"/>
                    <a:pt x="0" y="32"/>
                  </a:cubicBezTo>
                  <a:moveTo>
                    <a:pt x="0" y="32"/>
                  </a:moveTo>
                  <a:cubicBezTo>
                    <a:pt x="0" y="32"/>
                    <a:pt x="0" y="32"/>
                    <a:pt x="0" y="32"/>
                  </a:cubicBezTo>
                  <a:cubicBezTo>
                    <a:pt x="0" y="32"/>
                    <a:pt x="0" y="32"/>
                    <a:pt x="0" y="32"/>
                  </a:cubicBezTo>
                  <a:moveTo>
                    <a:pt x="0" y="32"/>
                  </a:moveTo>
                  <a:cubicBezTo>
                    <a:pt x="0" y="32"/>
                    <a:pt x="0" y="32"/>
                    <a:pt x="0" y="32"/>
                  </a:cubicBezTo>
                  <a:cubicBezTo>
                    <a:pt x="0" y="32"/>
                    <a:pt x="0" y="32"/>
                    <a:pt x="0" y="32"/>
                  </a:cubicBezTo>
                  <a:moveTo>
                    <a:pt x="0" y="31"/>
                  </a:moveTo>
                  <a:cubicBezTo>
                    <a:pt x="0" y="31"/>
                    <a:pt x="0" y="31"/>
                    <a:pt x="0" y="31"/>
                  </a:cubicBezTo>
                  <a:cubicBezTo>
                    <a:pt x="0" y="31"/>
                    <a:pt x="0" y="31"/>
                    <a:pt x="0" y="31"/>
                  </a:cubicBezTo>
                  <a:moveTo>
                    <a:pt x="0" y="31"/>
                  </a:moveTo>
                  <a:cubicBezTo>
                    <a:pt x="0" y="31"/>
                    <a:pt x="0" y="31"/>
                    <a:pt x="0" y="31"/>
                  </a:cubicBezTo>
                  <a:cubicBezTo>
                    <a:pt x="0" y="31"/>
                    <a:pt x="0" y="31"/>
                    <a:pt x="0" y="31"/>
                  </a:cubicBezTo>
                  <a:moveTo>
                    <a:pt x="0" y="31"/>
                  </a:moveTo>
                  <a:cubicBezTo>
                    <a:pt x="0" y="31"/>
                    <a:pt x="0" y="31"/>
                    <a:pt x="0" y="31"/>
                  </a:cubicBezTo>
                  <a:cubicBezTo>
                    <a:pt x="0" y="31"/>
                    <a:pt x="0" y="31"/>
                    <a:pt x="0" y="31"/>
                  </a:cubicBezTo>
                  <a:moveTo>
                    <a:pt x="0" y="30"/>
                  </a:moveTo>
                  <a:cubicBezTo>
                    <a:pt x="0" y="30"/>
                    <a:pt x="0" y="30"/>
                    <a:pt x="0" y="31"/>
                  </a:cubicBezTo>
                  <a:cubicBezTo>
                    <a:pt x="0" y="30"/>
                    <a:pt x="0" y="30"/>
                    <a:pt x="0" y="30"/>
                  </a:cubicBezTo>
                  <a:moveTo>
                    <a:pt x="0" y="30"/>
                  </a:moveTo>
                  <a:cubicBezTo>
                    <a:pt x="0" y="30"/>
                    <a:pt x="0" y="30"/>
                    <a:pt x="0" y="30"/>
                  </a:cubicBezTo>
                  <a:cubicBezTo>
                    <a:pt x="0" y="30"/>
                    <a:pt x="0" y="30"/>
                    <a:pt x="0" y="30"/>
                  </a:cubicBezTo>
                  <a:moveTo>
                    <a:pt x="0" y="30"/>
                  </a:moveTo>
                  <a:cubicBezTo>
                    <a:pt x="0" y="30"/>
                    <a:pt x="0" y="30"/>
                    <a:pt x="0" y="30"/>
                  </a:cubicBezTo>
                  <a:cubicBezTo>
                    <a:pt x="0" y="30"/>
                    <a:pt x="0" y="30"/>
                    <a:pt x="0" y="30"/>
                  </a:cubicBezTo>
                  <a:cubicBezTo>
                    <a:pt x="0" y="30"/>
                    <a:pt x="0" y="30"/>
                    <a:pt x="0" y="30"/>
                  </a:cubicBezTo>
                  <a:moveTo>
                    <a:pt x="0" y="29"/>
                  </a:moveTo>
                  <a:cubicBezTo>
                    <a:pt x="0" y="29"/>
                    <a:pt x="0" y="30"/>
                    <a:pt x="0" y="30"/>
                  </a:cubicBezTo>
                  <a:cubicBezTo>
                    <a:pt x="0" y="30"/>
                    <a:pt x="0" y="29"/>
                    <a:pt x="0" y="29"/>
                  </a:cubicBezTo>
                  <a:moveTo>
                    <a:pt x="0" y="29"/>
                  </a:moveTo>
                  <a:cubicBezTo>
                    <a:pt x="0" y="29"/>
                    <a:pt x="0" y="29"/>
                    <a:pt x="0" y="29"/>
                  </a:cubicBezTo>
                  <a:cubicBezTo>
                    <a:pt x="0" y="29"/>
                    <a:pt x="0" y="29"/>
                    <a:pt x="0" y="29"/>
                  </a:cubicBezTo>
                  <a:moveTo>
                    <a:pt x="0" y="29"/>
                  </a:moveTo>
                  <a:cubicBezTo>
                    <a:pt x="0" y="29"/>
                    <a:pt x="0" y="29"/>
                    <a:pt x="0" y="29"/>
                  </a:cubicBezTo>
                  <a:cubicBezTo>
                    <a:pt x="0" y="29"/>
                    <a:pt x="0" y="29"/>
                    <a:pt x="0" y="29"/>
                  </a:cubicBezTo>
                  <a:moveTo>
                    <a:pt x="0" y="28"/>
                  </a:moveTo>
                  <a:cubicBezTo>
                    <a:pt x="0" y="29"/>
                    <a:pt x="0" y="29"/>
                    <a:pt x="0" y="29"/>
                  </a:cubicBezTo>
                  <a:cubicBezTo>
                    <a:pt x="0" y="29"/>
                    <a:pt x="0" y="29"/>
                    <a:pt x="0" y="28"/>
                  </a:cubicBezTo>
                  <a:moveTo>
                    <a:pt x="0" y="28"/>
                  </a:moveTo>
                  <a:cubicBezTo>
                    <a:pt x="0" y="28"/>
                    <a:pt x="0" y="28"/>
                    <a:pt x="0" y="28"/>
                  </a:cubicBezTo>
                  <a:cubicBezTo>
                    <a:pt x="0" y="28"/>
                    <a:pt x="0" y="28"/>
                    <a:pt x="0" y="28"/>
                  </a:cubicBezTo>
                  <a:moveTo>
                    <a:pt x="0" y="28"/>
                  </a:moveTo>
                  <a:cubicBezTo>
                    <a:pt x="0" y="28"/>
                    <a:pt x="0" y="28"/>
                    <a:pt x="0" y="28"/>
                  </a:cubicBezTo>
                  <a:cubicBezTo>
                    <a:pt x="0" y="28"/>
                    <a:pt x="0" y="28"/>
                    <a:pt x="0" y="28"/>
                  </a:cubicBezTo>
                  <a:moveTo>
                    <a:pt x="0" y="28"/>
                  </a:moveTo>
                  <a:cubicBezTo>
                    <a:pt x="0" y="28"/>
                    <a:pt x="0" y="28"/>
                    <a:pt x="0" y="28"/>
                  </a:cubicBezTo>
                  <a:cubicBezTo>
                    <a:pt x="0" y="28"/>
                    <a:pt x="0" y="28"/>
                    <a:pt x="0" y="28"/>
                  </a:cubicBezTo>
                  <a:moveTo>
                    <a:pt x="0" y="27"/>
                  </a:moveTo>
                  <a:cubicBezTo>
                    <a:pt x="0" y="27"/>
                    <a:pt x="0" y="27"/>
                    <a:pt x="0" y="28"/>
                  </a:cubicBezTo>
                  <a:cubicBezTo>
                    <a:pt x="0" y="27"/>
                    <a:pt x="0" y="27"/>
                    <a:pt x="0" y="27"/>
                  </a:cubicBezTo>
                  <a:moveTo>
                    <a:pt x="0" y="27"/>
                  </a:moveTo>
                  <a:cubicBezTo>
                    <a:pt x="0" y="27"/>
                    <a:pt x="0" y="27"/>
                    <a:pt x="0" y="27"/>
                  </a:cubicBezTo>
                  <a:cubicBezTo>
                    <a:pt x="0" y="27"/>
                    <a:pt x="0" y="27"/>
                    <a:pt x="0" y="27"/>
                  </a:cubicBezTo>
                  <a:moveTo>
                    <a:pt x="0" y="26"/>
                  </a:moveTo>
                  <a:cubicBezTo>
                    <a:pt x="0" y="27"/>
                    <a:pt x="0" y="27"/>
                    <a:pt x="0" y="27"/>
                  </a:cubicBezTo>
                  <a:cubicBezTo>
                    <a:pt x="0" y="27"/>
                    <a:pt x="0" y="27"/>
                    <a:pt x="0" y="26"/>
                  </a:cubicBezTo>
                  <a:moveTo>
                    <a:pt x="0" y="26"/>
                  </a:moveTo>
                  <a:cubicBezTo>
                    <a:pt x="0" y="26"/>
                    <a:pt x="0" y="26"/>
                    <a:pt x="0" y="26"/>
                  </a:cubicBezTo>
                  <a:cubicBezTo>
                    <a:pt x="0" y="26"/>
                    <a:pt x="0" y="26"/>
                    <a:pt x="0" y="26"/>
                  </a:cubicBezTo>
                  <a:moveTo>
                    <a:pt x="0" y="26"/>
                  </a:moveTo>
                  <a:cubicBezTo>
                    <a:pt x="0" y="26"/>
                    <a:pt x="0" y="26"/>
                    <a:pt x="0" y="26"/>
                  </a:cubicBezTo>
                  <a:cubicBezTo>
                    <a:pt x="0" y="26"/>
                    <a:pt x="0" y="26"/>
                    <a:pt x="0" y="26"/>
                  </a:cubicBezTo>
                  <a:moveTo>
                    <a:pt x="0" y="26"/>
                  </a:moveTo>
                  <a:cubicBezTo>
                    <a:pt x="0" y="26"/>
                    <a:pt x="0" y="26"/>
                    <a:pt x="0" y="26"/>
                  </a:cubicBezTo>
                  <a:cubicBezTo>
                    <a:pt x="0" y="26"/>
                    <a:pt x="0" y="26"/>
                    <a:pt x="0" y="26"/>
                  </a:cubicBezTo>
                  <a:moveTo>
                    <a:pt x="0" y="25"/>
                  </a:moveTo>
                  <a:cubicBezTo>
                    <a:pt x="0" y="25"/>
                    <a:pt x="0" y="25"/>
                    <a:pt x="0" y="25"/>
                  </a:cubicBezTo>
                  <a:cubicBezTo>
                    <a:pt x="0" y="25"/>
                    <a:pt x="0" y="25"/>
                    <a:pt x="0" y="25"/>
                  </a:cubicBezTo>
                  <a:moveTo>
                    <a:pt x="0" y="25"/>
                  </a:moveTo>
                  <a:cubicBezTo>
                    <a:pt x="0" y="25"/>
                    <a:pt x="0" y="25"/>
                    <a:pt x="0" y="25"/>
                  </a:cubicBezTo>
                  <a:cubicBezTo>
                    <a:pt x="0" y="25"/>
                    <a:pt x="0" y="25"/>
                    <a:pt x="0" y="25"/>
                  </a:cubicBezTo>
                  <a:moveTo>
                    <a:pt x="0" y="25"/>
                  </a:moveTo>
                  <a:cubicBezTo>
                    <a:pt x="0" y="25"/>
                    <a:pt x="0" y="25"/>
                    <a:pt x="0" y="25"/>
                  </a:cubicBezTo>
                  <a:cubicBezTo>
                    <a:pt x="0" y="25"/>
                    <a:pt x="0" y="25"/>
                    <a:pt x="0" y="25"/>
                  </a:cubicBezTo>
                  <a:moveTo>
                    <a:pt x="0" y="24"/>
                  </a:moveTo>
                  <a:cubicBezTo>
                    <a:pt x="0" y="24"/>
                    <a:pt x="0" y="24"/>
                    <a:pt x="0" y="25"/>
                  </a:cubicBezTo>
                  <a:cubicBezTo>
                    <a:pt x="0" y="24"/>
                    <a:pt x="0" y="24"/>
                    <a:pt x="0" y="24"/>
                  </a:cubicBezTo>
                  <a:moveTo>
                    <a:pt x="0" y="24"/>
                  </a:moveTo>
                  <a:cubicBezTo>
                    <a:pt x="0" y="24"/>
                    <a:pt x="0" y="24"/>
                    <a:pt x="0" y="24"/>
                  </a:cubicBezTo>
                  <a:cubicBezTo>
                    <a:pt x="0" y="24"/>
                    <a:pt x="0" y="24"/>
                    <a:pt x="0" y="24"/>
                  </a:cubicBezTo>
                  <a:moveTo>
                    <a:pt x="0" y="24"/>
                  </a:moveTo>
                  <a:cubicBezTo>
                    <a:pt x="0" y="24"/>
                    <a:pt x="0" y="24"/>
                    <a:pt x="0" y="24"/>
                  </a:cubicBezTo>
                  <a:cubicBezTo>
                    <a:pt x="0" y="24"/>
                    <a:pt x="0" y="24"/>
                    <a:pt x="0" y="24"/>
                  </a:cubicBezTo>
                  <a:moveTo>
                    <a:pt x="0" y="23"/>
                  </a:moveTo>
                  <a:cubicBezTo>
                    <a:pt x="0" y="23"/>
                    <a:pt x="0" y="23"/>
                    <a:pt x="0" y="24"/>
                  </a:cubicBezTo>
                  <a:cubicBezTo>
                    <a:pt x="0" y="23"/>
                    <a:pt x="0" y="23"/>
                    <a:pt x="0" y="23"/>
                  </a:cubicBezTo>
                  <a:moveTo>
                    <a:pt x="0" y="23"/>
                  </a:moveTo>
                  <a:cubicBezTo>
                    <a:pt x="0" y="23"/>
                    <a:pt x="0" y="23"/>
                    <a:pt x="0" y="23"/>
                  </a:cubicBezTo>
                  <a:cubicBezTo>
                    <a:pt x="0" y="23"/>
                    <a:pt x="0" y="23"/>
                    <a:pt x="0" y="23"/>
                  </a:cubicBezTo>
                  <a:moveTo>
                    <a:pt x="0" y="23"/>
                  </a:moveTo>
                  <a:cubicBezTo>
                    <a:pt x="0" y="23"/>
                    <a:pt x="0" y="23"/>
                    <a:pt x="0" y="23"/>
                  </a:cubicBezTo>
                  <a:cubicBezTo>
                    <a:pt x="0" y="23"/>
                    <a:pt x="0" y="23"/>
                    <a:pt x="0" y="23"/>
                  </a:cubicBezTo>
                  <a:moveTo>
                    <a:pt x="0" y="22"/>
                  </a:moveTo>
                  <a:cubicBezTo>
                    <a:pt x="0" y="22"/>
                    <a:pt x="0" y="22"/>
                    <a:pt x="0" y="22"/>
                  </a:cubicBezTo>
                  <a:cubicBezTo>
                    <a:pt x="0" y="22"/>
                    <a:pt x="0" y="22"/>
                    <a:pt x="0" y="22"/>
                  </a:cubicBezTo>
                  <a:moveTo>
                    <a:pt x="0" y="22"/>
                  </a:moveTo>
                  <a:cubicBezTo>
                    <a:pt x="0" y="22"/>
                    <a:pt x="0" y="22"/>
                    <a:pt x="0" y="22"/>
                  </a:cubicBezTo>
                  <a:cubicBezTo>
                    <a:pt x="0" y="22"/>
                    <a:pt x="0" y="22"/>
                    <a:pt x="0" y="22"/>
                  </a:cubicBezTo>
                  <a:moveTo>
                    <a:pt x="0" y="22"/>
                  </a:moveTo>
                  <a:cubicBezTo>
                    <a:pt x="0" y="22"/>
                    <a:pt x="0" y="22"/>
                    <a:pt x="0" y="22"/>
                  </a:cubicBezTo>
                  <a:cubicBezTo>
                    <a:pt x="0" y="22"/>
                    <a:pt x="0" y="22"/>
                    <a:pt x="0" y="22"/>
                  </a:cubicBezTo>
                  <a:moveTo>
                    <a:pt x="0" y="21"/>
                  </a:moveTo>
                  <a:cubicBezTo>
                    <a:pt x="0" y="21"/>
                    <a:pt x="0" y="22"/>
                    <a:pt x="0" y="22"/>
                  </a:cubicBezTo>
                  <a:cubicBezTo>
                    <a:pt x="0" y="22"/>
                    <a:pt x="0" y="21"/>
                    <a:pt x="0" y="21"/>
                  </a:cubicBezTo>
                  <a:moveTo>
                    <a:pt x="0" y="21"/>
                  </a:moveTo>
                  <a:cubicBezTo>
                    <a:pt x="0" y="21"/>
                    <a:pt x="0" y="21"/>
                    <a:pt x="0" y="21"/>
                  </a:cubicBezTo>
                  <a:cubicBezTo>
                    <a:pt x="0" y="21"/>
                    <a:pt x="0" y="21"/>
                    <a:pt x="0" y="21"/>
                  </a:cubicBezTo>
                  <a:moveTo>
                    <a:pt x="0" y="21"/>
                  </a:moveTo>
                  <a:cubicBezTo>
                    <a:pt x="0" y="21"/>
                    <a:pt x="0" y="21"/>
                    <a:pt x="0" y="21"/>
                  </a:cubicBezTo>
                  <a:cubicBezTo>
                    <a:pt x="0" y="21"/>
                    <a:pt x="0" y="21"/>
                    <a:pt x="0" y="21"/>
                  </a:cubicBezTo>
                  <a:moveTo>
                    <a:pt x="0" y="20"/>
                  </a:moveTo>
                  <a:cubicBezTo>
                    <a:pt x="0" y="21"/>
                    <a:pt x="0" y="21"/>
                    <a:pt x="0" y="21"/>
                  </a:cubicBezTo>
                  <a:cubicBezTo>
                    <a:pt x="0" y="21"/>
                    <a:pt x="0" y="21"/>
                    <a:pt x="0" y="20"/>
                  </a:cubicBezTo>
                  <a:moveTo>
                    <a:pt x="0" y="20"/>
                  </a:moveTo>
                  <a:cubicBezTo>
                    <a:pt x="0" y="20"/>
                    <a:pt x="0" y="20"/>
                    <a:pt x="0" y="20"/>
                  </a:cubicBezTo>
                  <a:cubicBezTo>
                    <a:pt x="0" y="20"/>
                    <a:pt x="0" y="20"/>
                    <a:pt x="0" y="20"/>
                  </a:cubicBezTo>
                  <a:moveTo>
                    <a:pt x="0" y="19"/>
                  </a:moveTo>
                  <a:cubicBezTo>
                    <a:pt x="0" y="19"/>
                    <a:pt x="0" y="20"/>
                    <a:pt x="0" y="20"/>
                  </a:cubicBezTo>
                  <a:cubicBezTo>
                    <a:pt x="0" y="20"/>
                    <a:pt x="0" y="19"/>
                    <a:pt x="0" y="19"/>
                  </a:cubicBezTo>
                  <a:moveTo>
                    <a:pt x="0" y="19"/>
                  </a:moveTo>
                  <a:cubicBezTo>
                    <a:pt x="0" y="19"/>
                    <a:pt x="0" y="19"/>
                    <a:pt x="0" y="19"/>
                  </a:cubicBezTo>
                  <a:cubicBezTo>
                    <a:pt x="0" y="19"/>
                    <a:pt x="0" y="19"/>
                    <a:pt x="0" y="19"/>
                  </a:cubicBezTo>
                  <a:moveTo>
                    <a:pt x="0" y="19"/>
                  </a:moveTo>
                  <a:cubicBezTo>
                    <a:pt x="0" y="19"/>
                    <a:pt x="0" y="19"/>
                    <a:pt x="0" y="19"/>
                  </a:cubicBezTo>
                  <a:cubicBezTo>
                    <a:pt x="0" y="19"/>
                    <a:pt x="0" y="19"/>
                    <a:pt x="0" y="19"/>
                  </a:cubicBezTo>
                  <a:moveTo>
                    <a:pt x="0" y="18"/>
                  </a:moveTo>
                  <a:cubicBezTo>
                    <a:pt x="0" y="18"/>
                    <a:pt x="0" y="19"/>
                    <a:pt x="0" y="19"/>
                  </a:cubicBezTo>
                  <a:cubicBezTo>
                    <a:pt x="0" y="19"/>
                    <a:pt x="0" y="18"/>
                    <a:pt x="0" y="18"/>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7"/>
                  </a:moveTo>
                  <a:cubicBezTo>
                    <a:pt x="0" y="17"/>
                    <a:pt x="0" y="17"/>
                    <a:pt x="0" y="18"/>
                  </a:cubicBezTo>
                  <a:cubicBezTo>
                    <a:pt x="0" y="17"/>
                    <a:pt x="0" y="17"/>
                    <a:pt x="0" y="17"/>
                  </a:cubicBezTo>
                  <a:moveTo>
                    <a:pt x="0" y="17"/>
                  </a:moveTo>
                  <a:cubicBezTo>
                    <a:pt x="0" y="17"/>
                    <a:pt x="0" y="17"/>
                    <a:pt x="0" y="17"/>
                  </a:cubicBezTo>
                  <a:cubicBezTo>
                    <a:pt x="0" y="17"/>
                    <a:pt x="0" y="17"/>
                    <a:pt x="0" y="17"/>
                  </a:cubicBezTo>
                  <a:moveTo>
                    <a:pt x="1" y="16"/>
                  </a:moveTo>
                  <a:cubicBezTo>
                    <a:pt x="1" y="16"/>
                    <a:pt x="0" y="16"/>
                    <a:pt x="0" y="17"/>
                  </a:cubicBezTo>
                  <a:cubicBezTo>
                    <a:pt x="0" y="16"/>
                    <a:pt x="1" y="16"/>
                    <a:pt x="1" y="16"/>
                  </a:cubicBezTo>
                  <a:moveTo>
                    <a:pt x="1" y="16"/>
                  </a:moveTo>
                  <a:cubicBezTo>
                    <a:pt x="1" y="16"/>
                    <a:pt x="1" y="16"/>
                    <a:pt x="1" y="16"/>
                  </a:cubicBezTo>
                  <a:cubicBezTo>
                    <a:pt x="1" y="16"/>
                    <a:pt x="1" y="16"/>
                    <a:pt x="1" y="16"/>
                  </a:cubicBezTo>
                  <a:moveTo>
                    <a:pt x="1" y="15"/>
                  </a:moveTo>
                  <a:cubicBezTo>
                    <a:pt x="1" y="16"/>
                    <a:pt x="1" y="16"/>
                    <a:pt x="1" y="16"/>
                  </a:cubicBezTo>
                  <a:cubicBezTo>
                    <a:pt x="1" y="16"/>
                    <a:pt x="1" y="16"/>
                    <a:pt x="1" y="15"/>
                  </a:cubicBezTo>
                  <a:moveTo>
                    <a:pt x="1" y="15"/>
                  </a:moveTo>
                  <a:cubicBezTo>
                    <a:pt x="1" y="15"/>
                    <a:pt x="1" y="15"/>
                    <a:pt x="1" y="15"/>
                  </a:cubicBezTo>
                  <a:cubicBezTo>
                    <a:pt x="1" y="15"/>
                    <a:pt x="1" y="15"/>
                    <a:pt x="1" y="15"/>
                  </a:cubicBezTo>
                  <a:moveTo>
                    <a:pt x="1" y="15"/>
                  </a:moveTo>
                  <a:cubicBezTo>
                    <a:pt x="1" y="15"/>
                    <a:pt x="1" y="15"/>
                    <a:pt x="1" y="15"/>
                  </a:cubicBezTo>
                  <a:cubicBezTo>
                    <a:pt x="1" y="15"/>
                    <a:pt x="1" y="15"/>
                    <a:pt x="1" y="15"/>
                  </a:cubicBezTo>
                  <a:moveTo>
                    <a:pt x="1" y="15"/>
                  </a:moveTo>
                  <a:cubicBezTo>
                    <a:pt x="1" y="15"/>
                    <a:pt x="1" y="15"/>
                    <a:pt x="1" y="15"/>
                  </a:cubicBezTo>
                  <a:cubicBezTo>
                    <a:pt x="1" y="15"/>
                    <a:pt x="1" y="15"/>
                    <a:pt x="1" y="15"/>
                  </a:cubicBezTo>
                  <a:moveTo>
                    <a:pt x="1" y="14"/>
                  </a:moveTo>
                  <a:cubicBezTo>
                    <a:pt x="1" y="14"/>
                    <a:pt x="1" y="15"/>
                    <a:pt x="1" y="15"/>
                  </a:cubicBezTo>
                  <a:cubicBezTo>
                    <a:pt x="1" y="15"/>
                    <a:pt x="1" y="14"/>
                    <a:pt x="1" y="14"/>
                  </a:cubicBezTo>
                  <a:moveTo>
                    <a:pt x="1" y="14"/>
                  </a:moveTo>
                  <a:cubicBezTo>
                    <a:pt x="1" y="14"/>
                    <a:pt x="1" y="14"/>
                    <a:pt x="1" y="14"/>
                  </a:cubicBezTo>
                  <a:cubicBezTo>
                    <a:pt x="1" y="14"/>
                    <a:pt x="1" y="14"/>
                    <a:pt x="1" y="14"/>
                  </a:cubicBezTo>
                  <a:moveTo>
                    <a:pt x="1" y="13"/>
                  </a:moveTo>
                  <a:cubicBezTo>
                    <a:pt x="1" y="14"/>
                    <a:pt x="1" y="14"/>
                    <a:pt x="1" y="14"/>
                  </a:cubicBezTo>
                  <a:cubicBezTo>
                    <a:pt x="1" y="14"/>
                    <a:pt x="1" y="14"/>
                    <a:pt x="1" y="13"/>
                  </a:cubicBezTo>
                  <a:moveTo>
                    <a:pt x="1" y="13"/>
                  </a:moveTo>
                  <a:cubicBezTo>
                    <a:pt x="1" y="13"/>
                    <a:pt x="1" y="13"/>
                    <a:pt x="1" y="13"/>
                  </a:cubicBezTo>
                  <a:cubicBezTo>
                    <a:pt x="1" y="13"/>
                    <a:pt x="1" y="13"/>
                    <a:pt x="1" y="13"/>
                  </a:cubicBezTo>
                  <a:moveTo>
                    <a:pt x="1" y="12"/>
                  </a:moveTo>
                  <a:cubicBezTo>
                    <a:pt x="1" y="13"/>
                    <a:pt x="1" y="13"/>
                    <a:pt x="1" y="13"/>
                  </a:cubicBezTo>
                  <a:cubicBezTo>
                    <a:pt x="1" y="13"/>
                    <a:pt x="1" y="13"/>
                    <a:pt x="1" y="12"/>
                  </a:cubicBezTo>
                  <a:moveTo>
                    <a:pt x="1" y="12"/>
                  </a:moveTo>
                  <a:cubicBezTo>
                    <a:pt x="1" y="12"/>
                    <a:pt x="1" y="12"/>
                    <a:pt x="1" y="12"/>
                  </a:cubicBezTo>
                  <a:cubicBezTo>
                    <a:pt x="1" y="12"/>
                    <a:pt x="1" y="12"/>
                    <a:pt x="1" y="12"/>
                  </a:cubicBezTo>
                  <a:moveTo>
                    <a:pt x="1" y="12"/>
                  </a:moveTo>
                  <a:cubicBezTo>
                    <a:pt x="1" y="12"/>
                    <a:pt x="1" y="12"/>
                    <a:pt x="1" y="12"/>
                  </a:cubicBezTo>
                  <a:cubicBezTo>
                    <a:pt x="1" y="12"/>
                    <a:pt x="1" y="12"/>
                    <a:pt x="1" y="12"/>
                  </a:cubicBezTo>
                  <a:moveTo>
                    <a:pt x="1" y="11"/>
                  </a:moveTo>
                  <a:cubicBezTo>
                    <a:pt x="1" y="12"/>
                    <a:pt x="1" y="12"/>
                    <a:pt x="1" y="12"/>
                  </a:cubicBezTo>
                  <a:cubicBezTo>
                    <a:pt x="1" y="12"/>
                    <a:pt x="1" y="12"/>
                    <a:pt x="1" y="11"/>
                  </a:cubicBezTo>
                  <a:moveTo>
                    <a:pt x="1" y="11"/>
                  </a:moveTo>
                  <a:cubicBezTo>
                    <a:pt x="1" y="11"/>
                    <a:pt x="1" y="11"/>
                    <a:pt x="1" y="11"/>
                  </a:cubicBezTo>
                  <a:cubicBezTo>
                    <a:pt x="1" y="11"/>
                    <a:pt x="1" y="11"/>
                    <a:pt x="1" y="11"/>
                  </a:cubicBezTo>
                  <a:moveTo>
                    <a:pt x="1" y="11"/>
                  </a:moveTo>
                  <a:cubicBezTo>
                    <a:pt x="1" y="11"/>
                    <a:pt x="1" y="11"/>
                    <a:pt x="1" y="11"/>
                  </a:cubicBezTo>
                  <a:cubicBezTo>
                    <a:pt x="1" y="11"/>
                    <a:pt x="1" y="11"/>
                    <a:pt x="1" y="11"/>
                  </a:cubicBezTo>
                  <a:moveTo>
                    <a:pt x="2" y="11"/>
                  </a:moveTo>
                  <a:cubicBezTo>
                    <a:pt x="2" y="11"/>
                    <a:pt x="1" y="11"/>
                    <a:pt x="1" y="11"/>
                  </a:cubicBezTo>
                  <a:cubicBezTo>
                    <a:pt x="1" y="11"/>
                    <a:pt x="2" y="11"/>
                    <a:pt x="2" y="11"/>
                  </a:cubicBezTo>
                  <a:moveTo>
                    <a:pt x="2" y="10"/>
                  </a:moveTo>
                  <a:cubicBezTo>
                    <a:pt x="2" y="10"/>
                    <a:pt x="2" y="11"/>
                    <a:pt x="2" y="11"/>
                  </a:cubicBezTo>
                  <a:cubicBezTo>
                    <a:pt x="2" y="11"/>
                    <a:pt x="2" y="10"/>
                    <a:pt x="2" y="10"/>
                  </a:cubicBezTo>
                  <a:moveTo>
                    <a:pt x="2" y="10"/>
                  </a:moveTo>
                  <a:cubicBezTo>
                    <a:pt x="2" y="10"/>
                    <a:pt x="2" y="10"/>
                    <a:pt x="2" y="10"/>
                  </a:cubicBezTo>
                  <a:cubicBezTo>
                    <a:pt x="2" y="10"/>
                    <a:pt x="2" y="10"/>
                    <a:pt x="2" y="10"/>
                  </a:cubicBezTo>
                  <a:moveTo>
                    <a:pt x="2" y="10"/>
                  </a:moveTo>
                  <a:cubicBezTo>
                    <a:pt x="2" y="10"/>
                    <a:pt x="2" y="10"/>
                    <a:pt x="2" y="10"/>
                  </a:cubicBezTo>
                  <a:cubicBezTo>
                    <a:pt x="2" y="10"/>
                    <a:pt x="2" y="10"/>
                    <a:pt x="2" y="10"/>
                  </a:cubicBezTo>
                  <a:moveTo>
                    <a:pt x="2" y="9"/>
                  </a:moveTo>
                  <a:cubicBezTo>
                    <a:pt x="2" y="10"/>
                    <a:pt x="2" y="10"/>
                    <a:pt x="2" y="10"/>
                  </a:cubicBezTo>
                  <a:cubicBezTo>
                    <a:pt x="2" y="10"/>
                    <a:pt x="2" y="10"/>
                    <a:pt x="2" y="9"/>
                  </a:cubicBezTo>
                  <a:moveTo>
                    <a:pt x="2" y="9"/>
                  </a:moveTo>
                  <a:cubicBezTo>
                    <a:pt x="2" y="9"/>
                    <a:pt x="2" y="9"/>
                    <a:pt x="2" y="9"/>
                  </a:cubicBezTo>
                  <a:cubicBezTo>
                    <a:pt x="2" y="9"/>
                    <a:pt x="2" y="9"/>
                    <a:pt x="2" y="9"/>
                  </a:cubicBezTo>
                  <a:moveTo>
                    <a:pt x="2" y="9"/>
                  </a:moveTo>
                  <a:cubicBezTo>
                    <a:pt x="2" y="9"/>
                    <a:pt x="2" y="9"/>
                    <a:pt x="2" y="9"/>
                  </a:cubicBezTo>
                  <a:cubicBezTo>
                    <a:pt x="2" y="9"/>
                    <a:pt x="2" y="9"/>
                    <a:pt x="2" y="9"/>
                  </a:cubicBezTo>
                  <a:moveTo>
                    <a:pt x="2" y="9"/>
                  </a:moveTo>
                  <a:cubicBezTo>
                    <a:pt x="2" y="9"/>
                    <a:pt x="2" y="9"/>
                    <a:pt x="2" y="9"/>
                  </a:cubicBezTo>
                  <a:cubicBezTo>
                    <a:pt x="2" y="9"/>
                    <a:pt x="2" y="9"/>
                    <a:pt x="2" y="9"/>
                  </a:cubicBezTo>
                  <a:moveTo>
                    <a:pt x="2" y="8"/>
                  </a:moveTo>
                  <a:cubicBezTo>
                    <a:pt x="2" y="8"/>
                    <a:pt x="2" y="9"/>
                    <a:pt x="2" y="9"/>
                  </a:cubicBezTo>
                  <a:cubicBezTo>
                    <a:pt x="2" y="9"/>
                    <a:pt x="2" y="8"/>
                    <a:pt x="2" y="8"/>
                  </a:cubicBezTo>
                  <a:moveTo>
                    <a:pt x="2" y="8"/>
                  </a:moveTo>
                  <a:cubicBezTo>
                    <a:pt x="2" y="8"/>
                    <a:pt x="2" y="8"/>
                    <a:pt x="2" y="8"/>
                  </a:cubicBezTo>
                  <a:cubicBezTo>
                    <a:pt x="2" y="8"/>
                    <a:pt x="2" y="8"/>
                    <a:pt x="2" y="8"/>
                  </a:cubicBezTo>
                  <a:moveTo>
                    <a:pt x="2" y="8"/>
                  </a:moveTo>
                  <a:cubicBezTo>
                    <a:pt x="2" y="8"/>
                    <a:pt x="2" y="8"/>
                    <a:pt x="2" y="8"/>
                  </a:cubicBezTo>
                  <a:cubicBezTo>
                    <a:pt x="2" y="8"/>
                    <a:pt x="2" y="8"/>
                    <a:pt x="2" y="8"/>
                  </a:cubicBezTo>
                  <a:moveTo>
                    <a:pt x="2" y="8"/>
                  </a:moveTo>
                  <a:cubicBezTo>
                    <a:pt x="2" y="8"/>
                    <a:pt x="2" y="8"/>
                    <a:pt x="2" y="8"/>
                  </a:cubicBezTo>
                  <a:cubicBezTo>
                    <a:pt x="2" y="8"/>
                    <a:pt x="2" y="8"/>
                    <a:pt x="2" y="8"/>
                  </a:cubicBezTo>
                  <a:moveTo>
                    <a:pt x="2" y="7"/>
                  </a:moveTo>
                  <a:cubicBezTo>
                    <a:pt x="2" y="7"/>
                    <a:pt x="2" y="7"/>
                    <a:pt x="2" y="7"/>
                  </a:cubicBezTo>
                  <a:cubicBezTo>
                    <a:pt x="2" y="7"/>
                    <a:pt x="2" y="7"/>
                    <a:pt x="2" y="7"/>
                  </a:cubicBezTo>
                  <a:moveTo>
                    <a:pt x="2" y="7"/>
                  </a:moveTo>
                  <a:cubicBezTo>
                    <a:pt x="2" y="7"/>
                    <a:pt x="2" y="7"/>
                    <a:pt x="2" y="7"/>
                  </a:cubicBezTo>
                  <a:cubicBezTo>
                    <a:pt x="2" y="7"/>
                    <a:pt x="2" y="7"/>
                    <a:pt x="2" y="7"/>
                  </a:cubicBezTo>
                  <a:moveTo>
                    <a:pt x="2" y="7"/>
                  </a:moveTo>
                  <a:cubicBezTo>
                    <a:pt x="2" y="7"/>
                    <a:pt x="2" y="7"/>
                    <a:pt x="2" y="7"/>
                  </a:cubicBezTo>
                  <a:cubicBezTo>
                    <a:pt x="2" y="7"/>
                    <a:pt x="2" y="7"/>
                    <a:pt x="2" y="7"/>
                  </a:cubicBezTo>
                  <a:moveTo>
                    <a:pt x="3" y="6"/>
                  </a:moveTo>
                  <a:cubicBezTo>
                    <a:pt x="3" y="6"/>
                    <a:pt x="2" y="7"/>
                    <a:pt x="2" y="7"/>
                  </a:cubicBezTo>
                  <a:cubicBezTo>
                    <a:pt x="2" y="7"/>
                    <a:pt x="3" y="6"/>
                    <a:pt x="3" y="6"/>
                  </a:cubicBezTo>
                  <a:moveTo>
                    <a:pt x="3" y="6"/>
                  </a:moveTo>
                  <a:cubicBezTo>
                    <a:pt x="3" y="6"/>
                    <a:pt x="3" y="6"/>
                    <a:pt x="3" y="6"/>
                  </a:cubicBezTo>
                  <a:cubicBezTo>
                    <a:pt x="3" y="6"/>
                    <a:pt x="3" y="6"/>
                    <a:pt x="3" y="6"/>
                  </a:cubicBezTo>
                  <a:moveTo>
                    <a:pt x="3" y="6"/>
                  </a:moveTo>
                  <a:cubicBezTo>
                    <a:pt x="3" y="6"/>
                    <a:pt x="3" y="6"/>
                    <a:pt x="3" y="6"/>
                  </a:cubicBezTo>
                  <a:cubicBezTo>
                    <a:pt x="3" y="6"/>
                    <a:pt x="3" y="6"/>
                    <a:pt x="3" y="6"/>
                  </a:cubicBezTo>
                  <a:moveTo>
                    <a:pt x="3" y="6"/>
                  </a:moveTo>
                  <a:cubicBezTo>
                    <a:pt x="3" y="6"/>
                    <a:pt x="3" y="6"/>
                    <a:pt x="3" y="6"/>
                  </a:cubicBezTo>
                  <a:cubicBezTo>
                    <a:pt x="3" y="6"/>
                    <a:pt x="3" y="6"/>
                    <a:pt x="3" y="6"/>
                  </a:cubicBezTo>
                  <a:moveTo>
                    <a:pt x="3" y="5"/>
                  </a:moveTo>
                  <a:cubicBezTo>
                    <a:pt x="3" y="5"/>
                    <a:pt x="3" y="5"/>
                    <a:pt x="3" y="5"/>
                  </a:cubicBezTo>
                  <a:cubicBezTo>
                    <a:pt x="3" y="5"/>
                    <a:pt x="3" y="5"/>
                    <a:pt x="3" y="5"/>
                  </a:cubicBezTo>
                  <a:moveTo>
                    <a:pt x="3" y="5"/>
                  </a:moveTo>
                  <a:cubicBezTo>
                    <a:pt x="3" y="5"/>
                    <a:pt x="3" y="5"/>
                    <a:pt x="3" y="5"/>
                  </a:cubicBezTo>
                  <a:cubicBezTo>
                    <a:pt x="3" y="5"/>
                    <a:pt x="3" y="5"/>
                    <a:pt x="3" y="5"/>
                  </a:cubicBezTo>
                  <a:moveTo>
                    <a:pt x="3" y="5"/>
                  </a:moveTo>
                  <a:cubicBezTo>
                    <a:pt x="3" y="5"/>
                    <a:pt x="3" y="5"/>
                    <a:pt x="3" y="5"/>
                  </a:cubicBezTo>
                  <a:cubicBezTo>
                    <a:pt x="3" y="5"/>
                    <a:pt x="3" y="5"/>
                    <a:pt x="3" y="5"/>
                  </a:cubicBezTo>
                  <a:moveTo>
                    <a:pt x="3" y="4"/>
                  </a:moveTo>
                  <a:cubicBezTo>
                    <a:pt x="3" y="5"/>
                    <a:pt x="3" y="5"/>
                    <a:pt x="3" y="5"/>
                  </a:cubicBezTo>
                  <a:cubicBezTo>
                    <a:pt x="3" y="5"/>
                    <a:pt x="3" y="5"/>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3"/>
                  </a:moveTo>
                  <a:cubicBezTo>
                    <a:pt x="3" y="3"/>
                    <a:pt x="3" y="3"/>
                    <a:pt x="3" y="4"/>
                  </a:cubicBezTo>
                  <a:cubicBezTo>
                    <a:pt x="3" y="3"/>
                    <a:pt x="3" y="3"/>
                    <a:pt x="3" y="3"/>
                  </a:cubicBezTo>
                  <a:moveTo>
                    <a:pt x="3" y="3"/>
                  </a:moveTo>
                  <a:cubicBezTo>
                    <a:pt x="3" y="3"/>
                    <a:pt x="3" y="3"/>
                    <a:pt x="3" y="3"/>
                  </a:cubicBezTo>
                  <a:cubicBezTo>
                    <a:pt x="3" y="3"/>
                    <a:pt x="3" y="3"/>
                    <a:pt x="3" y="3"/>
                  </a:cubicBezTo>
                  <a:moveTo>
                    <a:pt x="4" y="3"/>
                  </a:moveTo>
                  <a:cubicBezTo>
                    <a:pt x="4" y="3"/>
                    <a:pt x="4" y="3"/>
                    <a:pt x="3" y="3"/>
                  </a:cubicBezTo>
                  <a:cubicBezTo>
                    <a:pt x="4" y="3"/>
                    <a:pt x="4" y="3"/>
                    <a:pt x="4" y="3"/>
                  </a:cubicBezTo>
                  <a:moveTo>
                    <a:pt x="4" y="3"/>
                  </a:moveTo>
                  <a:cubicBezTo>
                    <a:pt x="4" y="3"/>
                    <a:pt x="4" y="3"/>
                    <a:pt x="4" y="3"/>
                  </a:cubicBezTo>
                  <a:cubicBezTo>
                    <a:pt x="4" y="3"/>
                    <a:pt x="4" y="3"/>
                    <a:pt x="4" y="3"/>
                  </a:cubicBezTo>
                  <a:moveTo>
                    <a:pt x="4" y="2"/>
                  </a:moveTo>
                  <a:cubicBezTo>
                    <a:pt x="4" y="2"/>
                    <a:pt x="4" y="2"/>
                    <a:pt x="4" y="2"/>
                  </a:cubicBezTo>
                  <a:cubicBezTo>
                    <a:pt x="4" y="2"/>
                    <a:pt x="4" y="2"/>
                    <a:pt x="4" y="2"/>
                  </a:cubicBezTo>
                  <a:moveTo>
                    <a:pt x="4" y="2"/>
                  </a:moveTo>
                  <a:cubicBezTo>
                    <a:pt x="4" y="2"/>
                    <a:pt x="4" y="2"/>
                    <a:pt x="4" y="2"/>
                  </a:cubicBezTo>
                  <a:cubicBezTo>
                    <a:pt x="4" y="2"/>
                    <a:pt x="4" y="2"/>
                    <a:pt x="4" y="2"/>
                  </a:cubicBezTo>
                  <a:moveTo>
                    <a:pt x="4" y="1"/>
                  </a:moveTo>
                  <a:cubicBezTo>
                    <a:pt x="4" y="1"/>
                    <a:pt x="4" y="1"/>
                    <a:pt x="4" y="1"/>
                  </a:cubicBezTo>
                  <a:cubicBezTo>
                    <a:pt x="4" y="1"/>
                    <a:pt x="4" y="1"/>
                    <a:pt x="4" y="1"/>
                  </a:cubicBezTo>
                  <a:moveTo>
                    <a:pt x="4" y="1"/>
                  </a:moveTo>
                  <a:cubicBezTo>
                    <a:pt x="4" y="1"/>
                    <a:pt x="4" y="1"/>
                    <a:pt x="4" y="1"/>
                  </a:cubicBezTo>
                  <a:cubicBezTo>
                    <a:pt x="4" y="1"/>
                    <a:pt x="4" y="1"/>
                    <a:pt x="4" y="1"/>
                  </a:cubicBezTo>
                  <a:moveTo>
                    <a:pt x="4" y="0"/>
                  </a:moveTo>
                  <a:cubicBezTo>
                    <a:pt x="4" y="0"/>
                    <a:pt x="4" y="0"/>
                    <a:pt x="4" y="0"/>
                  </a:cubicBezTo>
                  <a:cubicBezTo>
                    <a:pt x="4" y="0"/>
                    <a:pt x="4" y="0"/>
                    <a:pt x="4" y="0"/>
                  </a:cubicBezTo>
                </a:path>
              </a:pathLst>
            </a:custGeom>
            <a:solidFill>
              <a:srgbClr val="E56A0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 typeface="Arial"/>
                <a:buNone/>
                <a:tabLst/>
                <a:defRPr/>
              </a:pPr>
              <a:endParaRPr kumimoji="0" lang="en-GB" sz="24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1040" name="Freeform 35">
              <a:extLst>
                <a:ext uri="{FF2B5EF4-FFF2-40B4-BE49-F238E27FC236}">
                  <a16:creationId xmlns:a16="http://schemas.microsoft.com/office/drawing/2014/main" id="{48097247-3B83-2298-A7DC-3F7A081D13B0}"/>
                </a:ext>
              </a:extLst>
            </p:cNvPr>
            <p:cNvSpPr>
              <a:spLocks/>
            </p:cNvSpPr>
            <p:nvPr/>
          </p:nvSpPr>
          <p:spPr bwMode="auto">
            <a:xfrm>
              <a:off x="2511425" y="2494353"/>
              <a:ext cx="190500" cy="425450"/>
            </a:xfrm>
            <a:custGeom>
              <a:avLst/>
              <a:gdLst>
                <a:gd name="T0" fmla="*/ 4 w 78"/>
                <a:gd name="T1" fmla="*/ 53 h 174"/>
                <a:gd name="T2" fmla="*/ 4 w 78"/>
                <a:gd name="T3" fmla="*/ 54 h 174"/>
                <a:gd name="T4" fmla="*/ 3 w 78"/>
                <a:gd name="T5" fmla="*/ 55 h 174"/>
                <a:gd name="T6" fmla="*/ 3 w 78"/>
                <a:gd name="T7" fmla="*/ 56 h 174"/>
                <a:gd name="T8" fmla="*/ 3 w 78"/>
                <a:gd name="T9" fmla="*/ 56 h 174"/>
                <a:gd name="T10" fmla="*/ 3 w 78"/>
                <a:gd name="T11" fmla="*/ 57 h 174"/>
                <a:gd name="T12" fmla="*/ 3 w 78"/>
                <a:gd name="T13" fmla="*/ 58 h 174"/>
                <a:gd name="T14" fmla="*/ 3 w 78"/>
                <a:gd name="T15" fmla="*/ 58 h 174"/>
                <a:gd name="T16" fmla="*/ 2 w 78"/>
                <a:gd name="T17" fmla="*/ 59 h 174"/>
                <a:gd name="T18" fmla="*/ 2 w 78"/>
                <a:gd name="T19" fmla="*/ 60 h 174"/>
                <a:gd name="T20" fmla="*/ 2 w 78"/>
                <a:gd name="T21" fmla="*/ 61 h 174"/>
                <a:gd name="T22" fmla="*/ 2 w 78"/>
                <a:gd name="T23" fmla="*/ 61 h 174"/>
                <a:gd name="T24" fmla="*/ 2 w 78"/>
                <a:gd name="T25" fmla="*/ 62 h 174"/>
                <a:gd name="T26" fmla="*/ 2 w 78"/>
                <a:gd name="T27" fmla="*/ 63 h 174"/>
                <a:gd name="T28" fmla="*/ 1 w 78"/>
                <a:gd name="T29" fmla="*/ 63 h 174"/>
                <a:gd name="T30" fmla="*/ 1 w 78"/>
                <a:gd name="T31" fmla="*/ 64 h 174"/>
                <a:gd name="T32" fmla="*/ 1 w 78"/>
                <a:gd name="T33" fmla="*/ 65 h 174"/>
                <a:gd name="T34" fmla="*/ 1 w 78"/>
                <a:gd name="T35" fmla="*/ 66 h 174"/>
                <a:gd name="T36" fmla="*/ 1 w 78"/>
                <a:gd name="T37" fmla="*/ 67 h 174"/>
                <a:gd name="T38" fmla="*/ 1 w 78"/>
                <a:gd name="T39" fmla="*/ 68 h 174"/>
                <a:gd name="T40" fmla="*/ 0 w 78"/>
                <a:gd name="T41" fmla="*/ 69 h 174"/>
                <a:gd name="T42" fmla="*/ 0 w 78"/>
                <a:gd name="T43" fmla="*/ 70 h 174"/>
                <a:gd name="T44" fmla="*/ 0 w 78"/>
                <a:gd name="T45" fmla="*/ 71 h 174"/>
                <a:gd name="T46" fmla="*/ 0 w 78"/>
                <a:gd name="T47" fmla="*/ 71 h 174"/>
                <a:gd name="T48" fmla="*/ 0 w 78"/>
                <a:gd name="T49" fmla="*/ 73 h 174"/>
                <a:gd name="T50" fmla="*/ 0 w 78"/>
                <a:gd name="T51" fmla="*/ 73 h 174"/>
                <a:gd name="T52" fmla="*/ 0 w 78"/>
                <a:gd name="T53" fmla="*/ 74 h 174"/>
                <a:gd name="T54" fmla="*/ 0 w 78"/>
                <a:gd name="T55" fmla="*/ 75 h 174"/>
                <a:gd name="T56" fmla="*/ 0 w 78"/>
                <a:gd name="T57" fmla="*/ 76 h 174"/>
                <a:gd name="T58" fmla="*/ 0 w 78"/>
                <a:gd name="T59" fmla="*/ 77 h 174"/>
                <a:gd name="T60" fmla="*/ 0 w 78"/>
                <a:gd name="T61" fmla="*/ 77 h 174"/>
                <a:gd name="T62" fmla="*/ 0 w 78"/>
                <a:gd name="T63" fmla="*/ 78 h 174"/>
                <a:gd name="T64" fmla="*/ 0 w 78"/>
                <a:gd name="T65" fmla="*/ 79 h 174"/>
                <a:gd name="T66" fmla="*/ 0 w 78"/>
                <a:gd name="T67" fmla="*/ 80 h 174"/>
                <a:gd name="T68" fmla="*/ 0 w 78"/>
                <a:gd name="T69" fmla="*/ 81 h 174"/>
                <a:gd name="T70" fmla="*/ 0 w 78"/>
                <a:gd name="T71" fmla="*/ 81 h 174"/>
                <a:gd name="T72" fmla="*/ 0 w 78"/>
                <a:gd name="T73" fmla="*/ 82 h 174"/>
                <a:gd name="T74" fmla="*/ 0 w 78"/>
                <a:gd name="T75" fmla="*/ 83 h 174"/>
                <a:gd name="T76" fmla="*/ 0 w 78"/>
                <a:gd name="T77" fmla="*/ 84 h 174"/>
                <a:gd name="T78" fmla="*/ 0 w 78"/>
                <a:gd name="T79" fmla="*/ 84 h 174"/>
                <a:gd name="T80" fmla="*/ 0 w 78"/>
                <a:gd name="T81" fmla="*/ 85 h 174"/>
                <a:gd name="T82" fmla="*/ 0 w 78"/>
                <a:gd name="T83" fmla="*/ 86 h 174"/>
                <a:gd name="T84" fmla="*/ 0 w 78"/>
                <a:gd name="T85" fmla="*/ 87 h 174"/>
                <a:gd name="T86" fmla="*/ 0 w 78"/>
                <a:gd name="T87" fmla="*/ 87 h 174"/>
                <a:gd name="T88" fmla="*/ 0 w 78"/>
                <a:gd name="T89" fmla="*/ 88 h 174"/>
                <a:gd name="T90" fmla="*/ 0 w 78"/>
                <a:gd name="T91" fmla="*/ 89 h 174"/>
                <a:gd name="T92" fmla="*/ 0 w 78"/>
                <a:gd name="T93" fmla="*/ 90 h 174"/>
                <a:gd name="T94" fmla="*/ 0 w 78"/>
                <a:gd name="T95" fmla="*/ 90 h 174"/>
                <a:gd name="T96" fmla="*/ 0 w 78"/>
                <a:gd name="T97" fmla="*/ 91 h 174"/>
                <a:gd name="T98" fmla="*/ 0 w 78"/>
                <a:gd name="T99" fmla="*/ 92 h 174"/>
                <a:gd name="T100" fmla="*/ 0 w 78"/>
                <a:gd name="T101" fmla="*/ 92 h 174"/>
                <a:gd name="T102" fmla="*/ 0 w 78"/>
                <a:gd name="T103" fmla="*/ 94 h 174"/>
                <a:gd name="T104" fmla="*/ 0 w 78"/>
                <a:gd name="T105" fmla="*/ 94 h 174"/>
                <a:gd name="T106" fmla="*/ 1 w 78"/>
                <a:gd name="T107" fmla="*/ 97 h 174"/>
                <a:gd name="T108" fmla="*/ 15 w 78"/>
                <a:gd name="T109" fmla="*/ 78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 h="174">
                  <a:moveTo>
                    <a:pt x="48" y="0"/>
                  </a:moveTo>
                  <a:cubicBezTo>
                    <a:pt x="28" y="11"/>
                    <a:pt x="12" y="30"/>
                    <a:pt x="4" y="52"/>
                  </a:cubicBezTo>
                  <a:cubicBezTo>
                    <a:pt x="4" y="52"/>
                    <a:pt x="4" y="52"/>
                    <a:pt x="4" y="52"/>
                  </a:cubicBezTo>
                  <a:cubicBezTo>
                    <a:pt x="4" y="52"/>
                    <a:pt x="4" y="52"/>
                    <a:pt x="4" y="53"/>
                  </a:cubicBezTo>
                  <a:cubicBezTo>
                    <a:pt x="4" y="53"/>
                    <a:pt x="4" y="53"/>
                    <a:pt x="4" y="53"/>
                  </a:cubicBezTo>
                  <a:cubicBezTo>
                    <a:pt x="4" y="53"/>
                    <a:pt x="4" y="53"/>
                    <a:pt x="4" y="53"/>
                  </a:cubicBezTo>
                  <a:cubicBezTo>
                    <a:pt x="4" y="53"/>
                    <a:pt x="4" y="53"/>
                    <a:pt x="4" y="53"/>
                  </a:cubicBezTo>
                  <a:cubicBezTo>
                    <a:pt x="4" y="53"/>
                    <a:pt x="4" y="54"/>
                    <a:pt x="4" y="54"/>
                  </a:cubicBezTo>
                  <a:cubicBezTo>
                    <a:pt x="4" y="54"/>
                    <a:pt x="4" y="54"/>
                    <a:pt x="4" y="54"/>
                  </a:cubicBezTo>
                  <a:cubicBezTo>
                    <a:pt x="4" y="54"/>
                    <a:pt x="4" y="54"/>
                    <a:pt x="4" y="54"/>
                  </a:cubicBezTo>
                  <a:cubicBezTo>
                    <a:pt x="4" y="54"/>
                    <a:pt x="4" y="54"/>
                    <a:pt x="4" y="54"/>
                  </a:cubicBezTo>
                  <a:cubicBezTo>
                    <a:pt x="4" y="54"/>
                    <a:pt x="4" y="54"/>
                    <a:pt x="4" y="55"/>
                  </a:cubicBezTo>
                  <a:cubicBezTo>
                    <a:pt x="4" y="55"/>
                    <a:pt x="4" y="55"/>
                    <a:pt x="4" y="55"/>
                  </a:cubicBezTo>
                  <a:cubicBezTo>
                    <a:pt x="4" y="55"/>
                    <a:pt x="4" y="55"/>
                    <a:pt x="4" y="55"/>
                  </a:cubicBezTo>
                  <a:cubicBezTo>
                    <a:pt x="4" y="55"/>
                    <a:pt x="4" y="55"/>
                    <a:pt x="3" y="55"/>
                  </a:cubicBezTo>
                  <a:cubicBezTo>
                    <a:pt x="3" y="55"/>
                    <a:pt x="3" y="55"/>
                    <a:pt x="3" y="55"/>
                  </a:cubicBezTo>
                  <a:cubicBezTo>
                    <a:pt x="3" y="55"/>
                    <a:pt x="3" y="55"/>
                    <a:pt x="3" y="55"/>
                  </a:cubicBezTo>
                  <a:cubicBezTo>
                    <a:pt x="3" y="55"/>
                    <a:pt x="3" y="55"/>
                    <a:pt x="3" y="55"/>
                  </a:cubicBezTo>
                  <a:cubicBezTo>
                    <a:pt x="3" y="55"/>
                    <a:pt x="3" y="55"/>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6"/>
                    <a:pt x="3" y="56"/>
                    <a:pt x="3" y="56"/>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7"/>
                    <a:pt x="3" y="57"/>
                    <a:pt x="3" y="57"/>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3" y="58"/>
                    <a:pt x="3" y="58"/>
                  </a:cubicBezTo>
                  <a:cubicBezTo>
                    <a:pt x="3" y="58"/>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59"/>
                  </a:cubicBezTo>
                  <a:cubicBezTo>
                    <a:pt x="2" y="59"/>
                    <a:pt x="2" y="59"/>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0"/>
                    <a:pt x="2" y="60"/>
                  </a:cubicBezTo>
                  <a:cubicBezTo>
                    <a:pt x="2" y="60"/>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1"/>
                    <a:pt x="2" y="61"/>
                    <a:pt x="2" y="61"/>
                  </a:cubicBezTo>
                  <a:cubicBezTo>
                    <a:pt x="2" y="62"/>
                    <a:pt x="2" y="62"/>
                    <a:pt x="2" y="62"/>
                  </a:cubicBezTo>
                  <a:cubicBezTo>
                    <a:pt x="2" y="62"/>
                    <a:pt x="2" y="62"/>
                    <a:pt x="2" y="62"/>
                  </a:cubicBezTo>
                  <a:cubicBezTo>
                    <a:pt x="2" y="62"/>
                    <a:pt x="2" y="62"/>
                    <a:pt x="2" y="62"/>
                  </a:cubicBezTo>
                  <a:cubicBezTo>
                    <a:pt x="2" y="62"/>
                    <a:pt x="2" y="62"/>
                    <a:pt x="2" y="62"/>
                  </a:cubicBezTo>
                  <a:cubicBezTo>
                    <a:pt x="2" y="62"/>
                    <a:pt x="2" y="62"/>
                    <a:pt x="2" y="62"/>
                  </a:cubicBezTo>
                  <a:cubicBezTo>
                    <a:pt x="2" y="62"/>
                    <a:pt x="2" y="62"/>
                    <a:pt x="2" y="62"/>
                  </a:cubicBezTo>
                  <a:cubicBezTo>
                    <a:pt x="2" y="62"/>
                    <a:pt x="2" y="63"/>
                    <a:pt x="2" y="63"/>
                  </a:cubicBezTo>
                  <a:cubicBezTo>
                    <a:pt x="2" y="63"/>
                    <a:pt x="2" y="63"/>
                    <a:pt x="2" y="63"/>
                  </a:cubicBezTo>
                  <a:cubicBezTo>
                    <a:pt x="2" y="63"/>
                    <a:pt x="1" y="63"/>
                    <a:pt x="1" y="63"/>
                  </a:cubicBezTo>
                  <a:cubicBezTo>
                    <a:pt x="1" y="63"/>
                    <a:pt x="1" y="63"/>
                    <a:pt x="1" y="63"/>
                  </a:cubicBezTo>
                  <a:cubicBezTo>
                    <a:pt x="1" y="63"/>
                    <a:pt x="1" y="63"/>
                    <a:pt x="1" y="63"/>
                  </a:cubicBezTo>
                  <a:cubicBezTo>
                    <a:pt x="1" y="63"/>
                    <a:pt x="1" y="63"/>
                    <a:pt x="1" y="63"/>
                  </a:cubicBezTo>
                  <a:cubicBezTo>
                    <a:pt x="1" y="63"/>
                    <a:pt x="1" y="63"/>
                    <a:pt x="1" y="63"/>
                  </a:cubicBezTo>
                  <a:cubicBezTo>
                    <a:pt x="1" y="63"/>
                    <a:pt x="1" y="63"/>
                    <a:pt x="1" y="63"/>
                  </a:cubicBezTo>
                  <a:cubicBezTo>
                    <a:pt x="1" y="64"/>
                    <a:pt x="1" y="64"/>
                    <a:pt x="1" y="64"/>
                  </a:cubicBezTo>
                  <a:cubicBezTo>
                    <a:pt x="1" y="64"/>
                    <a:pt x="1" y="64"/>
                    <a:pt x="1" y="64"/>
                  </a:cubicBezTo>
                  <a:cubicBezTo>
                    <a:pt x="1" y="64"/>
                    <a:pt x="1" y="64"/>
                    <a:pt x="1" y="64"/>
                  </a:cubicBezTo>
                  <a:cubicBezTo>
                    <a:pt x="1" y="64"/>
                    <a:pt x="1" y="64"/>
                    <a:pt x="1" y="64"/>
                  </a:cubicBezTo>
                  <a:cubicBezTo>
                    <a:pt x="1" y="64"/>
                    <a:pt x="1" y="64"/>
                    <a:pt x="1" y="64"/>
                  </a:cubicBezTo>
                  <a:cubicBezTo>
                    <a:pt x="1" y="64"/>
                    <a:pt x="1" y="64"/>
                    <a:pt x="1" y="64"/>
                  </a:cubicBezTo>
                  <a:cubicBezTo>
                    <a:pt x="1" y="65"/>
                    <a:pt x="1" y="65"/>
                    <a:pt x="1" y="65"/>
                  </a:cubicBezTo>
                  <a:cubicBezTo>
                    <a:pt x="1" y="65"/>
                    <a:pt x="1" y="65"/>
                    <a:pt x="1" y="65"/>
                  </a:cubicBezTo>
                  <a:cubicBezTo>
                    <a:pt x="1" y="65"/>
                    <a:pt x="1" y="65"/>
                    <a:pt x="1" y="65"/>
                  </a:cubicBezTo>
                  <a:cubicBezTo>
                    <a:pt x="1" y="65"/>
                    <a:pt x="1" y="65"/>
                    <a:pt x="1" y="65"/>
                  </a:cubicBezTo>
                  <a:cubicBezTo>
                    <a:pt x="1" y="66"/>
                    <a:pt x="1" y="66"/>
                    <a:pt x="1" y="66"/>
                  </a:cubicBezTo>
                  <a:cubicBezTo>
                    <a:pt x="1" y="66"/>
                    <a:pt x="1" y="66"/>
                    <a:pt x="1" y="66"/>
                  </a:cubicBezTo>
                  <a:cubicBezTo>
                    <a:pt x="1" y="66"/>
                    <a:pt x="1" y="66"/>
                    <a:pt x="1" y="66"/>
                  </a:cubicBezTo>
                  <a:cubicBezTo>
                    <a:pt x="1" y="66"/>
                    <a:pt x="1" y="66"/>
                    <a:pt x="1" y="66"/>
                  </a:cubicBezTo>
                  <a:cubicBezTo>
                    <a:pt x="1" y="66"/>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7"/>
                    <a:pt x="1" y="67"/>
                    <a:pt x="1" y="67"/>
                  </a:cubicBezTo>
                  <a:cubicBezTo>
                    <a:pt x="1" y="68"/>
                    <a:pt x="1" y="68"/>
                    <a:pt x="1" y="68"/>
                  </a:cubicBezTo>
                  <a:cubicBezTo>
                    <a:pt x="1" y="68"/>
                    <a:pt x="1" y="68"/>
                    <a:pt x="1" y="68"/>
                  </a:cubicBezTo>
                  <a:cubicBezTo>
                    <a:pt x="1" y="68"/>
                    <a:pt x="1" y="68"/>
                    <a:pt x="1" y="68"/>
                  </a:cubicBezTo>
                  <a:cubicBezTo>
                    <a:pt x="1" y="68"/>
                    <a:pt x="1" y="68"/>
                    <a:pt x="1" y="68"/>
                  </a:cubicBezTo>
                  <a:cubicBezTo>
                    <a:pt x="1" y="68"/>
                    <a:pt x="0" y="68"/>
                    <a:pt x="0" y="69"/>
                  </a:cubicBezTo>
                  <a:cubicBezTo>
                    <a:pt x="0" y="69"/>
                    <a:pt x="0" y="69"/>
                    <a:pt x="0" y="69"/>
                  </a:cubicBezTo>
                  <a:cubicBezTo>
                    <a:pt x="0" y="69"/>
                    <a:pt x="0" y="69"/>
                    <a:pt x="0" y="69"/>
                  </a:cubicBezTo>
                  <a:cubicBezTo>
                    <a:pt x="0" y="69"/>
                    <a:pt x="0" y="69"/>
                    <a:pt x="0" y="69"/>
                  </a:cubicBezTo>
                  <a:cubicBezTo>
                    <a:pt x="0" y="69"/>
                    <a:pt x="0" y="69"/>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0"/>
                    <a:pt x="0" y="70"/>
                  </a:cubicBezTo>
                  <a:cubicBezTo>
                    <a:pt x="0" y="70"/>
                    <a:pt x="0" y="71"/>
                    <a:pt x="0" y="71"/>
                  </a:cubicBezTo>
                  <a:cubicBezTo>
                    <a:pt x="0" y="71"/>
                    <a:pt x="0" y="71"/>
                    <a:pt x="0" y="71"/>
                  </a:cubicBezTo>
                  <a:cubicBezTo>
                    <a:pt x="0" y="71"/>
                    <a:pt x="0" y="71"/>
                    <a:pt x="0" y="71"/>
                  </a:cubicBezTo>
                  <a:cubicBezTo>
                    <a:pt x="0" y="71"/>
                    <a:pt x="0" y="71"/>
                    <a:pt x="0" y="71"/>
                  </a:cubicBezTo>
                  <a:cubicBezTo>
                    <a:pt x="0" y="71"/>
                    <a:pt x="0" y="71"/>
                    <a:pt x="0" y="71"/>
                  </a:cubicBezTo>
                  <a:cubicBezTo>
                    <a:pt x="0" y="71"/>
                    <a:pt x="0" y="71"/>
                    <a:pt x="0" y="71"/>
                  </a:cubicBezTo>
                  <a:cubicBezTo>
                    <a:pt x="0" y="71"/>
                    <a:pt x="0" y="72"/>
                    <a:pt x="0" y="72"/>
                  </a:cubicBezTo>
                  <a:cubicBezTo>
                    <a:pt x="0" y="72"/>
                    <a:pt x="0" y="72"/>
                    <a:pt x="0" y="72"/>
                  </a:cubicBezTo>
                  <a:cubicBezTo>
                    <a:pt x="0" y="72"/>
                    <a:pt x="0" y="72"/>
                    <a:pt x="0" y="72"/>
                  </a:cubicBezTo>
                  <a:cubicBezTo>
                    <a:pt x="0" y="72"/>
                    <a:pt x="0" y="72"/>
                    <a:pt x="0" y="72"/>
                  </a:cubicBezTo>
                  <a:cubicBezTo>
                    <a:pt x="0" y="73"/>
                    <a:pt x="0" y="73"/>
                    <a:pt x="0" y="73"/>
                  </a:cubicBezTo>
                  <a:cubicBezTo>
                    <a:pt x="0" y="73"/>
                    <a:pt x="0" y="73"/>
                    <a:pt x="0" y="73"/>
                  </a:cubicBezTo>
                  <a:cubicBezTo>
                    <a:pt x="0" y="73"/>
                    <a:pt x="0" y="73"/>
                    <a:pt x="0" y="73"/>
                  </a:cubicBezTo>
                  <a:cubicBezTo>
                    <a:pt x="0" y="73"/>
                    <a:pt x="0" y="73"/>
                    <a:pt x="0" y="73"/>
                  </a:cubicBezTo>
                  <a:cubicBezTo>
                    <a:pt x="0" y="73"/>
                    <a:pt x="0" y="73"/>
                    <a:pt x="0" y="73"/>
                  </a:cubicBezTo>
                  <a:cubicBezTo>
                    <a:pt x="0" y="73"/>
                    <a:pt x="0" y="73"/>
                    <a:pt x="0" y="73"/>
                  </a:cubicBezTo>
                  <a:cubicBezTo>
                    <a:pt x="0" y="73"/>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4"/>
                    <a:pt x="0" y="74"/>
                  </a:cubicBezTo>
                  <a:cubicBezTo>
                    <a:pt x="0" y="74"/>
                    <a:pt x="0" y="75"/>
                    <a:pt x="0" y="75"/>
                  </a:cubicBezTo>
                  <a:cubicBezTo>
                    <a:pt x="0" y="75"/>
                    <a:pt x="0" y="75"/>
                    <a:pt x="0" y="75"/>
                  </a:cubicBezTo>
                  <a:cubicBezTo>
                    <a:pt x="0" y="75"/>
                    <a:pt x="0" y="75"/>
                    <a:pt x="0" y="75"/>
                  </a:cubicBezTo>
                  <a:cubicBezTo>
                    <a:pt x="0" y="75"/>
                    <a:pt x="0" y="75"/>
                    <a:pt x="0" y="75"/>
                  </a:cubicBezTo>
                  <a:cubicBezTo>
                    <a:pt x="0" y="75"/>
                    <a:pt x="0" y="75"/>
                    <a:pt x="0" y="75"/>
                  </a:cubicBezTo>
                  <a:cubicBezTo>
                    <a:pt x="0" y="75"/>
                    <a:pt x="0" y="75"/>
                    <a:pt x="0" y="76"/>
                  </a:cubicBezTo>
                  <a:cubicBezTo>
                    <a:pt x="0" y="76"/>
                    <a:pt x="0" y="76"/>
                    <a:pt x="0" y="76"/>
                  </a:cubicBezTo>
                  <a:cubicBezTo>
                    <a:pt x="0" y="76"/>
                    <a:pt x="0" y="76"/>
                    <a:pt x="0" y="76"/>
                  </a:cubicBezTo>
                  <a:cubicBezTo>
                    <a:pt x="0" y="76"/>
                    <a:pt x="0" y="76"/>
                    <a:pt x="0" y="76"/>
                  </a:cubicBezTo>
                  <a:cubicBezTo>
                    <a:pt x="0" y="76"/>
                    <a:pt x="0" y="76"/>
                    <a:pt x="0" y="76"/>
                  </a:cubicBezTo>
                  <a:cubicBezTo>
                    <a:pt x="0" y="76"/>
                    <a:pt x="0" y="76"/>
                    <a:pt x="0" y="76"/>
                  </a:cubicBezTo>
                  <a:cubicBezTo>
                    <a:pt x="0" y="76"/>
                    <a:pt x="0" y="76"/>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7"/>
                  </a:cubicBezTo>
                  <a:cubicBezTo>
                    <a:pt x="0" y="77"/>
                    <a:pt x="0" y="77"/>
                    <a:pt x="0" y="78"/>
                  </a:cubicBezTo>
                  <a:cubicBezTo>
                    <a:pt x="0" y="78"/>
                    <a:pt x="0" y="78"/>
                    <a:pt x="0" y="78"/>
                  </a:cubicBezTo>
                  <a:cubicBezTo>
                    <a:pt x="0" y="78"/>
                    <a:pt x="0" y="78"/>
                    <a:pt x="0" y="78"/>
                  </a:cubicBezTo>
                  <a:cubicBezTo>
                    <a:pt x="0" y="78"/>
                    <a:pt x="0" y="78"/>
                    <a:pt x="0" y="78"/>
                  </a:cubicBezTo>
                  <a:cubicBezTo>
                    <a:pt x="0" y="78"/>
                    <a:pt x="0" y="78"/>
                    <a:pt x="0" y="78"/>
                  </a:cubicBezTo>
                  <a:cubicBezTo>
                    <a:pt x="0" y="78"/>
                    <a:pt x="0" y="78"/>
                    <a:pt x="0" y="78"/>
                  </a:cubicBezTo>
                  <a:cubicBezTo>
                    <a:pt x="0" y="78"/>
                    <a:pt x="0" y="78"/>
                    <a:pt x="0" y="78"/>
                  </a:cubicBezTo>
                  <a:cubicBezTo>
                    <a:pt x="0" y="79"/>
                    <a:pt x="0" y="79"/>
                    <a:pt x="0" y="79"/>
                  </a:cubicBezTo>
                  <a:cubicBezTo>
                    <a:pt x="0" y="79"/>
                    <a:pt x="0" y="79"/>
                    <a:pt x="0" y="79"/>
                  </a:cubicBezTo>
                  <a:cubicBezTo>
                    <a:pt x="0" y="79"/>
                    <a:pt x="0" y="79"/>
                    <a:pt x="0" y="79"/>
                  </a:cubicBezTo>
                  <a:cubicBezTo>
                    <a:pt x="0" y="79"/>
                    <a:pt x="0" y="79"/>
                    <a:pt x="0" y="79"/>
                  </a:cubicBezTo>
                  <a:cubicBezTo>
                    <a:pt x="0" y="79"/>
                    <a:pt x="0" y="79"/>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0"/>
                    <a:pt x="0" y="80"/>
                    <a:pt x="0" y="80"/>
                  </a:cubicBezTo>
                  <a:cubicBezTo>
                    <a:pt x="0" y="81"/>
                    <a:pt x="0" y="81"/>
                    <a:pt x="0" y="81"/>
                  </a:cubicBezTo>
                  <a:cubicBezTo>
                    <a:pt x="0" y="81"/>
                    <a:pt x="0" y="81"/>
                    <a:pt x="0" y="81"/>
                  </a:cubicBezTo>
                  <a:cubicBezTo>
                    <a:pt x="0" y="81"/>
                    <a:pt x="0" y="81"/>
                    <a:pt x="0" y="81"/>
                  </a:cubicBezTo>
                  <a:cubicBezTo>
                    <a:pt x="0" y="81"/>
                    <a:pt x="0" y="81"/>
                    <a:pt x="0" y="81"/>
                  </a:cubicBezTo>
                  <a:cubicBezTo>
                    <a:pt x="0" y="81"/>
                    <a:pt x="0" y="81"/>
                    <a:pt x="0" y="81"/>
                  </a:cubicBezTo>
                  <a:cubicBezTo>
                    <a:pt x="0" y="81"/>
                    <a:pt x="0" y="81"/>
                    <a:pt x="0" y="81"/>
                  </a:cubicBezTo>
                  <a:cubicBezTo>
                    <a:pt x="0" y="81"/>
                    <a:pt x="0" y="82"/>
                    <a:pt x="0" y="82"/>
                  </a:cubicBezTo>
                  <a:cubicBezTo>
                    <a:pt x="0" y="82"/>
                    <a:pt x="0" y="82"/>
                    <a:pt x="0" y="82"/>
                  </a:cubicBezTo>
                  <a:cubicBezTo>
                    <a:pt x="0" y="82"/>
                    <a:pt x="0" y="82"/>
                    <a:pt x="0" y="82"/>
                  </a:cubicBezTo>
                  <a:cubicBezTo>
                    <a:pt x="0" y="82"/>
                    <a:pt x="0" y="82"/>
                    <a:pt x="0" y="82"/>
                  </a:cubicBezTo>
                  <a:cubicBezTo>
                    <a:pt x="0" y="82"/>
                    <a:pt x="0" y="82"/>
                    <a:pt x="0" y="82"/>
                  </a:cubicBezTo>
                  <a:cubicBezTo>
                    <a:pt x="0" y="82"/>
                    <a:pt x="0" y="82"/>
                    <a:pt x="0" y="82"/>
                  </a:cubicBezTo>
                  <a:cubicBezTo>
                    <a:pt x="0" y="82"/>
                    <a:pt x="0" y="82"/>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3"/>
                  </a:cubicBezTo>
                  <a:cubicBezTo>
                    <a:pt x="0" y="83"/>
                    <a:pt x="0" y="83"/>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4"/>
                    <a:pt x="0" y="84"/>
                  </a:cubicBezTo>
                  <a:cubicBezTo>
                    <a:pt x="0" y="84"/>
                    <a:pt x="0" y="85"/>
                    <a:pt x="0" y="85"/>
                  </a:cubicBezTo>
                  <a:cubicBezTo>
                    <a:pt x="0" y="85"/>
                    <a:pt x="0" y="85"/>
                    <a:pt x="0" y="85"/>
                  </a:cubicBezTo>
                  <a:cubicBezTo>
                    <a:pt x="0" y="85"/>
                    <a:pt x="0" y="85"/>
                    <a:pt x="0" y="85"/>
                  </a:cubicBezTo>
                  <a:cubicBezTo>
                    <a:pt x="0" y="85"/>
                    <a:pt x="0" y="85"/>
                    <a:pt x="0" y="85"/>
                  </a:cubicBezTo>
                  <a:cubicBezTo>
                    <a:pt x="0" y="85"/>
                    <a:pt x="0" y="85"/>
                    <a:pt x="0" y="85"/>
                  </a:cubicBezTo>
                  <a:cubicBezTo>
                    <a:pt x="0" y="85"/>
                    <a:pt x="0" y="85"/>
                    <a:pt x="0" y="85"/>
                  </a:cubicBezTo>
                  <a:cubicBezTo>
                    <a:pt x="0" y="85"/>
                    <a:pt x="0" y="85"/>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6"/>
                  </a:cubicBezTo>
                  <a:cubicBezTo>
                    <a:pt x="0" y="86"/>
                    <a:pt x="0" y="86"/>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7"/>
                    <a:pt x="0" y="87"/>
                  </a:cubicBezTo>
                  <a:cubicBezTo>
                    <a:pt x="0" y="87"/>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8"/>
                    <a:pt x="0" y="88"/>
                    <a:pt x="0" y="88"/>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89"/>
                    <a:pt x="0" y="89"/>
                    <a:pt x="0" y="89"/>
                  </a:cubicBezTo>
                  <a:cubicBezTo>
                    <a:pt x="0" y="90"/>
                    <a:pt x="0" y="90"/>
                    <a:pt x="0" y="90"/>
                  </a:cubicBezTo>
                  <a:cubicBezTo>
                    <a:pt x="0" y="90"/>
                    <a:pt x="0" y="90"/>
                    <a:pt x="0" y="90"/>
                  </a:cubicBezTo>
                  <a:cubicBezTo>
                    <a:pt x="0" y="90"/>
                    <a:pt x="0" y="90"/>
                    <a:pt x="0" y="90"/>
                  </a:cubicBezTo>
                  <a:cubicBezTo>
                    <a:pt x="0" y="90"/>
                    <a:pt x="0" y="90"/>
                    <a:pt x="0" y="90"/>
                  </a:cubicBezTo>
                  <a:cubicBezTo>
                    <a:pt x="0" y="90"/>
                    <a:pt x="0" y="90"/>
                    <a:pt x="0" y="90"/>
                  </a:cubicBezTo>
                  <a:cubicBezTo>
                    <a:pt x="0" y="90"/>
                    <a:pt x="0" y="90"/>
                    <a:pt x="0" y="90"/>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1"/>
                    <a:pt x="0" y="91"/>
                  </a:cubicBezTo>
                  <a:cubicBezTo>
                    <a:pt x="0" y="91"/>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2"/>
                    <a:pt x="0" y="92"/>
                    <a:pt x="0" y="92"/>
                  </a:cubicBezTo>
                  <a:cubicBezTo>
                    <a:pt x="0" y="93"/>
                    <a:pt x="0" y="93"/>
                    <a:pt x="0" y="93"/>
                  </a:cubicBezTo>
                  <a:cubicBezTo>
                    <a:pt x="0" y="93"/>
                    <a:pt x="0" y="93"/>
                    <a:pt x="0" y="93"/>
                  </a:cubicBezTo>
                  <a:cubicBezTo>
                    <a:pt x="0" y="93"/>
                    <a:pt x="0" y="93"/>
                    <a:pt x="0" y="93"/>
                  </a:cubicBezTo>
                  <a:cubicBezTo>
                    <a:pt x="0" y="93"/>
                    <a:pt x="0" y="93"/>
                    <a:pt x="0" y="93"/>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4"/>
                  </a:cubicBezTo>
                  <a:cubicBezTo>
                    <a:pt x="0" y="94"/>
                    <a:pt x="0" y="94"/>
                    <a:pt x="0" y="95"/>
                  </a:cubicBezTo>
                  <a:cubicBezTo>
                    <a:pt x="0" y="95"/>
                    <a:pt x="0" y="95"/>
                    <a:pt x="0" y="95"/>
                  </a:cubicBezTo>
                  <a:cubicBezTo>
                    <a:pt x="0" y="95"/>
                    <a:pt x="0" y="95"/>
                    <a:pt x="0" y="95"/>
                  </a:cubicBezTo>
                  <a:cubicBezTo>
                    <a:pt x="0" y="95"/>
                    <a:pt x="0" y="95"/>
                    <a:pt x="0" y="95"/>
                  </a:cubicBezTo>
                  <a:cubicBezTo>
                    <a:pt x="0" y="96"/>
                    <a:pt x="1" y="96"/>
                    <a:pt x="1" y="97"/>
                  </a:cubicBezTo>
                  <a:cubicBezTo>
                    <a:pt x="1" y="97"/>
                    <a:pt x="1" y="97"/>
                    <a:pt x="1" y="97"/>
                  </a:cubicBezTo>
                  <a:cubicBezTo>
                    <a:pt x="7" y="136"/>
                    <a:pt x="38" y="168"/>
                    <a:pt x="78" y="174"/>
                  </a:cubicBezTo>
                  <a:cubicBezTo>
                    <a:pt x="66" y="169"/>
                    <a:pt x="55" y="162"/>
                    <a:pt x="46" y="152"/>
                  </a:cubicBezTo>
                  <a:cubicBezTo>
                    <a:pt x="33" y="139"/>
                    <a:pt x="24" y="124"/>
                    <a:pt x="19" y="106"/>
                  </a:cubicBezTo>
                  <a:cubicBezTo>
                    <a:pt x="18" y="97"/>
                    <a:pt x="16" y="87"/>
                    <a:pt x="15" y="78"/>
                  </a:cubicBezTo>
                  <a:cubicBezTo>
                    <a:pt x="15" y="77"/>
                    <a:pt x="15" y="77"/>
                    <a:pt x="15" y="77"/>
                  </a:cubicBezTo>
                  <a:cubicBezTo>
                    <a:pt x="15" y="58"/>
                    <a:pt x="20" y="40"/>
                    <a:pt x="30" y="23"/>
                  </a:cubicBezTo>
                  <a:cubicBezTo>
                    <a:pt x="35" y="16"/>
                    <a:pt x="41" y="9"/>
                    <a:pt x="46" y="2"/>
                  </a:cubicBezTo>
                  <a:cubicBezTo>
                    <a:pt x="47" y="1"/>
                    <a:pt x="48" y="1"/>
                    <a:pt x="48" y="0"/>
                  </a:cubicBezTo>
                </a:path>
              </a:pathLst>
            </a:custGeom>
            <a:solidFill>
              <a:srgbClr val="FFB5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 typeface="Arial"/>
                <a:buNone/>
                <a:tabLst/>
                <a:defRPr/>
              </a:pPr>
              <a:endParaRPr kumimoji="0" lang="en-GB" sz="24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1041" name="Rectangle 36">
              <a:extLst>
                <a:ext uri="{FF2B5EF4-FFF2-40B4-BE49-F238E27FC236}">
                  <a16:creationId xmlns:a16="http://schemas.microsoft.com/office/drawing/2014/main" id="{825B0AEA-7AB3-357A-65FB-05A6CCA6BC80}"/>
                </a:ext>
              </a:extLst>
            </p:cNvPr>
            <p:cNvSpPr>
              <a:spLocks noChangeArrowheads="1"/>
            </p:cNvSpPr>
            <p:nvPr/>
          </p:nvSpPr>
          <p:spPr bwMode="auto">
            <a:xfrm>
              <a:off x="2605088" y="2592778"/>
              <a:ext cx="268288" cy="153988"/>
            </a:xfrm>
            <a:prstGeom prst="rect">
              <a:avLst/>
            </a:prstGeom>
            <a:solidFill>
              <a:srgbClr val="FFD57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 typeface="Arial"/>
                <a:buNone/>
                <a:tabLst/>
                <a:defRPr/>
              </a:pPr>
              <a:endParaRPr kumimoji="0" lang="en-GB" sz="24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grpSp>
      <p:sp>
        <p:nvSpPr>
          <p:cNvPr id="1042" name="Oval 107">
            <a:extLst>
              <a:ext uri="{FF2B5EF4-FFF2-40B4-BE49-F238E27FC236}">
                <a16:creationId xmlns:a16="http://schemas.microsoft.com/office/drawing/2014/main" id="{4E357FB1-750E-45B2-C1DB-00AB0BB4C21B}"/>
              </a:ext>
            </a:extLst>
          </p:cNvPr>
          <p:cNvSpPr>
            <a:spLocks noChangeArrowheads="1"/>
          </p:cNvSpPr>
          <p:nvPr/>
        </p:nvSpPr>
        <p:spPr bwMode="auto">
          <a:xfrm>
            <a:off x="1199146" y="3285361"/>
            <a:ext cx="140132" cy="152991"/>
          </a:xfrm>
          <a:prstGeom prst="ellipse">
            <a:avLst/>
          </a:prstGeom>
          <a:solidFill>
            <a:srgbClr val="5D5C5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algn="l" defTabSz="1219170" rtl="0" eaLnBrk="1" fontAlgn="auto" latinLnBrk="0" hangingPunct="1">
              <a:lnSpc>
                <a:spcPct val="100000"/>
              </a:lnSpc>
              <a:spcBef>
                <a:spcPts val="0"/>
              </a:spcBef>
              <a:spcAft>
                <a:spcPts val="0"/>
              </a:spcAft>
              <a:buClrTx/>
              <a:buSzTx/>
              <a:buFont typeface="Arial"/>
              <a:buNone/>
              <a:tabLst/>
              <a:defRPr/>
            </a:pPr>
            <a:endParaRPr kumimoji="0" lang="en-GB" sz="2400" b="0" i="0" u="none" strike="noStrike" kern="1200" cap="none" spc="0" normalizeH="0" baseline="0" noProof="0">
              <a:ln>
                <a:noFill/>
              </a:ln>
              <a:solidFill>
                <a:prstClr val="black"/>
              </a:solidFill>
              <a:effectLst/>
              <a:uLnTx/>
              <a:uFillTx/>
              <a:latin typeface="UTM Avo" panose="02040603050506020204" pitchFamily="18" charset="0"/>
              <a:ea typeface="+mn-ea"/>
              <a:cs typeface="Arial"/>
              <a:sym typeface="Arial"/>
            </a:endParaRPr>
          </a:p>
        </p:txBody>
      </p:sp>
      <p:sp>
        <p:nvSpPr>
          <p:cNvPr id="1043" name="Explosion 2 48">
            <a:extLst>
              <a:ext uri="{FF2B5EF4-FFF2-40B4-BE49-F238E27FC236}">
                <a16:creationId xmlns:a16="http://schemas.microsoft.com/office/drawing/2014/main" id="{42940087-1484-58EC-D837-02A87B76053C}"/>
              </a:ext>
            </a:extLst>
          </p:cNvPr>
          <p:cNvSpPr/>
          <p:nvPr/>
        </p:nvSpPr>
        <p:spPr>
          <a:xfrm>
            <a:off x="-101600" y="3285360"/>
            <a:ext cx="3149600" cy="2074040"/>
          </a:xfrm>
          <a:prstGeom prst="irregularSeal2">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 typeface="Arial"/>
              <a:buNone/>
              <a:tabLst/>
              <a:defRPr/>
            </a:pPr>
            <a:r>
              <a:rPr kumimoji="0" lang="en-US" sz="3200" b="0" i="0" u="none" strike="noStrike" kern="1200" cap="none" spc="0" normalizeH="0" baseline="0" noProof="0" dirty="0">
                <a:ln>
                  <a:noFill/>
                </a:ln>
                <a:solidFill>
                  <a:srgbClr val="0000FF"/>
                </a:solidFill>
                <a:effectLst/>
                <a:uLnTx/>
                <a:uFillTx/>
                <a:latin typeface="UTM Avo" panose="02040603050506020204" pitchFamily="18" charset="0"/>
                <a:ea typeface="+mn-ea"/>
                <a:cs typeface="+mn-cs"/>
                <a:sym typeface="Arial"/>
              </a:rPr>
              <a:t>HẾT GIỜ</a:t>
            </a:r>
          </a:p>
        </p:txBody>
      </p:sp>
      <p:pic>
        <p:nvPicPr>
          <p:cNvPr id="1044" name="Picture 1043" descr="Logo, company name&#10;&#10;Description automatically generated">
            <a:extLst>
              <a:ext uri="{FF2B5EF4-FFF2-40B4-BE49-F238E27FC236}">
                <a16:creationId xmlns:a16="http://schemas.microsoft.com/office/drawing/2014/main" id="{02465570-249E-B860-D82F-7FE2393666E2}"/>
              </a:ext>
            </a:extLst>
          </p:cNvPr>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68278" y="29087"/>
            <a:ext cx="713817" cy="796588"/>
          </a:xfrm>
          <a:prstGeom prst="rect">
            <a:avLst/>
          </a:prstGeom>
        </p:spPr>
      </p:pic>
    </p:spTree>
    <p:extLst>
      <p:ext uri="{BB962C8B-B14F-4D97-AF65-F5344CB8AC3E}">
        <p14:creationId xmlns:p14="http://schemas.microsoft.com/office/powerpoint/2010/main" val="3526553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300" fill="hold">
                                          <p:stCondLst>
                                            <p:cond delay="0"/>
                                          </p:stCondLst>
                                        </p:cTn>
                                        <p:tgtEl>
                                          <p:spTgt spid="1029"/>
                                        </p:tgtEl>
                                        <p:attrNameLst>
                                          <p:attrName>r</p:attrName>
                                        </p:attrNameLst>
                                      </p:cBhvr>
                                    </p:animRot>
                                    <p:animRot by="-240000">
                                      <p:cBhvr>
                                        <p:cTn id="7" dur="600" fill="hold">
                                          <p:stCondLst>
                                            <p:cond delay="600"/>
                                          </p:stCondLst>
                                        </p:cTn>
                                        <p:tgtEl>
                                          <p:spTgt spid="1029"/>
                                        </p:tgtEl>
                                        <p:attrNameLst>
                                          <p:attrName>r</p:attrName>
                                        </p:attrNameLst>
                                      </p:cBhvr>
                                    </p:animRot>
                                    <p:animRot by="240000">
                                      <p:cBhvr>
                                        <p:cTn id="8" dur="600" fill="hold">
                                          <p:stCondLst>
                                            <p:cond delay="1200"/>
                                          </p:stCondLst>
                                        </p:cTn>
                                        <p:tgtEl>
                                          <p:spTgt spid="1029"/>
                                        </p:tgtEl>
                                        <p:attrNameLst>
                                          <p:attrName>r</p:attrName>
                                        </p:attrNameLst>
                                      </p:cBhvr>
                                    </p:animRot>
                                    <p:animRot by="-240000">
                                      <p:cBhvr>
                                        <p:cTn id="9" dur="600" fill="hold">
                                          <p:stCondLst>
                                            <p:cond delay="1800"/>
                                          </p:stCondLst>
                                        </p:cTn>
                                        <p:tgtEl>
                                          <p:spTgt spid="1029"/>
                                        </p:tgtEl>
                                        <p:attrNameLst>
                                          <p:attrName>r</p:attrName>
                                        </p:attrNameLst>
                                      </p:cBhvr>
                                    </p:animRot>
                                    <p:animRot by="120000">
                                      <p:cBhvr>
                                        <p:cTn id="10" dur="600" fill="hold">
                                          <p:stCondLst>
                                            <p:cond delay="2400"/>
                                          </p:stCondLst>
                                        </p:cTn>
                                        <p:tgtEl>
                                          <p:spTgt spid="1029"/>
                                        </p:tgtEl>
                                        <p:attrNameLst>
                                          <p:attrName>r</p:attrName>
                                        </p:attrNameLst>
                                      </p:cBhvr>
                                    </p:animRot>
                                  </p:childTnLst>
                                </p:cTn>
                              </p:par>
                              <p:par>
                                <p:cTn id="11" presetID="42"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1000"/>
                                        <p:tgtEl>
                                          <p:spTgt spid="9"/>
                                        </p:tgtEl>
                                      </p:cBhvr>
                                    </p:animEffect>
                                    <p:anim calcmode="lin" valueType="num">
                                      <p:cBhvr>
                                        <p:cTn id="19" dur="1000" fill="hold"/>
                                        <p:tgtEl>
                                          <p:spTgt spid="9"/>
                                        </p:tgtEl>
                                        <p:attrNameLst>
                                          <p:attrName>ppt_x</p:attrName>
                                        </p:attrNameLst>
                                      </p:cBhvr>
                                      <p:tavLst>
                                        <p:tav tm="0">
                                          <p:val>
                                            <p:strVal val="#ppt_x"/>
                                          </p:val>
                                        </p:tav>
                                        <p:tav tm="100000">
                                          <p:val>
                                            <p:strVal val="#ppt_x"/>
                                          </p:val>
                                        </p:tav>
                                      </p:tavLst>
                                    </p:anim>
                                    <p:anim calcmode="lin" valueType="num">
                                      <p:cBhvr>
                                        <p:cTn id="20" dur="1000" fill="hold"/>
                                        <p:tgtEl>
                                          <p:spTgt spid="9"/>
                                        </p:tgtEl>
                                        <p:attrNameLst>
                                          <p:attrName>ppt_y</p:attrName>
                                        </p:attrNameLst>
                                      </p:cBhvr>
                                      <p:tavLst>
                                        <p:tav tm="0">
                                          <p:val>
                                            <p:strVal val="#ppt_y+.1"/>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250" fill="hold"/>
                                        <p:tgtEl>
                                          <p:spTgt spid="12"/>
                                        </p:tgtEl>
                                        <p:attrNameLst>
                                          <p:attrName>ppt_x</p:attrName>
                                        </p:attrNameLst>
                                      </p:cBhvr>
                                      <p:tavLst>
                                        <p:tav tm="0">
                                          <p:val>
                                            <p:strVal val="#ppt_x"/>
                                          </p:val>
                                        </p:tav>
                                        <p:tav tm="100000">
                                          <p:val>
                                            <p:strVal val="#ppt_x"/>
                                          </p:val>
                                        </p:tav>
                                      </p:tavLst>
                                    </p:anim>
                                    <p:anim calcmode="lin" valueType="num">
                                      <p:cBhvr additive="base">
                                        <p:cTn id="24" dur="250" fill="hold"/>
                                        <p:tgtEl>
                                          <p:spTgt spid="12"/>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250" fill="hold"/>
                                        <p:tgtEl>
                                          <p:spTgt spid="15"/>
                                        </p:tgtEl>
                                        <p:attrNameLst>
                                          <p:attrName>ppt_x</p:attrName>
                                        </p:attrNameLst>
                                      </p:cBhvr>
                                      <p:tavLst>
                                        <p:tav tm="0">
                                          <p:val>
                                            <p:strVal val="#ppt_x"/>
                                          </p:val>
                                        </p:tav>
                                        <p:tav tm="100000">
                                          <p:val>
                                            <p:strVal val="#ppt_x"/>
                                          </p:val>
                                        </p:tav>
                                      </p:tavLst>
                                    </p:anim>
                                    <p:anim calcmode="lin" valueType="num">
                                      <p:cBhvr additive="base">
                                        <p:cTn id="28" dur="25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9" restart="whenNotActive" fill="hold" evtFilter="cancelBubble" nodeType="interactiveSeq">
                <p:stCondLst>
                  <p:cond evt="onClick" delay="0">
                    <p:tgtEl>
                      <p:spTgt spid="15"/>
                    </p:tgtEl>
                  </p:cond>
                </p:stCondLst>
                <p:endSync evt="end" delay="0">
                  <p:rtn val="all"/>
                </p:endSync>
                <p:childTnLst>
                  <p:par>
                    <p:cTn id="30" fill="hold">
                      <p:stCondLst>
                        <p:cond delay="0"/>
                      </p:stCondLst>
                      <p:childTnLst>
                        <p:par>
                          <p:cTn id="31" fill="hold">
                            <p:stCondLst>
                              <p:cond delay="0"/>
                            </p:stCondLst>
                            <p:childTnLst>
                              <p:par>
                                <p:cTn id="32" presetID="1" presetClass="exit" presetSubtype="0" fill="hold" nodeType="clickEffect">
                                  <p:stCondLst>
                                    <p:cond delay="0"/>
                                  </p:stCondLst>
                                  <p:childTnLst>
                                    <p:set>
                                      <p:cBhvr>
                                        <p:cTn id="33" dur="1" fill="hold">
                                          <p:stCondLst>
                                            <p:cond delay="0"/>
                                          </p:stCondLst>
                                        </p:cTn>
                                        <p:tgtEl>
                                          <p:spTgt spid="1029"/>
                                        </p:tgtEl>
                                        <p:attrNameLst>
                                          <p:attrName>style.visibility</p:attrName>
                                        </p:attrNameLst>
                                      </p:cBhvr>
                                      <p:to>
                                        <p:strVal val="hidden"/>
                                      </p:to>
                                    </p:set>
                                  </p:childTnLst>
                                </p:cTn>
                              </p:par>
                            </p:childTnLst>
                          </p:cTn>
                        </p:par>
                        <p:par>
                          <p:cTn id="34" fill="hold">
                            <p:stCondLst>
                              <p:cond delay="0"/>
                            </p:stCondLst>
                            <p:childTnLst>
                              <p:par>
                                <p:cTn id="35" presetID="1" presetClass="emph" presetSubtype="2" repeatCount="indefinite" fill="hold" grpId="1" nodeType="afterEffect">
                                  <p:stCondLst>
                                    <p:cond delay="0"/>
                                  </p:stCondLst>
                                  <p:childTnLst>
                                    <p:animClr clrSpc="rgb" dir="cw">
                                      <p:cBhvr>
                                        <p:cTn id="36" dur="2000" fill="hold"/>
                                        <p:tgtEl>
                                          <p:spTgt spid="15"/>
                                        </p:tgtEl>
                                        <p:attrNameLst>
                                          <p:attrName>fillcolor</p:attrName>
                                        </p:attrNameLst>
                                      </p:cBhvr>
                                      <p:to>
                                        <a:srgbClr val="FF0000"/>
                                      </p:to>
                                    </p:animClr>
                                    <p:set>
                                      <p:cBhvr>
                                        <p:cTn id="37" dur="2000" fill="hold"/>
                                        <p:tgtEl>
                                          <p:spTgt spid="15"/>
                                        </p:tgtEl>
                                        <p:attrNameLst>
                                          <p:attrName>fill.type</p:attrName>
                                        </p:attrNameLst>
                                      </p:cBhvr>
                                      <p:to>
                                        <p:strVal val="solid"/>
                                      </p:to>
                                    </p:set>
                                    <p:set>
                                      <p:cBhvr>
                                        <p:cTn id="38" dur="2000" fill="hold"/>
                                        <p:tgtEl>
                                          <p:spTgt spid="15"/>
                                        </p:tgtEl>
                                        <p:attrNameLst>
                                          <p:attrName>fill.on</p:attrName>
                                        </p:attrNameLst>
                                      </p:cBhvr>
                                      <p:to>
                                        <p:strVal val="true"/>
                                      </p:to>
                                    </p:set>
                                  </p:childTnLst>
                                </p:cTn>
                              </p:par>
                              <p:par>
                                <p:cTn id="39" presetID="1" presetClass="entr" presetSubtype="0" fill="hold" nodeType="withEffect">
                                  <p:stCondLst>
                                    <p:cond delay="0"/>
                                  </p:stCondLst>
                                  <p:childTnLst>
                                    <p:set>
                                      <p:cBhvr>
                                        <p:cTn id="40" dur="1" fill="hold">
                                          <p:stCondLst>
                                            <p:cond delay="0"/>
                                          </p:stCondLst>
                                        </p:cTn>
                                        <p:tgtEl>
                                          <p:spTgt spid="25"/>
                                        </p:tgtEl>
                                        <p:attrNameLst>
                                          <p:attrName>style.visibility</p:attrName>
                                        </p:attrNameLst>
                                      </p:cBhvr>
                                      <p:to>
                                        <p:strVal val="visible"/>
                                      </p:to>
                                    </p:set>
                                  </p:childTnLst>
                                </p:cTn>
                              </p:par>
                              <p:par>
                                <p:cTn id="41" presetID="1" presetClass="mediacall" presetSubtype="0" fill="hold" nodeType="withEffect">
                                  <p:stCondLst>
                                    <p:cond delay="0"/>
                                  </p:stCondLst>
                                  <p:childTnLst>
                                    <p:cmd type="call" cmd="playFrom(0.0)">
                                      <p:cBhvr>
                                        <p:cTn id="42" dur="2843" fill="hold"/>
                                        <p:tgtEl>
                                          <p:spTgt spid="2"/>
                                        </p:tgtEl>
                                      </p:cBhvr>
                                    </p:cmd>
                                  </p:childTnLst>
                                </p:cTn>
                              </p:par>
                              <p:par>
                                <p:cTn id="43" presetID="1" presetClass="entr" presetSubtype="0" fill="hold" grpId="0" nodeType="withEffect">
                                  <p:stCondLst>
                                    <p:cond delay="0"/>
                                  </p:stCondLst>
                                  <p:childTnLst>
                                    <p:set>
                                      <p:cBhvr>
                                        <p:cTn id="44" dur="1" fill="hold">
                                          <p:stCondLst>
                                            <p:cond delay="0"/>
                                          </p:stCondLst>
                                        </p:cTn>
                                        <p:tgtEl>
                                          <p:spTgt spid="24"/>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075"/>
                                        </p:tgtEl>
                                        <p:attrNameLst>
                                          <p:attrName>style.visibility</p:attrName>
                                        </p:attrNameLst>
                                      </p:cBhvr>
                                      <p:to>
                                        <p:strVal val="visible"/>
                                      </p:to>
                                    </p:set>
                                  </p:childTnLst>
                                </p:cTn>
                              </p:par>
                              <p:par>
                                <p:cTn id="47" presetID="32" presetClass="emph" presetSubtype="0" repeatCount="indefinite" fill="hold" nodeType="withEffect">
                                  <p:stCondLst>
                                    <p:cond delay="0"/>
                                  </p:stCondLst>
                                  <p:childTnLst>
                                    <p:animRot by="120000">
                                      <p:cBhvr>
                                        <p:cTn id="48" dur="100" fill="hold">
                                          <p:stCondLst>
                                            <p:cond delay="0"/>
                                          </p:stCondLst>
                                        </p:cTn>
                                        <p:tgtEl>
                                          <p:spTgt spid="3075"/>
                                        </p:tgtEl>
                                        <p:attrNameLst>
                                          <p:attrName>r</p:attrName>
                                        </p:attrNameLst>
                                      </p:cBhvr>
                                    </p:animRot>
                                    <p:animRot by="-240000">
                                      <p:cBhvr>
                                        <p:cTn id="49" dur="200" fill="hold">
                                          <p:stCondLst>
                                            <p:cond delay="200"/>
                                          </p:stCondLst>
                                        </p:cTn>
                                        <p:tgtEl>
                                          <p:spTgt spid="3075"/>
                                        </p:tgtEl>
                                        <p:attrNameLst>
                                          <p:attrName>r</p:attrName>
                                        </p:attrNameLst>
                                      </p:cBhvr>
                                    </p:animRot>
                                    <p:animRot by="240000">
                                      <p:cBhvr>
                                        <p:cTn id="50" dur="200" fill="hold">
                                          <p:stCondLst>
                                            <p:cond delay="400"/>
                                          </p:stCondLst>
                                        </p:cTn>
                                        <p:tgtEl>
                                          <p:spTgt spid="3075"/>
                                        </p:tgtEl>
                                        <p:attrNameLst>
                                          <p:attrName>r</p:attrName>
                                        </p:attrNameLst>
                                      </p:cBhvr>
                                    </p:animRot>
                                    <p:animRot by="-240000">
                                      <p:cBhvr>
                                        <p:cTn id="51" dur="200" fill="hold">
                                          <p:stCondLst>
                                            <p:cond delay="600"/>
                                          </p:stCondLst>
                                        </p:cTn>
                                        <p:tgtEl>
                                          <p:spTgt spid="3075"/>
                                        </p:tgtEl>
                                        <p:attrNameLst>
                                          <p:attrName>r</p:attrName>
                                        </p:attrNameLst>
                                      </p:cBhvr>
                                    </p:animRot>
                                    <p:animRot by="120000">
                                      <p:cBhvr>
                                        <p:cTn id="52" dur="200" fill="hold">
                                          <p:stCondLst>
                                            <p:cond delay="800"/>
                                          </p:stCondLst>
                                        </p:cTn>
                                        <p:tgtEl>
                                          <p:spTgt spid="3075"/>
                                        </p:tgtEl>
                                        <p:attrNameLst>
                                          <p:attrName>r</p:attrName>
                                        </p:attrNameLst>
                                      </p:cBhvr>
                                    </p:animRot>
                                  </p:childTnLst>
                                </p:cTn>
                              </p:par>
                              <p:par>
                                <p:cTn id="53" presetID="32" presetClass="emph" presetSubtype="0" repeatCount="indefinite" fill="hold" grpId="1" nodeType="withEffect">
                                  <p:stCondLst>
                                    <p:cond delay="0"/>
                                  </p:stCondLst>
                                  <p:childTnLst>
                                    <p:animRot by="120000">
                                      <p:cBhvr>
                                        <p:cTn id="54" dur="200" fill="hold">
                                          <p:stCondLst>
                                            <p:cond delay="0"/>
                                          </p:stCondLst>
                                        </p:cTn>
                                        <p:tgtEl>
                                          <p:spTgt spid="24"/>
                                        </p:tgtEl>
                                        <p:attrNameLst>
                                          <p:attrName>r</p:attrName>
                                        </p:attrNameLst>
                                      </p:cBhvr>
                                    </p:animRot>
                                    <p:animRot by="-240000">
                                      <p:cBhvr>
                                        <p:cTn id="55" dur="400" fill="hold">
                                          <p:stCondLst>
                                            <p:cond delay="400"/>
                                          </p:stCondLst>
                                        </p:cTn>
                                        <p:tgtEl>
                                          <p:spTgt spid="24"/>
                                        </p:tgtEl>
                                        <p:attrNameLst>
                                          <p:attrName>r</p:attrName>
                                        </p:attrNameLst>
                                      </p:cBhvr>
                                    </p:animRot>
                                    <p:animRot by="240000">
                                      <p:cBhvr>
                                        <p:cTn id="56" dur="400" fill="hold">
                                          <p:stCondLst>
                                            <p:cond delay="800"/>
                                          </p:stCondLst>
                                        </p:cTn>
                                        <p:tgtEl>
                                          <p:spTgt spid="24"/>
                                        </p:tgtEl>
                                        <p:attrNameLst>
                                          <p:attrName>r</p:attrName>
                                        </p:attrNameLst>
                                      </p:cBhvr>
                                    </p:animRot>
                                    <p:animRot by="-240000">
                                      <p:cBhvr>
                                        <p:cTn id="57" dur="400" fill="hold">
                                          <p:stCondLst>
                                            <p:cond delay="1200"/>
                                          </p:stCondLst>
                                        </p:cTn>
                                        <p:tgtEl>
                                          <p:spTgt spid="24"/>
                                        </p:tgtEl>
                                        <p:attrNameLst>
                                          <p:attrName>r</p:attrName>
                                        </p:attrNameLst>
                                      </p:cBhvr>
                                    </p:animRot>
                                    <p:animRot by="120000">
                                      <p:cBhvr>
                                        <p:cTn id="58" dur="400" fill="hold">
                                          <p:stCondLst>
                                            <p:cond delay="1600"/>
                                          </p:stCondLst>
                                        </p:cTn>
                                        <p:tgtEl>
                                          <p:spTgt spid="24"/>
                                        </p:tgtEl>
                                        <p:attrNameLst>
                                          <p:attrName>r</p:attrName>
                                        </p:attrNameLst>
                                      </p:cBhvr>
                                    </p:animRot>
                                  </p:childTnLst>
                                </p:cTn>
                              </p:par>
                              <p:par>
                                <p:cTn id="59" presetID="32" presetClass="emph" presetSubtype="0" repeatCount="indefinite" fill="hold" nodeType="withEffect">
                                  <p:stCondLst>
                                    <p:cond delay="0"/>
                                  </p:stCondLst>
                                  <p:childTnLst>
                                    <p:animRot by="120000">
                                      <p:cBhvr>
                                        <p:cTn id="60" dur="200" fill="hold">
                                          <p:stCondLst>
                                            <p:cond delay="0"/>
                                          </p:stCondLst>
                                        </p:cTn>
                                        <p:tgtEl>
                                          <p:spTgt spid="25"/>
                                        </p:tgtEl>
                                        <p:attrNameLst>
                                          <p:attrName>r</p:attrName>
                                        </p:attrNameLst>
                                      </p:cBhvr>
                                    </p:animRot>
                                    <p:animRot by="-240000">
                                      <p:cBhvr>
                                        <p:cTn id="61" dur="400" fill="hold">
                                          <p:stCondLst>
                                            <p:cond delay="400"/>
                                          </p:stCondLst>
                                        </p:cTn>
                                        <p:tgtEl>
                                          <p:spTgt spid="25"/>
                                        </p:tgtEl>
                                        <p:attrNameLst>
                                          <p:attrName>r</p:attrName>
                                        </p:attrNameLst>
                                      </p:cBhvr>
                                    </p:animRot>
                                    <p:animRot by="240000">
                                      <p:cBhvr>
                                        <p:cTn id="62" dur="400" fill="hold">
                                          <p:stCondLst>
                                            <p:cond delay="800"/>
                                          </p:stCondLst>
                                        </p:cTn>
                                        <p:tgtEl>
                                          <p:spTgt spid="25"/>
                                        </p:tgtEl>
                                        <p:attrNameLst>
                                          <p:attrName>r</p:attrName>
                                        </p:attrNameLst>
                                      </p:cBhvr>
                                    </p:animRot>
                                    <p:animRot by="-240000">
                                      <p:cBhvr>
                                        <p:cTn id="63" dur="400" fill="hold">
                                          <p:stCondLst>
                                            <p:cond delay="1200"/>
                                          </p:stCondLst>
                                        </p:cTn>
                                        <p:tgtEl>
                                          <p:spTgt spid="25"/>
                                        </p:tgtEl>
                                        <p:attrNameLst>
                                          <p:attrName>r</p:attrName>
                                        </p:attrNameLst>
                                      </p:cBhvr>
                                    </p:animRot>
                                    <p:animRot by="120000">
                                      <p:cBhvr>
                                        <p:cTn id="64" dur="400" fill="hold">
                                          <p:stCondLst>
                                            <p:cond delay="1600"/>
                                          </p:stCondLst>
                                        </p:cTn>
                                        <p:tgtEl>
                                          <p:spTgt spid="25"/>
                                        </p:tgtEl>
                                        <p:attrNameLst>
                                          <p:attrName>r</p:attrName>
                                        </p:attrNameLst>
                                      </p:cBhvr>
                                    </p:animRot>
                                  </p:childTnLst>
                                </p:cTn>
                              </p:par>
                            </p:childTnLst>
                          </p:cTn>
                        </p:par>
                        <p:par>
                          <p:cTn id="65" fill="hold">
                            <p:stCondLst>
                              <p:cond delay="2843"/>
                            </p:stCondLst>
                            <p:childTnLst>
                              <p:par>
                                <p:cTn id="66" presetID="14" presetClass="exit" presetSubtype="10" fill="hold" nodeType="afterEffect">
                                  <p:stCondLst>
                                    <p:cond delay="0"/>
                                  </p:stCondLst>
                                  <p:childTnLst>
                                    <p:animEffect transition="out" filter="randombar(horizontal)">
                                      <p:cBhvr>
                                        <p:cTn id="67" dur="500"/>
                                        <p:tgtEl>
                                          <p:spTgt spid="25"/>
                                        </p:tgtEl>
                                      </p:cBhvr>
                                    </p:animEffect>
                                    <p:set>
                                      <p:cBhvr>
                                        <p:cTn id="68" dur="1" fill="hold">
                                          <p:stCondLst>
                                            <p:cond delay="499"/>
                                          </p:stCondLst>
                                        </p:cTn>
                                        <p:tgtEl>
                                          <p:spTgt spid="25"/>
                                        </p:tgtEl>
                                        <p:attrNameLst>
                                          <p:attrName>style.visibility</p:attrName>
                                        </p:attrNameLst>
                                      </p:cBhvr>
                                      <p:to>
                                        <p:strVal val="hidden"/>
                                      </p:to>
                                    </p:set>
                                  </p:childTnLst>
                                </p:cTn>
                              </p:par>
                              <p:par>
                                <p:cTn id="69" presetID="14" presetClass="exit" presetSubtype="10" fill="hold" grpId="2" nodeType="withEffect">
                                  <p:stCondLst>
                                    <p:cond delay="0"/>
                                  </p:stCondLst>
                                  <p:childTnLst>
                                    <p:animEffect transition="out" filter="randombar(horizontal)">
                                      <p:cBhvr>
                                        <p:cTn id="70" dur="500"/>
                                        <p:tgtEl>
                                          <p:spTgt spid="24"/>
                                        </p:tgtEl>
                                      </p:cBhvr>
                                    </p:animEffect>
                                    <p:set>
                                      <p:cBhvr>
                                        <p:cTn id="71" dur="1" fill="hold">
                                          <p:stCondLst>
                                            <p:cond delay="499"/>
                                          </p:stCondLst>
                                        </p:cTn>
                                        <p:tgtEl>
                                          <p:spTgt spid="24"/>
                                        </p:tgtEl>
                                        <p:attrNameLst>
                                          <p:attrName>style.visibility</p:attrName>
                                        </p:attrNameLst>
                                      </p:cBhvr>
                                      <p:to>
                                        <p:strVal val="hidden"/>
                                      </p:to>
                                    </p:set>
                                  </p:childTnLst>
                                </p:cTn>
                              </p:par>
                              <p:par>
                                <p:cTn id="72" presetID="14" presetClass="exit" presetSubtype="10" fill="hold" nodeType="withEffect">
                                  <p:stCondLst>
                                    <p:cond delay="0"/>
                                  </p:stCondLst>
                                  <p:childTnLst>
                                    <p:animEffect transition="out" filter="randombar(horizontal)">
                                      <p:cBhvr>
                                        <p:cTn id="73" dur="500"/>
                                        <p:tgtEl>
                                          <p:spTgt spid="3075"/>
                                        </p:tgtEl>
                                      </p:cBhvr>
                                    </p:animEffect>
                                    <p:set>
                                      <p:cBhvr>
                                        <p:cTn id="74" dur="1" fill="hold">
                                          <p:stCondLst>
                                            <p:cond delay="499"/>
                                          </p:stCondLst>
                                        </p:cTn>
                                        <p:tgtEl>
                                          <p:spTgt spid="307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seq concurrent="1" nextAc="seek">
              <p:cTn id="75" restart="whenNotActive" fill="hold" evtFilter="cancelBubble" nodeType="interactiveSeq">
                <p:stCondLst>
                  <p:cond evt="onClick" delay="0">
                    <p:tgtEl>
                      <p:spTgt spid="12"/>
                    </p:tgtEl>
                  </p:cond>
                </p:stCondLst>
                <p:endSync evt="end" delay="0">
                  <p:rtn val="all"/>
                </p:endSync>
                <p:childTnLst>
                  <p:par>
                    <p:cTn id="76" fill="hold">
                      <p:stCondLst>
                        <p:cond delay="0"/>
                      </p:stCondLst>
                      <p:childTnLst>
                        <p:par>
                          <p:cTn id="77" fill="hold">
                            <p:stCondLst>
                              <p:cond delay="0"/>
                            </p:stCondLst>
                            <p:childTnLst>
                              <p:par>
                                <p:cTn id="78" presetID="1" presetClass="exit" presetSubtype="0" fill="hold" nodeType="withEffect">
                                  <p:stCondLst>
                                    <p:cond delay="0"/>
                                  </p:stCondLst>
                                  <p:childTnLst>
                                    <p:set>
                                      <p:cBhvr>
                                        <p:cTn id="79" dur="1" fill="hold">
                                          <p:stCondLst>
                                            <p:cond delay="0"/>
                                          </p:stCondLst>
                                        </p:cTn>
                                        <p:tgtEl>
                                          <p:spTgt spid="1029"/>
                                        </p:tgtEl>
                                        <p:attrNameLst>
                                          <p:attrName>style.visibility</p:attrName>
                                        </p:attrNameLst>
                                      </p:cBhvr>
                                      <p:to>
                                        <p:strVal val="hidden"/>
                                      </p:to>
                                    </p:set>
                                  </p:childTnLst>
                                </p:cTn>
                              </p:par>
                            </p:childTnLst>
                          </p:cTn>
                        </p:par>
                        <p:par>
                          <p:cTn id="80" fill="hold">
                            <p:stCondLst>
                              <p:cond delay="0"/>
                            </p:stCondLst>
                            <p:childTnLst>
                              <p:par>
                                <p:cTn id="81" presetID="21" presetClass="emph" presetSubtype="0" repeatCount="indefinite" fill="hold" grpId="1" nodeType="afterEffect">
                                  <p:stCondLst>
                                    <p:cond delay="0"/>
                                  </p:stCondLst>
                                  <p:childTnLst>
                                    <p:animClr clrSpc="hsl" dir="cw">
                                      <p:cBhvr override="childStyle">
                                        <p:cTn id="82" dur="500" fill="hold"/>
                                        <p:tgtEl>
                                          <p:spTgt spid="12"/>
                                        </p:tgtEl>
                                        <p:attrNameLst>
                                          <p:attrName>style.color</p:attrName>
                                        </p:attrNameLst>
                                      </p:cBhvr>
                                      <p:by>
                                        <p:hsl h="7200000" s="0" l="0"/>
                                      </p:by>
                                    </p:animClr>
                                    <p:animClr clrSpc="hsl" dir="cw">
                                      <p:cBhvr>
                                        <p:cTn id="83" dur="500" fill="hold"/>
                                        <p:tgtEl>
                                          <p:spTgt spid="12"/>
                                        </p:tgtEl>
                                        <p:attrNameLst>
                                          <p:attrName>fillcolor</p:attrName>
                                        </p:attrNameLst>
                                      </p:cBhvr>
                                      <p:by>
                                        <p:hsl h="7200000" s="0" l="0"/>
                                      </p:by>
                                    </p:animClr>
                                    <p:animClr clrSpc="hsl" dir="cw">
                                      <p:cBhvr>
                                        <p:cTn id="84" dur="500" fill="hold"/>
                                        <p:tgtEl>
                                          <p:spTgt spid="12"/>
                                        </p:tgtEl>
                                        <p:attrNameLst>
                                          <p:attrName>stroke.color</p:attrName>
                                        </p:attrNameLst>
                                      </p:cBhvr>
                                      <p:by>
                                        <p:hsl h="7200000" s="0" l="0"/>
                                      </p:by>
                                    </p:animClr>
                                    <p:set>
                                      <p:cBhvr>
                                        <p:cTn id="85" dur="500" fill="hold"/>
                                        <p:tgtEl>
                                          <p:spTgt spid="12"/>
                                        </p:tgtEl>
                                        <p:attrNameLst>
                                          <p:attrName>fill.type</p:attrName>
                                        </p:attrNameLst>
                                      </p:cBhvr>
                                      <p:to>
                                        <p:strVal val="solid"/>
                                      </p:to>
                                    </p:set>
                                  </p:childTnLst>
                                </p:cTn>
                              </p:par>
                              <p:par>
                                <p:cTn id="86" presetID="1" presetClass="entr" presetSubtype="0" fill="hold" nodeType="withEffect">
                                  <p:stCondLst>
                                    <p:cond delay="0"/>
                                  </p:stCondLst>
                                  <p:childTnLst>
                                    <p:set>
                                      <p:cBhvr>
                                        <p:cTn id="87" dur="1" fill="hold">
                                          <p:stCondLst>
                                            <p:cond delay="0"/>
                                          </p:stCondLst>
                                        </p:cTn>
                                        <p:tgtEl>
                                          <p:spTgt spid="1028"/>
                                        </p:tgtEl>
                                        <p:attrNameLst>
                                          <p:attrName>style.visibility</p:attrName>
                                        </p:attrNameLst>
                                      </p:cBhvr>
                                      <p:to>
                                        <p:strVal val="visible"/>
                                      </p:to>
                                    </p:set>
                                  </p:childTnLst>
                                </p:cTn>
                              </p:par>
                              <p:par>
                                <p:cTn id="88" presetID="1" presetClass="mediacall" presetSubtype="0" fill="hold" nodeType="withEffect">
                                  <p:stCondLst>
                                    <p:cond delay="0"/>
                                  </p:stCondLst>
                                  <p:childTnLst>
                                    <p:cmd type="call" cmd="playFrom(0.0)">
                                      <p:cBhvr>
                                        <p:cTn id="89" dur="5595" fill="hold"/>
                                        <p:tgtEl>
                                          <p:spTgt spid="50"/>
                                        </p:tgtEl>
                                      </p:cBhvr>
                                    </p:cmd>
                                  </p:childTnLst>
                                </p:cTn>
                              </p:par>
                              <p:par>
                                <p:cTn id="90" presetID="1" presetClass="entr" presetSubtype="0" fill="hold" grpId="0" nodeType="withEffect">
                                  <p:stCondLst>
                                    <p:cond delay="0"/>
                                  </p:stCondLst>
                                  <p:childTnLst>
                                    <p:set>
                                      <p:cBhvr>
                                        <p:cTn id="91" dur="1" fill="hold">
                                          <p:stCondLst>
                                            <p:cond delay="0"/>
                                          </p:stCondLst>
                                        </p:cTn>
                                        <p:tgtEl>
                                          <p:spTgt spid="5"/>
                                        </p:tgtEl>
                                        <p:attrNameLst>
                                          <p:attrName>style.visibility</p:attrName>
                                        </p:attrNameLst>
                                      </p:cBhvr>
                                      <p:to>
                                        <p:strVal val="visible"/>
                                      </p:to>
                                    </p:set>
                                  </p:childTnLst>
                                </p:cTn>
                              </p:par>
                              <p:par>
                                <p:cTn id="92" presetID="1" presetClass="entr" presetSubtype="0" fill="hold" nodeType="withEffect">
                                  <p:stCondLst>
                                    <p:cond delay="0"/>
                                  </p:stCondLst>
                                  <p:childTnLst>
                                    <p:set>
                                      <p:cBhvr>
                                        <p:cTn id="93" dur="1" fill="hold">
                                          <p:stCondLst>
                                            <p:cond delay="0"/>
                                          </p:stCondLst>
                                        </p:cTn>
                                        <p:tgtEl>
                                          <p:spTgt spid="3074"/>
                                        </p:tgtEl>
                                        <p:attrNameLst>
                                          <p:attrName>style.visibility</p:attrName>
                                        </p:attrNameLst>
                                      </p:cBhvr>
                                      <p:to>
                                        <p:strVal val="visible"/>
                                      </p:to>
                                    </p:set>
                                  </p:childTnLst>
                                </p:cTn>
                              </p:par>
                              <p:par>
                                <p:cTn id="94" presetID="32" presetClass="emph" presetSubtype="0" repeatCount="indefinite" fill="hold" nodeType="withEffect">
                                  <p:stCondLst>
                                    <p:cond delay="0"/>
                                  </p:stCondLst>
                                  <p:childTnLst>
                                    <p:animRot by="120000">
                                      <p:cBhvr>
                                        <p:cTn id="95" dur="100" fill="hold">
                                          <p:stCondLst>
                                            <p:cond delay="0"/>
                                          </p:stCondLst>
                                        </p:cTn>
                                        <p:tgtEl>
                                          <p:spTgt spid="3074"/>
                                        </p:tgtEl>
                                        <p:attrNameLst>
                                          <p:attrName>r</p:attrName>
                                        </p:attrNameLst>
                                      </p:cBhvr>
                                    </p:animRot>
                                    <p:animRot by="-240000">
                                      <p:cBhvr>
                                        <p:cTn id="96" dur="200" fill="hold">
                                          <p:stCondLst>
                                            <p:cond delay="200"/>
                                          </p:stCondLst>
                                        </p:cTn>
                                        <p:tgtEl>
                                          <p:spTgt spid="3074"/>
                                        </p:tgtEl>
                                        <p:attrNameLst>
                                          <p:attrName>r</p:attrName>
                                        </p:attrNameLst>
                                      </p:cBhvr>
                                    </p:animRot>
                                    <p:animRot by="240000">
                                      <p:cBhvr>
                                        <p:cTn id="97" dur="200" fill="hold">
                                          <p:stCondLst>
                                            <p:cond delay="400"/>
                                          </p:stCondLst>
                                        </p:cTn>
                                        <p:tgtEl>
                                          <p:spTgt spid="3074"/>
                                        </p:tgtEl>
                                        <p:attrNameLst>
                                          <p:attrName>r</p:attrName>
                                        </p:attrNameLst>
                                      </p:cBhvr>
                                    </p:animRot>
                                    <p:animRot by="-240000">
                                      <p:cBhvr>
                                        <p:cTn id="98" dur="200" fill="hold">
                                          <p:stCondLst>
                                            <p:cond delay="600"/>
                                          </p:stCondLst>
                                        </p:cTn>
                                        <p:tgtEl>
                                          <p:spTgt spid="3074"/>
                                        </p:tgtEl>
                                        <p:attrNameLst>
                                          <p:attrName>r</p:attrName>
                                        </p:attrNameLst>
                                      </p:cBhvr>
                                    </p:animRot>
                                    <p:animRot by="120000">
                                      <p:cBhvr>
                                        <p:cTn id="99" dur="200" fill="hold">
                                          <p:stCondLst>
                                            <p:cond delay="800"/>
                                          </p:stCondLst>
                                        </p:cTn>
                                        <p:tgtEl>
                                          <p:spTgt spid="3074"/>
                                        </p:tgtEl>
                                        <p:attrNameLst>
                                          <p:attrName>r</p:attrName>
                                        </p:attrNameLst>
                                      </p:cBhvr>
                                    </p:animRot>
                                  </p:childTnLst>
                                </p:cTn>
                              </p:par>
                              <p:par>
                                <p:cTn id="100" presetID="32" presetClass="emph" presetSubtype="0" repeatCount="indefinite" fill="hold" grpId="1" nodeType="withEffect">
                                  <p:stCondLst>
                                    <p:cond delay="0"/>
                                  </p:stCondLst>
                                  <p:childTnLst>
                                    <p:animRot by="120000">
                                      <p:cBhvr>
                                        <p:cTn id="101" dur="100" fill="hold">
                                          <p:stCondLst>
                                            <p:cond delay="0"/>
                                          </p:stCondLst>
                                        </p:cTn>
                                        <p:tgtEl>
                                          <p:spTgt spid="5"/>
                                        </p:tgtEl>
                                        <p:attrNameLst>
                                          <p:attrName>r</p:attrName>
                                        </p:attrNameLst>
                                      </p:cBhvr>
                                    </p:animRot>
                                    <p:animRot by="-240000">
                                      <p:cBhvr>
                                        <p:cTn id="102" dur="200" fill="hold">
                                          <p:stCondLst>
                                            <p:cond delay="200"/>
                                          </p:stCondLst>
                                        </p:cTn>
                                        <p:tgtEl>
                                          <p:spTgt spid="5"/>
                                        </p:tgtEl>
                                        <p:attrNameLst>
                                          <p:attrName>r</p:attrName>
                                        </p:attrNameLst>
                                      </p:cBhvr>
                                    </p:animRot>
                                    <p:animRot by="240000">
                                      <p:cBhvr>
                                        <p:cTn id="103" dur="200" fill="hold">
                                          <p:stCondLst>
                                            <p:cond delay="400"/>
                                          </p:stCondLst>
                                        </p:cTn>
                                        <p:tgtEl>
                                          <p:spTgt spid="5"/>
                                        </p:tgtEl>
                                        <p:attrNameLst>
                                          <p:attrName>r</p:attrName>
                                        </p:attrNameLst>
                                      </p:cBhvr>
                                    </p:animRot>
                                    <p:animRot by="-240000">
                                      <p:cBhvr>
                                        <p:cTn id="104" dur="200" fill="hold">
                                          <p:stCondLst>
                                            <p:cond delay="600"/>
                                          </p:stCondLst>
                                        </p:cTn>
                                        <p:tgtEl>
                                          <p:spTgt spid="5"/>
                                        </p:tgtEl>
                                        <p:attrNameLst>
                                          <p:attrName>r</p:attrName>
                                        </p:attrNameLst>
                                      </p:cBhvr>
                                    </p:animRot>
                                    <p:animRot by="120000">
                                      <p:cBhvr>
                                        <p:cTn id="105" dur="200" fill="hold">
                                          <p:stCondLst>
                                            <p:cond delay="800"/>
                                          </p:stCondLst>
                                        </p:cTn>
                                        <p:tgtEl>
                                          <p:spTgt spid="5"/>
                                        </p:tgtEl>
                                        <p:attrNameLst>
                                          <p:attrName>r</p:attrName>
                                        </p:attrNameLst>
                                      </p:cBhvr>
                                    </p:animRot>
                                  </p:childTnLst>
                                </p:cTn>
                              </p:par>
                              <p:par>
                                <p:cTn id="106" presetID="32" presetClass="emph" presetSubtype="0" repeatCount="indefinite" fill="hold" nodeType="withEffect">
                                  <p:stCondLst>
                                    <p:cond delay="0"/>
                                  </p:stCondLst>
                                  <p:childTnLst>
                                    <p:animRot by="120000">
                                      <p:cBhvr>
                                        <p:cTn id="107" dur="300" fill="hold">
                                          <p:stCondLst>
                                            <p:cond delay="0"/>
                                          </p:stCondLst>
                                        </p:cTn>
                                        <p:tgtEl>
                                          <p:spTgt spid="1028"/>
                                        </p:tgtEl>
                                        <p:attrNameLst>
                                          <p:attrName>r</p:attrName>
                                        </p:attrNameLst>
                                      </p:cBhvr>
                                    </p:animRot>
                                    <p:animRot by="-240000">
                                      <p:cBhvr>
                                        <p:cTn id="108" dur="600" fill="hold">
                                          <p:stCondLst>
                                            <p:cond delay="600"/>
                                          </p:stCondLst>
                                        </p:cTn>
                                        <p:tgtEl>
                                          <p:spTgt spid="1028"/>
                                        </p:tgtEl>
                                        <p:attrNameLst>
                                          <p:attrName>r</p:attrName>
                                        </p:attrNameLst>
                                      </p:cBhvr>
                                    </p:animRot>
                                    <p:animRot by="240000">
                                      <p:cBhvr>
                                        <p:cTn id="109" dur="600" fill="hold">
                                          <p:stCondLst>
                                            <p:cond delay="1200"/>
                                          </p:stCondLst>
                                        </p:cTn>
                                        <p:tgtEl>
                                          <p:spTgt spid="1028"/>
                                        </p:tgtEl>
                                        <p:attrNameLst>
                                          <p:attrName>r</p:attrName>
                                        </p:attrNameLst>
                                      </p:cBhvr>
                                    </p:animRot>
                                    <p:animRot by="-240000">
                                      <p:cBhvr>
                                        <p:cTn id="110" dur="600" fill="hold">
                                          <p:stCondLst>
                                            <p:cond delay="1800"/>
                                          </p:stCondLst>
                                        </p:cTn>
                                        <p:tgtEl>
                                          <p:spTgt spid="1028"/>
                                        </p:tgtEl>
                                        <p:attrNameLst>
                                          <p:attrName>r</p:attrName>
                                        </p:attrNameLst>
                                      </p:cBhvr>
                                    </p:animRot>
                                    <p:animRot by="120000">
                                      <p:cBhvr>
                                        <p:cTn id="111" dur="600" fill="hold">
                                          <p:stCondLst>
                                            <p:cond delay="2400"/>
                                          </p:stCondLst>
                                        </p:cTn>
                                        <p:tgtEl>
                                          <p:spTgt spid="1028"/>
                                        </p:tgtEl>
                                        <p:attrNameLst>
                                          <p:attrName>r</p:attrName>
                                        </p:attrNameLst>
                                      </p:cBhvr>
                                    </p:animRot>
                                  </p:childTnLst>
                                </p:cTn>
                              </p:par>
                            </p:childTnLst>
                          </p:cTn>
                        </p:par>
                      </p:childTnLst>
                    </p:cTn>
                  </p:par>
                </p:childTnLst>
              </p:cTn>
              <p:nextCondLst>
                <p:cond evt="onClick" delay="0">
                  <p:tgtEl>
                    <p:spTgt spid="12"/>
                  </p:tgtEl>
                </p:cond>
              </p:nextCondLst>
            </p:seq>
            <p:audio>
              <p:cMediaNode vol="80000">
                <p:cTn id="112" fill="hold" display="0">
                  <p:stCondLst>
                    <p:cond delay="indefinite"/>
                  </p:stCondLst>
                  <p:endCondLst>
                    <p:cond evt="onStopAudio" delay="0">
                      <p:tgtEl>
                        <p:sldTgt/>
                      </p:tgtEl>
                    </p:cond>
                  </p:endCondLst>
                </p:cTn>
                <p:tgtEl>
                  <p:spTgt spid="50"/>
                </p:tgtEl>
              </p:cMediaNode>
            </p:audio>
            <p:audio>
              <p:cMediaNode vol="80000">
                <p:cTn id="113" fill="hold" display="0">
                  <p:stCondLst>
                    <p:cond delay="indefinite"/>
                  </p:stCondLst>
                  <p:endCondLst>
                    <p:cond evt="onStopAudio" delay="0">
                      <p:tgtEl>
                        <p:sldTgt/>
                      </p:tgtEl>
                    </p:cond>
                  </p:endCondLst>
                </p:cTn>
                <p:tgtEl>
                  <p:spTgt spid="10"/>
                </p:tgtEl>
              </p:cMediaNode>
            </p:audio>
            <p:audio>
              <p:cMediaNode vol="80000">
                <p:cTn id="114" fill="hold" display="0">
                  <p:stCondLst>
                    <p:cond delay="indefinite"/>
                  </p:stCondLst>
                  <p:endCondLst>
                    <p:cond evt="onStopAudio" delay="0">
                      <p:tgtEl>
                        <p:sldTgt/>
                      </p:tgtEl>
                    </p:cond>
                  </p:endCondLst>
                </p:cTn>
                <p:tgtEl>
                  <p:spTgt spid="2"/>
                </p:tgtEl>
              </p:cMediaNode>
            </p:audio>
            <p:seq concurrent="1" nextAc="seek">
              <p:cTn id="115" restart="whenNotActive" fill="hold" evtFilter="cancelBubble" nodeType="interactiveSeq">
                <p:stCondLst>
                  <p:cond evt="onClick" delay="0">
                    <p:tgtEl>
                      <p:spTgt spid="51"/>
                    </p:tgtEl>
                  </p:cond>
                </p:stCondLst>
                <p:endSync evt="end" delay="0">
                  <p:rtn val="all"/>
                </p:endSync>
                <p:childTnLst>
                  <p:par>
                    <p:cTn id="116" fill="hold">
                      <p:stCondLst>
                        <p:cond delay="0"/>
                      </p:stCondLst>
                      <p:childTnLst>
                        <p:par>
                          <p:cTn id="117" fill="hold">
                            <p:stCondLst>
                              <p:cond delay="0"/>
                            </p:stCondLst>
                            <p:childTnLst>
                              <p:par>
                                <p:cTn id="118" presetID="8" presetClass="emph" presetSubtype="0" fill="hold" nodeType="clickEffect">
                                  <p:stCondLst>
                                    <p:cond delay="0"/>
                                  </p:stCondLst>
                                  <p:childTnLst>
                                    <p:animRot by="21600000">
                                      <p:cBhvr>
                                        <p:cTn id="119" dur="10000" fill="hold"/>
                                        <p:tgtEl>
                                          <p:spTgt spid="54"/>
                                        </p:tgtEl>
                                        <p:attrNameLst>
                                          <p:attrName>r</p:attrName>
                                        </p:attrNameLst>
                                      </p:cBhvr>
                                    </p:animRot>
                                  </p:childTnLst>
                                </p:cTn>
                              </p:par>
                            </p:childTnLst>
                          </p:cTn>
                        </p:par>
                        <p:par>
                          <p:cTn id="120" fill="hold">
                            <p:stCondLst>
                              <p:cond delay="10000"/>
                            </p:stCondLst>
                            <p:childTnLst>
                              <p:par>
                                <p:cTn id="121" presetID="1" presetClass="entr" presetSubtype="0" fill="hold" grpId="0" nodeType="afterEffect">
                                  <p:stCondLst>
                                    <p:cond delay="0"/>
                                  </p:stCondLst>
                                  <p:childTnLst>
                                    <p:set>
                                      <p:cBhvr>
                                        <p:cTn id="122" dur="1" fill="hold">
                                          <p:stCondLst>
                                            <p:cond delay="0"/>
                                          </p:stCondLst>
                                        </p:cTn>
                                        <p:tgtEl>
                                          <p:spTgt spid="1043"/>
                                        </p:tgtEl>
                                        <p:attrNameLst>
                                          <p:attrName>style.visibility</p:attrName>
                                        </p:attrNameLst>
                                      </p:cBhvr>
                                      <p:to>
                                        <p:strVal val="visible"/>
                                      </p:to>
                                    </p:set>
                                  </p:childTnLst>
                                </p:cTn>
                              </p:par>
                              <p:par>
                                <p:cTn id="123" presetID="1" presetClass="mediacall" presetSubtype="0" fill="hold" nodeType="withEffect">
                                  <p:stCondLst>
                                    <p:cond delay="0"/>
                                  </p:stCondLst>
                                  <p:childTnLst>
                                    <p:cmd type="call" cmd="playFrom(0.0)">
                                      <p:cBhvr>
                                        <p:cTn id="124" dur="5198" fill="hold"/>
                                        <p:tgtEl>
                                          <p:spTgt spid="10"/>
                                        </p:tgtEl>
                                      </p:cBhvr>
                                    </p:cmd>
                                  </p:childTnLst>
                                </p:cTn>
                              </p:par>
                            </p:childTnLst>
                          </p:cTn>
                        </p:par>
                        <p:par>
                          <p:cTn id="125" fill="hold">
                            <p:stCondLst>
                              <p:cond delay="15198"/>
                            </p:stCondLst>
                            <p:childTnLst>
                              <p:par>
                                <p:cTn id="126" presetID="1" presetClass="exit" presetSubtype="0" fill="hold" grpId="1" nodeType="afterEffect">
                                  <p:stCondLst>
                                    <p:cond delay="0"/>
                                  </p:stCondLst>
                                  <p:childTnLst>
                                    <p:set>
                                      <p:cBhvr>
                                        <p:cTn id="127" dur="1" fill="hold">
                                          <p:stCondLst>
                                            <p:cond delay="0"/>
                                          </p:stCondLst>
                                        </p:cTn>
                                        <p:tgtEl>
                                          <p:spTgt spid="1043"/>
                                        </p:tgtEl>
                                        <p:attrNameLst>
                                          <p:attrName>style.visibility</p:attrName>
                                        </p:attrNameLst>
                                      </p:cBhvr>
                                      <p:to>
                                        <p:strVal val="hidden"/>
                                      </p:to>
                                    </p:set>
                                  </p:childTnLst>
                                </p:cTn>
                              </p:par>
                            </p:childTnLst>
                          </p:cTn>
                        </p:par>
                      </p:childTnLst>
                    </p:cTn>
                  </p:par>
                </p:childTnLst>
              </p:cTn>
              <p:nextCondLst>
                <p:cond evt="onClick" delay="0">
                  <p:tgtEl>
                    <p:spTgt spid="51"/>
                  </p:tgtEl>
                </p:cond>
              </p:nextCondLst>
            </p:seq>
          </p:childTnLst>
        </p:cTn>
      </p:par>
    </p:tnLst>
    <p:bldLst>
      <p:bldP spid="12" grpId="0" animBg="1"/>
      <p:bldP spid="12" grpId="1" animBg="1"/>
      <p:bldP spid="15" grpId="0" animBg="1"/>
      <p:bldP spid="15" grpId="1" animBg="1"/>
      <p:bldP spid="5" grpId="0" animBg="1"/>
      <p:bldP spid="5" grpId="1" animBg="1"/>
      <p:bldP spid="24" grpId="0" animBg="1"/>
      <p:bldP spid="24" grpId="1" animBg="1"/>
      <p:bldP spid="24" grpId="2" animBg="1"/>
      <p:bldP spid="9" grpId="0"/>
      <p:bldP spid="1043" grpId="0" animBg="1"/>
      <p:bldP spid="1043" grpId="1"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U-Turn Arrow 11">
            <a:extLst>
              <a:ext uri="{FF2B5EF4-FFF2-40B4-BE49-F238E27FC236}">
                <a16:creationId xmlns:a16="http://schemas.microsoft.com/office/drawing/2014/main" id="{AC3067E0-8A1A-05AB-9194-FD4892F69282}"/>
              </a:ext>
            </a:extLst>
          </p:cNvPr>
          <p:cNvSpPr/>
          <p:nvPr/>
        </p:nvSpPr>
        <p:spPr>
          <a:xfrm rot="5400000" flipH="1">
            <a:off x="7772399" y="1572591"/>
            <a:ext cx="2133600" cy="4673600"/>
          </a:xfrm>
          <a:prstGeom prst="uturnArrow">
            <a:avLst>
              <a:gd name="adj1" fmla="val 14474"/>
              <a:gd name="adj2" fmla="val 18135"/>
              <a:gd name="adj3" fmla="val 28662"/>
              <a:gd name="adj4" fmla="val 43750"/>
              <a:gd name="adj5" fmla="val 60191"/>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170">
              <a:defRPr/>
            </a:pPr>
            <a:endParaRPr lang="en-US" sz="2600">
              <a:solidFill>
                <a:srgbClr val="000000"/>
              </a:solidFill>
              <a:latin typeface="UTM Avo" panose="02040603050506020204" pitchFamily="18" charset="0"/>
              <a:ea typeface="Yeseva One" panose="00000500000000000000" charset="0"/>
            </a:endParaRPr>
          </a:p>
        </p:txBody>
      </p:sp>
      <p:sp>
        <p:nvSpPr>
          <p:cNvPr id="3" name="U-Turn Arrow 10">
            <a:extLst>
              <a:ext uri="{FF2B5EF4-FFF2-40B4-BE49-F238E27FC236}">
                <a16:creationId xmlns:a16="http://schemas.microsoft.com/office/drawing/2014/main" id="{7E28AF18-528C-FA14-698E-4E200857507B}"/>
              </a:ext>
            </a:extLst>
          </p:cNvPr>
          <p:cNvSpPr/>
          <p:nvPr/>
        </p:nvSpPr>
        <p:spPr>
          <a:xfrm rot="5400000" flipH="1">
            <a:off x="4189942" y="1850934"/>
            <a:ext cx="2133600" cy="4116916"/>
          </a:xfrm>
          <a:prstGeom prst="uturnArrow">
            <a:avLst>
              <a:gd name="adj1" fmla="val 14474"/>
              <a:gd name="adj2" fmla="val 18135"/>
              <a:gd name="adj3" fmla="val 28662"/>
              <a:gd name="adj4" fmla="val 43750"/>
              <a:gd name="adj5" fmla="val 52012"/>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170">
              <a:defRPr/>
            </a:pPr>
            <a:endParaRPr lang="en-US" sz="2600">
              <a:solidFill>
                <a:srgbClr val="000000"/>
              </a:solidFill>
              <a:latin typeface="UTM Avo" panose="02040603050506020204" pitchFamily="18" charset="0"/>
              <a:ea typeface="Yeseva One" panose="00000500000000000000" charset="0"/>
            </a:endParaRPr>
          </a:p>
        </p:txBody>
      </p:sp>
      <p:sp>
        <p:nvSpPr>
          <p:cNvPr id="4" name="U-Turn Arrow 9">
            <a:extLst>
              <a:ext uri="{FF2B5EF4-FFF2-40B4-BE49-F238E27FC236}">
                <a16:creationId xmlns:a16="http://schemas.microsoft.com/office/drawing/2014/main" id="{A214FCCD-CAA5-D63A-2F3D-160C13282989}"/>
              </a:ext>
            </a:extLst>
          </p:cNvPr>
          <p:cNvSpPr/>
          <p:nvPr/>
        </p:nvSpPr>
        <p:spPr>
          <a:xfrm rot="5400000" flipH="1">
            <a:off x="991658" y="1850934"/>
            <a:ext cx="2133600" cy="4116917"/>
          </a:xfrm>
          <a:prstGeom prst="uturnArrow">
            <a:avLst>
              <a:gd name="adj1" fmla="val 14474"/>
              <a:gd name="adj2" fmla="val 18135"/>
              <a:gd name="adj3" fmla="val 28662"/>
              <a:gd name="adj4" fmla="val 43750"/>
              <a:gd name="adj5" fmla="val 52138"/>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9170">
              <a:defRPr/>
            </a:pPr>
            <a:endParaRPr lang="en-US" sz="2600">
              <a:solidFill>
                <a:srgbClr val="000000"/>
              </a:solidFill>
              <a:latin typeface="UTM Avo" panose="02040603050506020204" pitchFamily="18" charset="0"/>
              <a:ea typeface="Yeseva One" panose="00000500000000000000" charset="0"/>
            </a:endParaRPr>
          </a:p>
        </p:txBody>
      </p:sp>
      <p:grpSp>
        <p:nvGrpSpPr>
          <p:cNvPr id="5" name="Group 4">
            <a:extLst>
              <a:ext uri="{FF2B5EF4-FFF2-40B4-BE49-F238E27FC236}">
                <a16:creationId xmlns:a16="http://schemas.microsoft.com/office/drawing/2014/main" id="{BE4F8EE2-3C9B-FD07-C1D0-AE9E0C4B6854}"/>
              </a:ext>
            </a:extLst>
          </p:cNvPr>
          <p:cNvGrpSpPr/>
          <p:nvPr/>
        </p:nvGrpSpPr>
        <p:grpSpPr>
          <a:xfrm>
            <a:off x="2785442" y="3725778"/>
            <a:ext cx="567359" cy="569239"/>
            <a:chOff x="7185025" y="5168900"/>
            <a:chExt cx="479425" cy="481013"/>
          </a:xfrm>
          <a:solidFill>
            <a:schemeClr val="accent1"/>
          </a:solidFill>
        </p:grpSpPr>
        <p:sp>
          <p:nvSpPr>
            <p:cNvPr id="6" name="Freeform 13">
              <a:extLst>
                <a:ext uri="{FF2B5EF4-FFF2-40B4-BE49-F238E27FC236}">
                  <a16:creationId xmlns:a16="http://schemas.microsoft.com/office/drawing/2014/main" id="{61AE500C-32BA-A589-9982-E31F7EAA6A7A}"/>
                </a:ext>
              </a:extLst>
            </p:cNvPr>
            <p:cNvSpPr>
              <a:spLocks noEditPoints="1"/>
            </p:cNvSpPr>
            <p:nvPr/>
          </p:nvSpPr>
          <p:spPr bwMode="auto">
            <a:xfrm>
              <a:off x="7185025" y="5168900"/>
              <a:ext cx="479425" cy="363538"/>
            </a:xfrm>
            <a:custGeom>
              <a:avLst/>
              <a:gdLst>
                <a:gd name="T0" fmla="*/ 107 w 128"/>
                <a:gd name="T1" fmla="*/ 32 h 97"/>
                <a:gd name="T2" fmla="*/ 96 w 128"/>
                <a:gd name="T3" fmla="*/ 32 h 97"/>
                <a:gd name="T4" fmla="*/ 96 w 128"/>
                <a:gd name="T5" fmla="*/ 24 h 97"/>
                <a:gd name="T6" fmla="*/ 116 w 128"/>
                <a:gd name="T7" fmla="*/ 24 h 97"/>
                <a:gd name="T8" fmla="*/ 128 w 128"/>
                <a:gd name="T9" fmla="*/ 12 h 97"/>
                <a:gd name="T10" fmla="*/ 116 w 128"/>
                <a:gd name="T11" fmla="*/ 0 h 97"/>
                <a:gd name="T12" fmla="*/ 60 w 128"/>
                <a:gd name="T13" fmla="*/ 0 h 97"/>
                <a:gd name="T14" fmla="*/ 48 w 128"/>
                <a:gd name="T15" fmla="*/ 12 h 97"/>
                <a:gd name="T16" fmla="*/ 60 w 128"/>
                <a:gd name="T17" fmla="*/ 24 h 97"/>
                <a:gd name="T18" fmla="*/ 80 w 128"/>
                <a:gd name="T19" fmla="*/ 24 h 97"/>
                <a:gd name="T20" fmla="*/ 80 w 128"/>
                <a:gd name="T21" fmla="*/ 32 h 97"/>
                <a:gd name="T22" fmla="*/ 21 w 128"/>
                <a:gd name="T23" fmla="*/ 32 h 97"/>
                <a:gd name="T24" fmla="*/ 0 w 128"/>
                <a:gd name="T25" fmla="*/ 53 h 97"/>
                <a:gd name="T26" fmla="*/ 0 w 128"/>
                <a:gd name="T27" fmla="*/ 75 h 97"/>
                <a:gd name="T28" fmla="*/ 21 w 128"/>
                <a:gd name="T29" fmla="*/ 97 h 97"/>
                <a:gd name="T30" fmla="*/ 107 w 128"/>
                <a:gd name="T31" fmla="*/ 97 h 97"/>
                <a:gd name="T32" fmla="*/ 128 w 128"/>
                <a:gd name="T33" fmla="*/ 75 h 97"/>
                <a:gd name="T34" fmla="*/ 128 w 128"/>
                <a:gd name="T35" fmla="*/ 53 h 97"/>
                <a:gd name="T36" fmla="*/ 107 w 128"/>
                <a:gd name="T37" fmla="*/ 32 h 97"/>
                <a:gd name="T38" fmla="*/ 58 w 128"/>
                <a:gd name="T39" fmla="*/ 19 h 97"/>
                <a:gd name="T40" fmla="*/ 53 w 128"/>
                <a:gd name="T41" fmla="*/ 12 h 97"/>
                <a:gd name="T42" fmla="*/ 58 w 128"/>
                <a:gd name="T43" fmla="*/ 6 h 97"/>
                <a:gd name="T44" fmla="*/ 118 w 128"/>
                <a:gd name="T45" fmla="*/ 6 h 97"/>
                <a:gd name="T46" fmla="*/ 123 w 128"/>
                <a:gd name="T47" fmla="*/ 12 h 97"/>
                <a:gd name="T48" fmla="*/ 118 w 128"/>
                <a:gd name="T49" fmla="*/ 19 h 97"/>
                <a:gd name="T50" fmla="*/ 58 w 128"/>
                <a:gd name="T51" fmla="*/ 19 h 97"/>
                <a:gd name="T52" fmla="*/ 51 w 128"/>
                <a:gd name="T53" fmla="*/ 69 h 97"/>
                <a:gd name="T54" fmla="*/ 41 w 128"/>
                <a:gd name="T55" fmla="*/ 69 h 97"/>
                <a:gd name="T56" fmla="*/ 41 w 128"/>
                <a:gd name="T57" fmla="*/ 79 h 97"/>
                <a:gd name="T58" fmla="*/ 36 w 128"/>
                <a:gd name="T59" fmla="*/ 84 h 97"/>
                <a:gd name="T60" fmla="*/ 31 w 128"/>
                <a:gd name="T61" fmla="*/ 79 h 97"/>
                <a:gd name="T62" fmla="*/ 31 w 128"/>
                <a:gd name="T63" fmla="*/ 69 h 97"/>
                <a:gd name="T64" fmla="*/ 21 w 128"/>
                <a:gd name="T65" fmla="*/ 69 h 97"/>
                <a:gd name="T66" fmla="*/ 16 w 128"/>
                <a:gd name="T67" fmla="*/ 64 h 97"/>
                <a:gd name="T68" fmla="*/ 21 w 128"/>
                <a:gd name="T69" fmla="*/ 59 h 97"/>
                <a:gd name="T70" fmla="*/ 31 w 128"/>
                <a:gd name="T71" fmla="*/ 59 h 97"/>
                <a:gd name="T72" fmla="*/ 31 w 128"/>
                <a:gd name="T73" fmla="*/ 49 h 97"/>
                <a:gd name="T74" fmla="*/ 36 w 128"/>
                <a:gd name="T75" fmla="*/ 44 h 97"/>
                <a:gd name="T76" fmla="*/ 41 w 128"/>
                <a:gd name="T77" fmla="*/ 49 h 97"/>
                <a:gd name="T78" fmla="*/ 41 w 128"/>
                <a:gd name="T79" fmla="*/ 59 h 97"/>
                <a:gd name="T80" fmla="*/ 51 w 128"/>
                <a:gd name="T81" fmla="*/ 59 h 97"/>
                <a:gd name="T82" fmla="*/ 56 w 128"/>
                <a:gd name="T83" fmla="*/ 64 h 97"/>
                <a:gd name="T84" fmla="*/ 51 w 128"/>
                <a:gd name="T85" fmla="*/ 69 h 97"/>
                <a:gd name="T86" fmla="*/ 107 w 128"/>
                <a:gd name="T87" fmla="*/ 69 h 97"/>
                <a:gd name="T88" fmla="*/ 77 w 128"/>
                <a:gd name="T89" fmla="*/ 69 h 97"/>
                <a:gd name="T90" fmla="*/ 72 w 128"/>
                <a:gd name="T91" fmla="*/ 64 h 97"/>
                <a:gd name="T92" fmla="*/ 77 w 128"/>
                <a:gd name="T93" fmla="*/ 59 h 97"/>
                <a:gd name="T94" fmla="*/ 107 w 128"/>
                <a:gd name="T95" fmla="*/ 59 h 97"/>
                <a:gd name="T96" fmla="*/ 112 w 128"/>
                <a:gd name="T97" fmla="*/ 64 h 97"/>
                <a:gd name="T98" fmla="*/ 107 w 128"/>
                <a:gd name="T99" fmla="*/ 69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8" h="97">
                  <a:moveTo>
                    <a:pt x="107" y="32"/>
                  </a:moveTo>
                  <a:cubicBezTo>
                    <a:pt x="96" y="32"/>
                    <a:pt x="96" y="32"/>
                    <a:pt x="96" y="32"/>
                  </a:cubicBezTo>
                  <a:cubicBezTo>
                    <a:pt x="96" y="24"/>
                    <a:pt x="96" y="24"/>
                    <a:pt x="96" y="24"/>
                  </a:cubicBezTo>
                  <a:cubicBezTo>
                    <a:pt x="116" y="24"/>
                    <a:pt x="116" y="24"/>
                    <a:pt x="116" y="24"/>
                  </a:cubicBezTo>
                  <a:cubicBezTo>
                    <a:pt x="123" y="24"/>
                    <a:pt x="128" y="19"/>
                    <a:pt x="128" y="12"/>
                  </a:cubicBezTo>
                  <a:cubicBezTo>
                    <a:pt x="128" y="5"/>
                    <a:pt x="123" y="0"/>
                    <a:pt x="116" y="0"/>
                  </a:cubicBezTo>
                  <a:cubicBezTo>
                    <a:pt x="60" y="0"/>
                    <a:pt x="60" y="0"/>
                    <a:pt x="60" y="0"/>
                  </a:cubicBezTo>
                  <a:cubicBezTo>
                    <a:pt x="53" y="0"/>
                    <a:pt x="48" y="5"/>
                    <a:pt x="48" y="12"/>
                  </a:cubicBezTo>
                  <a:cubicBezTo>
                    <a:pt x="48" y="19"/>
                    <a:pt x="53" y="24"/>
                    <a:pt x="60" y="24"/>
                  </a:cubicBezTo>
                  <a:cubicBezTo>
                    <a:pt x="80" y="24"/>
                    <a:pt x="80" y="24"/>
                    <a:pt x="80" y="24"/>
                  </a:cubicBezTo>
                  <a:cubicBezTo>
                    <a:pt x="80" y="32"/>
                    <a:pt x="80" y="32"/>
                    <a:pt x="80" y="32"/>
                  </a:cubicBezTo>
                  <a:cubicBezTo>
                    <a:pt x="21" y="32"/>
                    <a:pt x="21" y="32"/>
                    <a:pt x="21" y="32"/>
                  </a:cubicBezTo>
                  <a:cubicBezTo>
                    <a:pt x="9" y="32"/>
                    <a:pt x="0" y="42"/>
                    <a:pt x="0" y="53"/>
                  </a:cubicBezTo>
                  <a:cubicBezTo>
                    <a:pt x="0" y="75"/>
                    <a:pt x="0" y="75"/>
                    <a:pt x="0" y="75"/>
                  </a:cubicBezTo>
                  <a:cubicBezTo>
                    <a:pt x="0" y="87"/>
                    <a:pt x="9" y="97"/>
                    <a:pt x="21" y="97"/>
                  </a:cubicBezTo>
                  <a:cubicBezTo>
                    <a:pt x="107" y="97"/>
                    <a:pt x="107" y="97"/>
                    <a:pt x="107" y="97"/>
                  </a:cubicBezTo>
                  <a:cubicBezTo>
                    <a:pt x="119" y="97"/>
                    <a:pt x="128" y="87"/>
                    <a:pt x="128" y="75"/>
                  </a:cubicBezTo>
                  <a:cubicBezTo>
                    <a:pt x="128" y="53"/>
                    <a:pt x="128" y="53"/>
                    <a:pt x="128" y="53"/>
                  </a:cubicBezTo>
                  <a:cubicBezTo>
                    <a:pt x="128" y="42"/>
                    <a:pt x="119" y="32"/>
                    <a:pt x="107" y="32"/>
                  </a:cubicBezTo>
                  <a:close/>
                  <a:moveTo>
                    <a:pt x="58" y="19"/>
                  </a:moveTo>
                  <a:cubicBezTo>
                    <a:pt x="56" y="19"/>
                    <a:pt x="53" y="16"/>
                    <a:pt x="53" y="12"/>
                  </a:cubicBezTo>
                  <a:cubicBezTo>
                    <a:pt x="53" y="9"/>
                    <a:pt x="56" y="6"/>
                    <a:pt x="58" y="6"/>
                  </a:cubicBezTo>
                  <a:cubicBezTo>
                    <a:pt x="118" y="6"/>
                    <a:pt x="118" y="6"/>
                    <a:pt x="118" y="6"/>
                  </a:cubicBezTo>
                  <a:cubicBezTo>
                    <a:pt x="120" y="6"/>
                    <a:pt x="123" y="9"/>
                    <a:pt x="123" y="12"/>
                  </a:cubicBezTo>
                  <a:cubicBezTo>
                    <a:pt x="123" y="16"/>
                    <a:pt x="120" y="19"/>
                    <a:pt x="118" y="19"/>
                  </a:cubicBezTo>
                  <a:lnTo>
                    <a:pt x="58" y="19"/>
                  </a:lnTo>
                  <a:close/>
                  <a:moveTo>
                    <a:pt x="51" y="69"/>
                  </a:moveTo>
                  <a:cubicBezTo>
                    <a:pt x="41" y="69"/>
                    <a:pt x="41" y="69"/>
                    <a:pt x="41" y="69"/>
                  </a:cubicBezTo>
                  <a:cubicBezTo>
                    <a:pt x="41" y="79"/>
                    <a:pt x="41" y="79"/>
                    <a:pt x="41" y="79"/>
                  </a:cubicBezTo>
                  <a:cubicBezTo>
                    <a:pt x="41" y="82"/>
                    <a:pt x="39" y="84"/>
                    <a:pt x="36" y="84"/>
                  </a:cubicBezTo>
                  <a:cubicBezTo>
                    <a:pt x="33" y="84"/>
                    <a:pt x="31" y="82"/>
                    <a:pt x="31" y="79"/>
                  </a:cubicBezTo>
                  <a:cubicBezTo>
                    <a:pt x="31" y="69"/>
                    <a:pt x="31" y="69"/>
                    <a:pt x="31" y="69"/>
                  </a:cubicBezTo>
                  <a:cubicBezTo>
                    <a:pt x="21" y="69"/>
                    <a:pt x="21" y="69"/>
                    <a:pt x="21" y="69"/>
                  </a:cubicBezTo>
                  <a:cubicBezTo>
                    <a:pt x="18" y="69"/>
                    <a:pt x="16" y="67"/>
                    <a:pt x="16" y="64"/>
                  </a:cubicBezTo>
                  <a:cubicBezTo>
                    <a:pt x="16" y="62"/>
                    <a:pt x="18" y="59"/>
                    <a:pt x="21" y="59"/>
                  </a:cubicBezTo>
                  <a:cubicBezTo>
                    <a:pt x="31" y="59"/>
                    <a:pt x="31" y="59"/>
                    <a:pt x="31" y="59"/>
                  </a:cubicBezTo>
                  <a:cubicBezTo>
                    <a:pt x="31" y="49"/>
                    <a:pt x="31" y="49"/>
                    <a:pt x="31" y="49"/>
                  </a:cubicBezTo>
                  <a:cubicBezTo>
                    <a:pt x="31" y="47"/>
                    <a:pt x="33" y="44"/>
                    <a:pt x="36" y="44"/>
                  </a:cubicBezTo>
                  <a:cubicBezTo>
                    <a:pt x="39" y="44"/>
                    <a:pt x="41" y="47"/>
                    <a:pt x="41" y="49"/>
                  </a:cubicBezTo>
                  <a:cubicBezTo>
                    <a:pt x="41" y="59"/>
                    <a:pt x="41" y="59"/>
                    <a:pt x="41" y="59"/>
                  </a:cubicBezTo>
                  <a:cubicBezTo>
                    <a:pt x="51" y="59"/>
                    <a:pt x="51" y="59"/>
                    <a:pt x="51" y="59"/>
                  </a:cubicBezTo>
                  <a:cubicBezTo>
                    <a:pt x="54" y="59"/>
                    <a:pt x="56" y="62"/>
                    <a:pt x="56" y="64"/>
                  </a:cubicBezTo>
                  <a:cubicBezTo>
                    <a:pt x="56" y="67"/>
                    <a:pt x="54" y="69"/>
                    <a:pt x="51" y="69"/>
                  </a:cubicBezTo>
                  <a:close/>
                  <a:moveTo>
                    <a:pt x="107" y="69"/>
                  </a:moveTo>
                  <a:cubicBezTo>
                    <a:pt x="77" y="69"/>
                    <a:pt x="77" y="69"/>
                    <a:pt x="77" y="69"/>
                  </a:cubicBezTo>
                  <a:cubicBezTo>
                    <a:pt x="75" y="69"/>
                    <a:pt x="72" y="67"/>
                    <a:pt x="72" y="64"/>
                  </a:cubicBezTo>
                  <a:cubicBezTo>
                    <a:pt x="72" y="62"/>
                    <a:pt x="75" y="59"/>
                    <a:pt x="77" y="59"/>
                  </a:cubicBezTo>
                  <a:cubicBezTo>
                    <a:pt x="107" y="59"/>
                    <a:pt x="107" y="59"/>
                    <a:pt x="107" y="59"/>
                  </a:cubicBezTo>
                  <a:cubicBezTo>
                    <a:pt x="110" y="59"/>
                    <a:pt x="112" y="62"/>
                    <a:pt x="112" y="64"/>
                  </a:cubicBezTo>
                  <a:cubicBezTo>
                    <a:pt x="112" y="67"/>
                    <a:pt x="110" y="69"/>
                    <a:pt x="107" y="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600">
                <a:solidFill>
                  <a:srgbClr val="000000"/>
                </a:solidFill>
                <a:latin typeface="UTM Avo" panose="02040603050506020204" pitchFamily="18" charset="0"/>
                <a:ea typeface="Yeseva One" panose="00000500000000000000" charset="0"/>
              </a:endParaRPr>
            </a:p>
          </p:txBody>
        </p:sp>
        <p:sp>
          <p:nvSpPr>
            <p:cNvPr id="7" name="Freeform 14">
              <a:extLst>
                <a:ext uri="{FF2B5EF4-FFF2-40B4-BE49-F238E27FC236}">
                  <a16:creationId xmlns:a16="http://schemas.microsoft.com/office/drawing/2014/main" id="{F88209E7-C174-CF80-85E1-3B1FDD6547BE}"/>
                </a:ext>
              </a:extLst>
            </p:cNvPr>
            <p:cNvSpPr>
              <a:spLocks noEditPoints="1"/>
            </p:cNvSpPr>
            <p:nvPr/>
          </p:nvSpPr>
          <p:spPr bwMode="auto">
            <a:xfrm>
              <a:off x="7185025" y="5559425"/>
              <a:ext cx="479425" cy="90488"/>
            </a:xfrm>
            <a:custGeom>
              <a:avLst/>
              <a:gdLst>
                <a:gd name="T0" fmla="*/ 128 w 128"/>
                <a:gd name="T1" fmla="*/ 16 h 24"/>
                <a:gd name="T2" fmla="*/ 120 w 128"/>
                <a:gd name="T3" fmla="*/ 24 h 24"/>
                <a:gd name="T4" fmla="*/ 8 w 128"/>
                <a:gd name="T5" fmla="*/ 24 h 24"/>
                <a:gd name="T6" fmla="*/ 0 w 128"/>
                <a:gd name="T7" fmla="*/ 16 h 24"/>
                <a:gd name="T8" fmla="*/ 0 w 128"/>
                <a:gd name="T9" fmla="*/ 8 h 24"/>
                <a:gd name="T10" fmla="*/ 8 w 128"/>
                <a:gd name="T11" fmla="*/ 0 h 24"/>
                <a:gd name="T12" fmla="*/ 120 w 128"/>
                <a:gd name="T13" fmla="*/ 0 h 24"/>
                <a:gd name="T14" fmla="*/ 128 w 128"/>
                <a:gd name="T15" fmla="*/ 8 h 24"/>
                <a:gd name="T16" fmla="*/ 128 w 128"/>
                <a:gd name="T17" fmla="*/ 16 h 24"/>
                <a:gd name="T18" fmla="*/ 64 w 128"/>
                <a:gd name="T19" fmla="*/ 4 h 24"/>
                <a:gd name="T20" fmla="*/ 57 w 128"/>
                <a:gd name="T21" fmla="*/ 12 h 24"/>
                <a:gd name="T22" fmla="*/ 64 w 128"/>
                <a:gd name="T23" fmla="*/ 19 h 24"/>
                <a:gd name="T24" fmla="*/ 72 w 128"/>
                <a:gd name="T25" fmla="*/ 12 h 24"/>
                <a:gd name="T26" fmla="*/ 64 w 128"/>
                <a:gd name="T27" fmla="*/ 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8" h="24">
                  <a:moveTo>
                    <a:pt x="128" y="16"/>
                  </a:moveTo>
                  <a:cubicBezTo>
                    <a:pt x="128" y="20"/>
                    <a:pt x="125" y="24"/>
                    <a:pt x="120" y="24"/>
                  </a:cubicBezTo>
                  <a:cubicBezTo>
                    <a:pt x="8" y="24"/>
                    <a:pt x="8" y="24"/>
                    <a:pt x="8" y="24"/>
                  </a:cubicBezTo>
                  <a:cubicBezTo>
                    <a:pt x="3" y="24"/>
                    <a:pt x="0" y="20"/>
                    <a:pt x="0" y="16"/>
                  </a:cubicBezTo>
                  <a:cubicBezTo>
                    <a:pt x="0" y="8"/>
                    <a:pt x="0" y="8"/>
                    <a:pt x="0" y="8"/>
                  </a:cubicBezTo>
                  <a:cubicBezTo>
                    <a:pt x="0" y="3"/>
                    <a:pt x="3" y="0"/>
                    <a:pt x="8" y="0"/>
                  </a:cubicBezTo>
                  <a:cubicBezTo>
                    <a:pt x="120" y="0"/>
                    <a:pt x="120" y="0"/>
                    <a:pt x="120" y="0"/>
                  </a:cubicBezTo>
                  <a:cubicBezTo>
                    <a:pt x="125" y="0"/>
                    <a:pt x="128" y="3"/>
                    <a:pt x="128" y="8"/>
                  </a:cubicBezTo>
                  <a:lnTo>
                    <a:pt x="128" y="16"/>
                  </a:lnTo>
                  <a:close/>
                  <a:moveTo>
                    <a:pt x="64" y="4"/>
                  </a:moveTo>
                  <a:cubicBezTo>
                    <a:pt x="60" y="4"/>
                    <a:pt x="57" y="7"/>
                    <a:pt x="57" y="12"/>
                  </a:cubicBezTo>
                  <a:cubicBezTo>
                    <a:pt x="57" y="16"/>
                    <a:pt x="60" y="19"/>
                    <a:pt x="64" y="19"/>
                  </a:cubicBezTo>
                  <a:cubicBezTo>
                    <a:pt x="68" y="19"/>
                    <a:pt x="72" y="16"/>
                    <a:pt x="72" y="12"/>
                  </a:cubicBezTo>
                  <a:cubicBezTo>
                    <a:pt x="72" y="7"/>
                    <a:pt x="68" y="4"/>
                    <a:pt x="6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600">
                <a:solidFill>
                  <a:srgbClr val="000000"/>
                </a:solidFill>
                <a:latin typeface="UTM Avo" panose="02040603050506020204" pitchFamily="18" charset="0"/>
                <a:ea typeface="Yeseva One" panose="00000500000000000000" charset="0"/>
              </a:endParaRPr>
            </a:p>
          </p:txBody>
        </p:sp>
      </p:grpSp>
      <p:grpSp>
        <p:nvGrpSpPr>
          <p:cNvPr id="8" name="Group 7">
            <a:extLst>
              <a:ext uri="{FF2B5EF4-FFF2-40B4-BE49-F238E27FC236}">
                <a16:creationId xmlns:a16="http://schemas.microsoft.com/office/drawing/2014/main" id="{D77B2873-20A8-F67B-6D07-5F21A9AEF781}"/>
              </a:ext>
            </a:extLst>
          </p:cNvPr>
          <p:cNvGrpSpPr/>
          <p:nvPr/>
        </p:nvGrpSpPr>
        <p:grpSpPr>
          <a:xfrm>
            <a:off x="5994401" y="3764170"/>
            <a:ext cx="649953" cy="563448"/>
            <a:chOff x="8555038" y="3732213"/>
            <a:chExt cx="441325" cy="382587"/>
          </a:xfrm>
          <a:solidFill>
            <a:schemeClr val="accent2"/>
          </a:solidFill>
        </p:grpSpPr>
        <p:sp>
          <p:nvSpPr>
            <p:cNvPr id="9" name="Freeform 16">
              <a:extLst>
                <a:ext uri="{FF2B5EF4-FFF2-40B4-BE49-F238E27FC236}">
                  <a16:creationId xmlns:a16="http://schemas.microsoft.com/office/drawing/2014/main" id="{4DD0952B-9EDA-7A16-D64E-A2A0D05D4AE7}"/>
                </a:ext>
              </a:extLst>
            </p:cNvPr>
            <p:cNvSpPr>
              <a:spLocks noEditPoints="1"/>
            </p:cNvSpPr>
            <p:nvPr/>
          </p:nvSpPr>
          <p:spPr bwMode="auto">
            <a:xfrm>
              <a:off x="8720138" y="3841750"/>
              <a:ext cx="276225" cy="273050"/>
            </a:xfrm>
            <a:custGeom>
              <a:avLst/>
              <a:gdLst>
                <a:gd name="T0" fmla="*/ 70 w 74"/>
                <a:gd name="T1" fmla="*/ 70 h 73"/>
                <a:gd name="T2" fmla="*/ 64 w 74"/>
                <a:gd name="T3" fmla="*/ 73 h 73"/>
                <a:gd name="T4" fmla="*/ 57 w 74"/>
                <a:gd name="T5" fmla="*/ 70 h 73"/>
                <a:gd name="T6" fmla="*/ 43 w 74"/>
                <a:gd name="T7" fmla="*/ 56 h 73"/>
                <a:gd name="T8" fmla="*/ 30 w 74"/>
                <a:gd name="T9" fmla="*/ 59 h 73"/>
                <a:gd name="T10" fmla="*/ 0 w 74"/>
                <a:gd name="T11" fmla="*/ 30 h 73"/>
                <a:gd name="T12" fmla="*/ 30 w 74"/>
                <a:gd name="T13" fmla="*/ 0 h 73"/>
                <a:gd name="T14" fmla="*/ 59 w 74"/>
                <a:gd name="T15" fmla="*/ 30 h 73"/>
                <a:gd name="T16" fmla="*/ 56 w 74"/>
                <a:gd name="T17" fmla="*/ 43 h 73"/>
                <a:gd name="T18" fmla="*/ 70 w 74"/>
                <a:gd name="T19" fmla="*/ 58 h 73"/>
                <a:gd name="T20" fmla="*/ 70 w 74"/>
                <a:gd name="T21" fmla="*/ 70 h 73"/>
                <a:gd name="T22" fmla="*/ 30 w 74"/>
                <a:gd name="T23" fmla="*/ 47 h 73"/>
                <a:gd name="T24" fmla="*/ 47 w 74"/>
                <a:gd name="T25" fmla="*/ 30 h 73"/>
                <a:gd name="T26" fmla="*/ 30 w 74"/>
                <a:gd name="T27" fmla="*/ 13 h 73"/>
                <a:gd name="T28" fmla="*/ 12 w 74"/>
                <a:gd name="T29" fmla="*/ 30 h 73"/>
                <a:gd name="T30" fmla="*/ 30 w 74"/>
                <a:gd name="T31" fmla="*/ 4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4" h="73">
                  <a:moveTo>
                    <a:pt x="70" y="70"/>
                  </a:moveTo>
                  <a:cubicBezTo>
                    <a:pt x="68" y="72"/>
                    <a:pt x="66" y="73"/>
                    <a:pt x="64" y="73"/>
                  </a:cubicBezTo>
                  <a:cubicBezTo>
                    <a:pt x="61" y="73"/>
                    <a:pt x="59" y="72"/>
                    <a:pt x="57" y="70"/>
                  </a:cubicBezTo>
                  <a:cubicBezTo>
                    <a:pt x="43" y="56"/>
                    <a:pt x="43" y="56"/>
                    <a:pt x="43" y="56"/>
                  </a:cubicBezTo>
                  <a:cubicBezTo>
                    <a:pt x="39" y="58"/>
                    <a:pt x="34" y="59"/>
                    <a:pt x="30" y="59"/>
                  </a:cubicBezTo>
                  <a:cubicBezTo>
                    <a:pt x="13" y="59"/>
                    <a:pt x="0" y="46"/>
                    <a:pt x="0" y="30"/>
                  </a:cubicBezTo>
                  <a:cubicBezTo>
                    <a:pt x="0" y="14"/>
                    <a:pt x="13" y="0"/>
                    <a:pt x="30" y="0"/>
                  </a:cubicBezTo>
                  <a:cubicBezTo>
                    <a:pt x="46" y="0"/>
                    <a:pt x="59" y="14"/>
                    <a:pt x="59" y="30"/>
                  </a:cubicBezTo>
                  <a:cubicBezTo>
                    <a:pt x="59" y="35"/>
                    <a:pt x="58" y="39"/>
                    <a:pt x="56" y="43"/>
                  </a:cubicBezTo>
                  <a:cubicBezTo>
                    <a:pt x="70" y="58"/>
                    <a:pt x="70" y="58"/>
                    <a:pt x="70" y="58"/>
                  </a:cubicBezTo>
                  <a:cubicBezTo>
                    <a:pt x="74" y="61"/>
                    <a:pt x="74" y="67"/>
                    <a:pt x="70" y="70"/>
                  </a:cubicBezTo>
                  <a:close/>
                  <a:moveTo>
                    <a:pt x="30" y="47"/>
                  </a:moveTo>
                  <a:cubicBezTo>
                    <a:pt x="39" y="47"/>
                    <a:pt x="47" y="39"/>
                    <a:pt x="47" y="30"/>
                  </a:cubicBezTo>
                  <a:cubicBezTo>
                    <a:pt x="47" y="20"/>
                    <a:pt x="39" y="13"/>
                    <a:pt x="30" y="13"/>
                  </a:cubicBezTo>
                  <a:cubicBezTo>
                    <a:pt x="20" y="13"/>
                    <a:pt x="12" y="20"/>
                    <a:pt x="12" y="30"/>
                  </a:cubicBezTo>
                  <a:cubicBezTo>
                    <a:pt x="12" y="39"/>
                    <a:pt x="20" y="47"/>
                    <a:pt x="30"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600">
                <a:solidFill>
                  <a:srgbClr val="000000"/>
                </a:solidFill>
                <a:latin typeface="UTM Avo" panose="02040603050506020204" pitchFamily="18" charset="0"/>
                <a:ea typeface="Yeseva One" panose="00000500000000000000" charset="0"/>
              </a:endParaRPr>
            </a:p>
          </p:txBody>
        </p:sp>
        <p:sp>
          <p:nvSpPr>
            <p:cNvPr id="10" name="Freeform 17">
              <a:extLst>
                <a:ext uri="{FF2B5EF4-FFF2-40B4-BE49-F238E27FC236}">
                  <a16:creationId xmlns:a16="http://schemas.microsoft.com/office/drawing/2014/main" id="{4449C3D9-E34F-88ED-46AC-0A7EFBE5A6C0}"/>
                </a:ext>
              </a:extLst>
            </p:cNvPr>
            <p:cNvSpPr/>
            <p:nvPr/>
          </p:nvSpPr>
          <p:spPr bwMode="auto">
            <a:xfrm>
              <a:off x="8555038" y="3732213"/>
              <a:ext cx="179388" cy="139700"/>
            </a:xfrm>
            <a:custGeom>
              <a:avLst/>
              <a:gdLst>
                <a:gd name="T0" fmla="*/ 7 w 48"/>
                <a:gd name="T1" fmla="*/ 37 h 37"/>
                <a:gd name="T2" fmla="*/ 41 w 48"/>
                <a:gd name="T3" fmla="*/ 37 h 37"/>
                <a:gd name="T4" fmla="*/ 48 w 48"/>
                <a:gd name="T5" fmla="*/ 0 h 37"/>
                <a:gd name="T6" fmla="*/ 26 w 48"/>
                <a:gd name="T7" fmla="*/ 0 h 37"/>
                <a:gd name="T8" fmla="*/ 18 w 48"/>
                <a:gd name="T9" fmla="*/ 7 h 37"/>
                <a:gd name="T10" fmla="*/ 0 w 48"/>
                <a:gd name="T11" fmla="*/ 29 h 37"/>
                <a:gd name="T12" fmla="*/ 7 w 48"/>
                <a:gd name="T13" fmla="*/ 37 h 37"/>
              </a:gdLst>
              <a:ahLst/>
              <a:cxnLst>
                <a:cxn ang="0">
                  <a:pos x="T0" y="T1"/>
                </a:cxn>
                <a:cxn ang="0">
                  <a:pos x="T2" y="T3"/>
                </a:cxn>
                <a:cxn ang="0">
                  <a:pos x="T4" y="T5"/>
                </a:cxn>
                <a:cxn ang="0">
                  <a:pos x="T6" y="T7"/>
                </a:cxn>
                <a:cxn ang="0">
                  <a:pos x="T8" y="T9"/>
                </a:cxn>
                <a:cxn ang="0">
                  <a:pos x="T10" y="T11"/>
                </a:cxn>
                <a:cxn ang="0">
                  <a:pos x="T12" y="T13"/>
                </a:cxn>
              </a:cxnLst>
              <a:rect l="0" t="0" r="r" b="b"/>
              <a:pathLst>
                <a:path w="48" h="37">
                  <a:moveTo>
                    <a:pt x="7" y="37"/>
                  </a:moveTo>
                  <a:cubicBezTo>
                    <a:pt x="41" y="37"/>
                    <a:pt x="41" y="37"/>
                    <a:pt x="41" y="37"/>
                  </a:cubicBezTo>
                  <a:cubicBezTo>
                    <a:pt x="48" y="0"/>
                    <a:pt x="48" y="0"/>
                    <a:pt x="48" y="0"/>
                  </a:cubicBezTo>
                  <a:cubicBezTo>
                    <a:pt x="26" y="0"/>
                    <a:pt x="26" y="0"/>
                    <a:pt x="26" y="0"/>
                  </a:cubicBezTo>
                  <a:cubicBezTo>
                    <a:pt x="22" y="0"/>
                    <a:pt x="20" y="4"/>
                    <a:pt x="18" y="7"/>
                  </a:cubicBezTo>
                  <a:cubicBezTo>
                    <a:pt x="0" y="29"/>
                    <a:pt x="0" y="29"/>
                    <a:pt x="0" y="29"/>
                  </a:cubicBezTo>
                  <a:cubicBezTo>
                    <a:pt x="0" y="33"/>
                    <a:pt x="3" y="37"/>
                    <a:pt x="7"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600">
                <a:solidFill>
                  <a:srgbClr val="000000"/>
                </a:solidFill>
                <a:latin typeface="UTM Avo" panose="02040603050506020204" pitchFamily="18" charset="0"/>
                <a:ea typeface="Yeseva One" panose="00000500000000000000" charset="0"/>
              </a:endParaRPr>
            </a:p>
          </p:txBody>
        </p:sp>
        <p:sp>
          <p:nvSpPr>
            <p:cNvPr id="11" name="Freeform 18">
              <a:extLst>
                <a:ext uri="{FF2B5EF4-FFF2-40B4-BE49-F238E27FC236}">
                  <a16:creationId xmlns:a16="http://schemas.microsoft.com/office/drawing/2014/main" id="{354AC82D-52AB-2451-DBC4-773A0E27CE8D}"/>
                </a:ext>
              </a:extLst>
            </p:cNvPr>
            <p:cNvSpPr/>
            <p:nvPr/>
          </p:nvSpPr>
          <p:spPr bwMode="auto">
            <a:xfrm>
              <a:off x="8756651" y="3732213"/>
              <a:ext cx="180975" cy="128587"/>
            </a:xfrm>
            <a:custGeom>
              <a:avLst/>
              <a:gdLst>
                <a:gd name="T0" fmla="*/ 47 w 48"/>
                <a:gd name="T1" fmla="*/ 34 h 34"/>
                <a:gd name="T2" fmla="*/ 48 w 48"/>
                <a:gd name="T3" fmla="*/ 29 h 34"/>
                <a:gd name="T4" fmla="*/ 31 w 48"/>
                <a:gd name="T5" fmla="*/ 7 h 34"/>
                <a:gd name="T6" fmla="*/ 23 w 48"/>
                <a:gd name="T7" fmla="*/ 0 h 34"/>
                <a:gd name="T8" fmla="*/ 0 w 48"/>
                <a:gd name="T9" fmla="*/ 0 h 34"/>
                <a:gd name="T10" fmla="*/ 5 w 48"/>
                <a:gd name="T11" fmla="*/ 25 h 34"/>
                <a:gd name="T12" fmla="*/ 20 w 48"/>
                <a:gd name="T13" fmla="*/ 22 h 34"/>
                <a:gd name="T14" fmla="*/ 47 w 48"/>
                <a:gd name="T15" fmla="*/ 34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 h="34">
                  <a:moveTo>
                    <a:pt x="47" y="34"/>
                  </a:moveTo>
                  <a:cubicBezTo>
                    <a:pt x="48" y="33"/>
                    <a:pt x="48" y="31"/>
                    <a:pt x="48" y="29"/>
                  </a:cubicBezTo>
                  <a:cubicBezTo>
                    <a:pt x="31" y="7"/>
                    <a:pt x="31" y="7"/>
                    <a:pt x="31" y="7"/>
                  </a:cubicBezTo>
                  <a:cubicBezTo>
                    <a:pt x="29" y="4"/>
                    <a:pt x="26" y="0"/>
                    <a:pt x="23" y="0"/>
                  </a:cubicBezTo>
                  <a:cubicBezTo>
                    <a:pt x="0" y="0"/>
                    <a:pt x="0" y="0"/>
                    <a:pt x="0" y="0"/>
                  </a:cubicBezTo>
                  <a:cubicBezTo>
                    <a:pt x="5" y="25"/>
                    <a:pt x="5" y="25"/>
                    <a:pt x="5" y="25"/>
                  </a:cubicBezTo>
                  <a:cubicBezTo>
                    <a:pt x="9" y="23"/>
                    <a:pt x="14" y="22"/>
                    <a:pt x="20" y="22"/>
                  </a:cubicBezTo>
                  <a:cubicBezTo>
                    <a:pt x="30" y="22"/>
                    <a:pt x="40" y="27"/>
                    <a:pt x="47"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600">
                <a:solidFill>
                  <a:srgbClr val="000000"/>
                </a:solidFill>
                <a:latin typeface="UTM Avo" panose="02040603050506020204" pitchFamily="18" charset="0"/>
                <a:ea typeface="Yeseva One" panose="00000500000000000000" charset="0"/>
              </a:endParaRPr>
            </a:p>
          </p:txBody>
        </p:sp>
        <p:sp>
          <p:nvSpPr>
            <p:cNvPr id="12" name="Freeform 19">
              <a:extLst>
                <a:ext uri="{FF2B5EF4-FFF2-40B4-BE49-F238E27FC236}">
                  <a16:creationId xmlns:a16="http://schemas.microsoft.com/office/drawing/2014/main" id="{2CE9A954-3704-F1D3-135E-6021622A4DEB}"/>
                </a:ext>
              </a:extLst>
            </p:cNvPr>
            <p:cNvSpPr>
              <a:spLocks noEditPoints="1"/>
            </p:cNvSpPr>
            <p:nvPr/>
          </p:nvSpPr>
          <p:spPr bwMode="auto">
            <a:xfrm>
              <a:off x="8555038" y="3897313"/>
              <a:ext cx="352425" cy="217487"/>
            </a:xfrm>
            <a:custGeom>
              <a:avLst/>
              <a:gdLst>
                <a:gd name="T0" fmla="*/ 74 w 94"/>
                <a:gd name="T1" fmla="*/ 52 h 58"/>
                <a:gd name="T2" fmla="*/ 37 w 94"/>
                <a:gd name="T3" fmla="*/ 15 h 58"/>
                <a:gd name="T4" fmla="*/ 40 w 94"/>
                <a:gd name="T5" fmla="*/ 0 h 58"/>
                <a:gd name="T6" fmla="*/ 7 w 94"/>
                <a:gd name="T7" fmla="*/ 0 h 58"/>
                <a:gd name="T8" fmla="*/ 0 w 94"/>
                <a:gd name="T9" fmla="*/ 7 h 58"/>
                <a:gd name="T10" fmla="*/ 0 w 94"/>
                <a:gd name="T11" fmla="*/ 51 h 58"/>
                <a:gd name="T12" fmla="*/ 7 w 94"/>
                <a:gd name="T13" fmla="*/ 58 h 58"/>
                <a:gd name="T14" fmla="*/ 94 w 94"/>
                <a:gd name="T15" fmla="*/ 58 h 58"/>
                <a:gd name="T16" fmla="*/ 85 w 94"/>
                <a:gd name="T17" fmla="*/ 50 h 58"/>
                <a:gd name="T18" fmla="*/ 74 w 94"/>
                <a:gd name="T19" fmla="*/ 52 h 58"/>
                <a:gd name="T20" fmla="*/ 26 w 94"/>
                <a:gd name="T21" fmla="*/ 42 h 58"/>
                <a:gd name="T22" fmla="*/ 23 w 94"/>
                <a:gd name="T23" fmla="*/ 46 h 58"/>
                <a:gd name="T24" fmla="*/ 16 w 94"/>
                <a:gd name="T25" fmla="*/ 46 h 58"/>
                <a:gd name="T26" fmla="*/ 13 w 94"/>
                <a:gd name="T27" fmla="*/ 42 h 58"/>
                <a:gd name="T28" fmla="*/ 13 w 94"/>
                <a:gd name="T29" fmla="*/ 38 h 58"/>
                <a:gd name="T30" fmla="*/ 16 w 94"/>
                <a:gd name="T31" fmla="*/ 34 h 58"/>
                <a:gd name="T32" fmla="*/ 23 w 94"/>
                <a:gd name="T33" fmla="*/ 34 h 58"/>
                <a:gd name="T34" fmla="*/ 26 w 94"/>
                <a:gd name="T35" fmla="*/ 38 h 58"/>
                <a:gd name="T36" fmla="*/ 26 w 94"/>
                <a:gd name="T37" fmla="*/ 4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4" h="58">
                  <a:moveTo>
                    <a:pt x="74" y="52"/>
                  </a:moveTo>
                  <a:cubicBezTo>
                    <a:pt x="53" y="52"/>
                    <a:pt x="37" y="35"/>
                    <a:pt x="37" y="15"/>
                  </a:cubicBezTo>
                  <a:cubicBezTo>
                    <a:pt x="37" y="10"/>
                    <a:pt x="38" y="4"/>
                    <a:pt x="40" y="0"/>
                  </a:cubicBezTo>
                  <a:cubicBezTo>
                    <a:pt x="7" y="0"/>
                    <a:pt x="7" y="0"/>
                    <a:pt x="7" y="0"/>
                  </a:cubicBezTo>
                  <a:cubicBezTo>
                    <a:pt x="3" y="0"/>
                    <a:pt x="0" y="3"/>
                    <a:pt x="0" y="7"/>
                  </a:cubicBezTo>
                  <a:cubicBezTo>
                    <a:pt x="0" y="51"/>
                    <a:pt x="0" y="51"/>
                    <a:pt x="0" y="51"/>
                  </a:cubicBezTo>
                  <a:cubicBezTo>
                    <a:pt x="0" y="55"/>
                    <a:pt x="3" y="58"/>
                    <a:pt x="7" y="58"/>
                  </a:cubicBezTo>
                  <a:cubicBezTo>
                    <a:pt x="94" y="58"/>
                    <a:pt x="94" y="58"/>
                    <a:pt x="94" y="58"/>
                  </a:cubicBezTo>
                  <a:cubicBezTo>
                    <a:pt x="85" y="50"/>
                    <a:pt x="85" y="50"/>
                    <a:pt x="85" y="50"/>
                  </a:cubicBezTo>
                  <a:cubicBezTo>
                    <a:pt x="82" y="51"/>
                    <a:pt x="78" y="52"/>
                    <a:pt x="74" y="52"/>
                  </a:cubicBezTo>
                  <a:close/>
                  <a:moveTo>
                    <a:pt x="26" y="42"/>
                  </a:moveTo>
                  <a:cubicBezTo>
                    <a:pt x="26" y="44"/>
                    <a:pt x="25" y="46"/>
                    <a:pt x="23" y="46"/>
                  </a:cubicBezTo>
                  <a:cubicBezTo>
                    <a:pt x="16" y="46"/>
                    <a:pt x="16" y="46"/>
                    <a:pt x="16" y="46"/>
                  </a:cubicBezTo>
                  <a:cubicBezTo>
                    <a:pt x="14" y="46"/>
                    <a:pt x="13" y="44"/>
                    <a:pt x="13" y="42"/>
                  </a:cubicBezTo>
                  <a:cubicBezTo>
                    <a:pt x="13" y="38"/>
                    <a:pt x="13" y="38"/>
                    <a:pt x="13" y="38"/>
                  </a:cubicBezTo>
                  <a:cubicBezTo>
                    <a:pt x="13" y="36"/>
                    <a:pt x="14" y="34"/>
                    <a:pt x="16" y="34"/>
                  </a:cubicBezTo>
                  <a:cubicBezTo>
                    <a:pt x="23" y="34"/>
                    <a:pt x="23" y="34"/>
                    <a:pt x="23" y="34"/>
                  </a:cubicBezTo>
                  <a:cubicBezTo>
                    <a:pt x="25" y="34"/>
                    <a:pt x="26" y="36"/>
                    <a:pt x="26" y="38"/>
                  </a:cubicBezTo>
                  <a:lnTo>
                    <a:pt x="26" y="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600">
                <a:solidFill>
                  <a:srgbClr val="000000"/>
                </a:solidFill>
                <a:latin typeface="UTM Avo" panose="02040603050506020204" pitchFamily="18" charset="0"/>
                <a:ea typeface="Yeseva One" panose="00000500000000000000" charset="0"/>
              </a:endParaRPr>
            </a:p>
          </p:txBody>
        </p:sp>
      </p:grpSp>
      <p:grpSp>
        <p:nvGrpSpPr>
          <p:cNvPr id="13" name="Group 12">
            <a:extLst>
              <a:ext uri="{FF2B5EF4-FFF2-40B4-BE49-F238E27FC236}">
                <a16:creationId xmlns:a16="http://schemas.microsoft.com/office/drawing/2014/main" id="{4C657734-AAA7-4B69-068E-307DCAC01C90}"/>
              </a:ext>
            </a:extLst>
          </p:cNvPr>
          <p:cNvGrpSpPr/>
          <p:nvPr/>
        </p:nvGrpSpPr>
        <p:grpSpPr>
          <a:xfrm>
            <a:off x="9753601" y="3725776"/>
            <a:ext cx="644679" cy="640235"/>
            <a:chOff x="9569450" y="5030788"/>
            <a:chExt cx="460376" cy="457200"/>
          </a:xfrm>
          <a:solidFill>
            <a:schemeClr val="accent1"/>
          </a:solidFill>
        </p:grpSpPr>
        <p:sp>
          <p:nvSpPr>
            <p:cNvPr id="14" name="Freeform 21">
              <a:extLst>
                <a:ext uri="{FF2B5EF4-FFF2-40B4-BE49-F238E27FC236}">
                  <a16:creationId xmlns:a16="http://schemas.microsoft.com/office/drawing/2014/main" id="{2272303A-66E3-E069-BE4A-876D48884262}"/>
                </a:ext>
              </a:extLst>
            </p:cNvPr>
            <p:cNvSpPr/>
            <p:nvPr/>
          </p:nvSpPr>
          <p:spPr bwMode="auto">
            <a:xfrm>
              <a:off x="9955213" y="5245101"/>
              <a:ext cx="69850" cy="63500"/>
            </a:xfrm>
            <a:custGeom>
              <a:avLst/>
              <a:gdLst>
                <a:gd name="T0" fmla="*/ 16 w 19"/>
                <a:gd name="T1" fmla="*/ 0 h 17"/>
                <a:gd name="T2" fmla="*/ 4 w 19"/>
                <a:gd name="T3" fmla="*/ 0 h 17"/>
                <a:gd name="T4" fmla="*/ 2 w 19"/>
                <a:gd name="T5" fmla="*/ 0 h 17"/>
                <a:gd name="T6" fmla="*/ 1 w 19"/>
                <a:gd name="T7" fmla="*/ 2 h 17"/>
                <a:gd name="T8" fmla="*/ 0 w 19"/>
                <a:gd name="T9" fmla="*/ 10 h 17"/>
                <a:gd name="T10" fmla="*/ 2 w 19"/>
                <a:gd name="T11" fmla="*/ 14 h 17"/>
                <a:gd name="T12" fmla="*/ 15 w 19"/>
                <a:gd name="T13" fmla="*/ 17 h 17"/>
                <a:gd name="T14" fmla="*/ 16 w 19"/>
                <a:gd name="T15" fmla="*/ 17 h 17"/>
                <a:gd name="T16" fmla="*/ 17 w 19"/>
                <a:gd name="T17" fmla="*/ 16 h 17"/>
                <a:gd name="T18" fmla="*/ 18 w 19"/>
                <a:gd name="T19" fmla="*/ 15 h 17"/>
                <a:gd name="T20" fmla="*/ 19 w 19"/>
                <a:gd name="T21" fmla="*/ 2 h 17"/>
                <a:gd name="T22" fmla="*/ 16 w 19"/>
                <a:gd name="T23"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 h="17">
                  <a:moveTo>
                    <a:pt x="16" y="0"/>
                  </a:moveTo>
                  <a:cubicBezTo>
                    <a:pt x="4" y="0"/>
                    <a:pt x="4" y="0"/>
                    <a:pt x="4" y="0"/>
                  </a:cubicBezTo>
                  <a:cubicBezTo>
                    <a:pt x="3" y="0"/>
                    <a:pt x="2" y="0"/>
                    <a:pt x="2" y="0"/>
                  </a:cubicBezTo>
                  <a:cubicBezTo>
                    <a:pt x="1" y="1"/>
                    <a:pt x="1" y="2"/>
                    <a:pt x="1" y="2"/>
                  </a:cubicBezTo>
                  <a:cubicBezTo>
                    <a:pt x="1" y="5"/>
                    <a:pt x="1" y="8"/>
                    <a:pt x="0" y="10"/>
                  </a:cubicBezTo>
                  <a:cubicBezTo>
                    <a:pt x="0" y="12"/>
                    <a:pt x="1" y="13"/>
                    <a:pt x="2" y="14"/>
                  </a:cubicBezTo>
                  <a:cubicBezTo>
                    <a:pt x="15" y="17"/>
                    <a:pt x="15" y="17"/>
                    <a:pt x="15" y="17"/>
                  </a:cubicBezTo>
                  <a:cubicBezTo>
                    <a:pt x="15" y="17"/>
                    <a:pt x="15" y="17"/>
                    <a:pt x="16" y="17"/>
                  </a:cubicBezTo>
                  <a:cubicBezTo>
                    <a:pt x="16" y="17"/>
                    <a:pt x="17" y="17"/>
                    <a:pt x="17" y="16"/>
                  </a:cubicBezTo>
                  <a:cubicBezTo>
                    <a:pt x="18" y="16"/>
                    <a:pt x="18" y="15"/>
                    <a:pt x="18" y="15"/>
                  </a:cubicBezTo>
                  <a:cubicBezTo>
                    <a:pt x="19" y="11"/>
                    <a:pt x="19" y="6"/>
                    <a:pt x="19" y="2"/>
                  </a:cubicBezTo>
                  <a:cubicBezTo>
                    <a:pt x="19" y="1"/>
                    <a:pt x="18"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600">
                <a:solidFill>
                  <a:srgbClr val="000000"/>
                </a:solidFill>
                <a:latin typeface="UTM Avo" panose="02040603050506020204" pitchFamily="18" charset="0"/>
                <a:ea typeface="Yeseva One" panose="00000500000000000000" charset="0"/>
              </a:endParaRPr>
            </a:p>
          </p:txBody>
        </p:sp>
        <p:sp>
          <p:nvSpPr>
            <p:cNvPr id="15" name="Freeform 22">
              <a:extLst>
                <a:ext uri="{FF2B5EF4-FFF2-40B4-BE49-F238E27FC236}">
                  <a16:creationId xmlns:a16="http://schemas.microsoft.com/office/drawing/2014/main" id="{481EFB48-1E79-5C17-49D1-F302D23C66BC}"/>
                </a:ext>
              </a:extLst>
            </p:cNvPr>
            <p:cNvSpPr/>
            <p:nvPr/>
          </p:nvSpPr>
          <p:spPr bwMode="auto">
            <a:xfrm>
              <a:off x="9931400" y="5303838"/>
              <a:ext cx="82550" cy="79375"/>
            </a:xfrm>
            <a:custGeom>
              <a:avLst/>
              <a:gdLst>
                <a:gd name="T0" fmla="*/ 20 w 22"/>
                <a:gd name="T1" fmla="*/ 4 h 21"/>
                <a:gd name="T2" fmla="*/ 8 w 22"/>
                <a:gd name="T3" fmla="*/ 1 h 21"/>
                <a:gd name="T4" fmla="*/ 7 w 22"/>
                <a:gd name="T5" fmla="*/ 0 h 21"/>
                <a:gd name="T6" fmla="*/ 4 w 22"/>
                <a:gd name="T7" fmla="*/ 2 h 21"/>
                <a:gd name="T8" fmla="*/ 1 w 22"/>
                <a:gd name="T9" fmla="*/ 10 h 21"/>
                <a:gd name="T10" fmla="*/ 2 w 22"/>
                <a:gd name="T11" fmla="*/ 13 h 21"/>
                <a:gd name="T12" fmla="*/ 12 w 22"/>
                <a:gd name="T13" fmla="*/ 21 h 21"/>
                <a:gd name="T14" fmla="*/ 14 w 22"/>
                <a:gd name="T15" fmla="*/ 21 h 21"/>
                <a:gd name="T16" fmla="*/ 14 w 22"/>
                <a:gd name="T17" fmla="*/ 21 h 21"/>
                <a:gd name="T18" fmla="*/ 16 w 22"/>
                <a:gd name="T19" fmla="*/ 20 h 21"/>
                <a:gd name="T20" fmla="*/ 22 w 22"/>
                <a:gd name="T21" fmla="*/ 7 h 21"/>
                <a:gd name="T22" fmla="*/ 22 w 22"/>
                <a:gd name="T23" fmla="*/ 5 h 21"/>
                <a:gd name="T24" fmla="*/ 20 w 22"/>
                <a:gd name="T25" fmla="*/ 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21">
                  <a:moveTo>
                    <a:pt x="20" y="4"/>
                  </a:moveTo>
                  <a:cubicBezTo>
                    <a:pt x="8" y="1"/>
                    <a:pt x="8" y="1"/>
                    <a:pt x="8" y="1"/>
                  </a:cubicBezTo>
                  <a:cubicBezTo>
                    <a:pt x="7" y="0"/>
                    <a:pt x="7" y="0"/>
                    <a:pt x="7" y="0"/>
                  </a:cubicBezTo>
                  <a:cubicBezTo>
                    <a:pt x="6" y="0"/>
                    <a:pt x="5" y="1"/>
                    <a:pt x="4" y="2"/>
                  </a:cubicBezTo>
                  <a:cubicBezTo>
                    <a:pt x="3" y="5"/>
                    <a:pt x="2" y="7"/>
                    <a:pt x="1" y="10"/>
                  </a:cubicBezTo>
                  <a:cubicBezTo>
                    <a:pt x="0" y="11"/>
                    <a:pt x="0" y="13"/>
                    <a:pt x="2" y="13"/>
                  </a:cubicBezTo>
                  <a:cubicBezTo>
                    <a:pt x="12" y="21"/>
                    <a:pt x="12" y="21"/>
                    <a:pt x="12" y="21"/>
                  </a:cubicBezTo>
                  <a:cubicBezTo>
                    <a:pt x="12" y="21"/>
                    <a:pt x="13" y="21"/>
                    <a:pt x="14" y="21"/>
                  </a:cubicBezTo>
                  <a:cubicBezTo>
                    <a:pt x="14" y="21"/>
                    <a:pt x="14" y="21"/>
                    <a:pt x="14" y="21"/>
                  </a:cubicBezTo>
                  <a:cubicBezTo>
                    <a:pt x="15" y="21"/>
                    <a:pt x="16" y="21"/>
                    <a:pt x="16" y="20"/>
                  </a:cubicBezTo>
                  <a:cubicBezTo>
                    <a:pt x="18" y="16"/>
                    <a:pt x="20" y="12"/>
                    <a:pt x="22" y="7"/>
                  </a:cubicBezTo>
                  <a:cubicBezTo>
                    <a:pt x="22" y="7"/>
                    <a:pt x="22" y="6"/>
                    <a:pt x="22" y="5"/>
                  </a:cubicBezTo>
                  <a:cubicBezTo>
                    <a:pt x="21" y="4"/>
                    <a:pt x="21" y="4"/>
                    <a:pt x="2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600">
                <a:solidFill>
                  <a:srgbClr val="000000"/>
                </a:solidFill>
                <a:latin typeface="UTM Avo" panose="02040603050506020204" pitchFamily="18" charset="0"/>
                <a:ea typeface="Yeseva One" panose="00000500000000000000" charset="0"/>
              </a:endParaRPr>
            </a:p>
          </p:txBody>
        </p:sp>
        <p:sp>
          <p:nvSpPr>
            <p:cNvPr id="16" name="Freeform 23">
              <a:extLst>
                <a:ext uri="{FF2B5EF4-FFF2-40B4-BE49-F238E27FC236}">
                  <a16:creationId xmlns:a16="http://schemas.microsoft.com/office/drawing/2014/main" id="{2828AD38-CAE3-38CA-93D1-86D13DDEC8F9}"/>
                </a:ext>
              </a:extLst>
            </p:cNvPr>
            <p:cNvSpPr/>
            <p:nvPr/>
          </p:nvSpPr>
          <p:spPr bwMode="auto">
            <a:xfrm>
              <a:off x="9890125" y="5360988"/>
              <a:ext cx="82550" cy="85725"/>
            </a:xfrm>
            <a:custGeom>
              <a:avLst/>
              <a:gdLst>
                <a:gd name="T0" fmla="*/ 21 w 22"/>
                <a:gd name="T1" fmla="*/ 8 h 23"/>
                <a:gd name="T2" fmla="*/ 11 w 22"/>
                <a:gd name="T3" fmla="*/ 1 h 23"/>
                <a:gd name="T4" fmla="*/ 9 w 22"/>
                <a:gd name="T5" fmla="*/ 0 h 23"/>
                <a:gd name="T6" fmla="*/ 7 w 22"/>
                <a:gd name="T7" fmla="*/ 1 h 23"/>
                <a:gd name="T8" fmla="*/ 1 w 22"/>
                <a:gd name="T9" fmla="*/ 7 h 23"/>
                <a:gd name="T10" fmla="*/ 0 w 22"/>
                <a:gd name="T11" fmla="*/ 10 h 23"/>
                <a:gd name="T12" fmla="*/ 7 w 22"/>
                <a:gd name="T13" fmla="*/ 21 h 23"/>
                <a:gd name="T14" fmla="*/ 9 w 22"/>
                <a:gd name="T15" fmla="*/ 23 h 23"/>
                <a:gd name="T16" fmla="*/ 9 w 22"/>
                <a:gd name="T17" fmla="*/ 23 h 23"/>
                <a:gd name="T18" fmla="*/ 11 w 22"/>
                <a:gd name="T19" fmla="*/ 22 h 23"/>
                <a:gd name="T20" fmla="*/ 22 w 22"/>
                <a:gd name="T21" fmla="*/ 12 h 23"/>
                <a:gd name="T22" fmla="*/ 22 w 22"/>
                <a:gd name="T23" fmla="*/ 10 h 23"/>
                <a:gd name="T24" fmla="*/ 21 w 22"/>
                <a:gd name="T25" fmla="*/ 8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23">
                  <a:moveTo>
                    <a:pt x="21" y="8"/>
                  </a:moveTo>
                  <a:cubicBezTo>
                    <a:pt x="11" y="1"/>
                    <a:pt x="11" y="1"/>
                    <a:pt x="11" y="1"/>
                  </a:cubicBezTo>
                  <a:cubicBezTo>
                    <a:pt x="10" y="0"/>
                    <a:pt x="10" y="0"/>
                    <a:pt x="9" y="0"/>
                  </a:cubicBezTo>
                  <a:cubicBezTo>
                    <a:pt x="8" y="0"/>
                    <a:pt x="8" y="1"/>
                    <a:pt x="7" y="1"/>
                  </a:cubicBezTo>
                  <a:cubicBezTo>
                    <a:pt x="5" y="3"/>
                    <a:pt x="3" y="5"/>
                    <a:pt x="1" y="7"/>
                  </a:cubicBezTo>
                  <a:cubicBezTo>
                    <a:pt x="0" y="8"/>
                    <a:pt x="0" y="9"/>
                    <a:pt x="0" y="10"/>
                  </a:cubicBezTo>
                  <a:cubicBezTo>
                    <a:pt x="7" y="21"/>
                    <a:pt x="7" y="21"/>
                    <a:pt x="7" y="21"/>
                  </a:cubicBezTo>
                  <a:cubicBezTo>
                    <a:pt x="7" y="22"/>
                    <a:pt x="8" y="23"/>
                    <a:pt x="9" y="23"/>
                  </a:cubicBezTo>
                  <a:cubicBezTo>
                    <a:pt x="9" y="23"/>
                    <a:pt x="9" y="23"/>
                    <a:pt x="9" y="23"/>
                  </a:cubicBezTo>
                  <a:cubicBezTo>
                    <a:pt x="10" y="23"/>
                    <a:pt x="10" y="23"/>
                    <a:pt x="11" y="22"/>
                  </a:cubicBezTo>
                  <a:cubicBezTo>
                    <a:pt x="15" y="19"/>
                    <a:pt x="18" y="16"/>
                    <a:pt x="22" y="12"/>
                  </a:cubicBezTo>
                  <a:cubicBezTo>
                    <a:pt x="22" y="12"/>
                    <a:pt x="22" y="11"/>
                    <a:pt x="22" y="10"/>
                  </a:cubicBezTo>
                  <a:cubicBezTo>
                    <a:pt x="22" y="9"/>
                    <a:pt x="22" y="9"/>
                    <a:pt x="21"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600">
                <a:solidFill>
                  <a:srgbClr val="000000"/>
                </a:solidFill>
                <a:latin typeface="UTM Avo" panose="02040603050506020204" pitchFamily="18" charset="0"/>
                <a:ea typeface="Yeseva One" panose="00000500000000000000" charset="0"/>
              </a:endParaRPr>
            </a:p>
          </p:txBody>
        </p:sp>
        <p:sp>
          <p:nvSpPr>
            <p:cNvPr id="17" name="Freeform 24">
              <a:extLst>
                <a:ext uri="{FF2B5EF4-FFF2-40B4-BE49-F238E27FC236}">
                  <a16:creationId xmlns:a16="http://schemas.microsoft.com/office/drawing/2014/main" id="{B34E73FD-3208-AD9B-C669-35D07F96B716}"/>
                </a:ext>
              </a:extLst>
            </p:cNvPr>
            <p:cNvSpPr/>
            <p:nvPr/>
          </p:nvSpPr>
          <p:spPr bwMode="auto">
            <a:xfrm>
              <a:off x="9569450" y="5030788"/>
              <a:ext cx="460376" cy="457200"/>
            </a:xfrm>
            <a:custGeom>
              <a:avLst/>
              <a:gdLst>
                <a:gd name="T0" fmla="*/ 84 w 123"/>
                <a:gd name="T1" fmla="*/ 100 h 122"/>
                <a:gd name="T2" fmla="*/ 81 w 123"/>
                <a:gd name="T3" fmla="*/ 99 h 122"/>
                <a:gd name="T4" fmla="*/ 80 w 123"/>
                <a:gd name="T5" fmla="*/ 99 h 122"/>
                <a:gd name="T6" fmla="*/ 61 w 123"/>
                <a:gd name="T7" fmla="*/ 103 h 122"/>
                <a:gd name="T8" fmla="*/ 18 w 123"/>
                <a:gd name="T9" fmla="*/ 61 h 122"/>
                <a:gd name="T10" fmla="*/ 61 w 123"/>
                <a:gd name="T11" fmla="*/ 18 h 122"/>
                <a:gd name="T12" fmla="*/ 90 w 123"/>
                <a:gd name="T13" fmla="*/ 28 h 122"/>
                <a:gd name="T14" fmla="*/ 82 w 123"/>
                <a:gd name="T15" fmla="*/ 36 h 122"/>
                <a:gd name="T16" fmla="*/ 81 w 123"/>
                <a:gd name="T17" fmla="*/ 39 h 122"/>
                <a:gd name="T18" fmla="*/ 83 w 123"/>
                <a:gd name="T19" fmla="*/ 41 h 122"/>
                <a:gd name="T20" fmla="*/ 119 w 123"/>
                <a:gd name="T21" fmla="*/ 47 h 122"/>
                <a:gd name="T22" fmla="*/ 120 w 123"/>
                <a:gd name="T23" fmla="*/ 47 h 122"/>
                <a:gd name="T24" fmla="*/ 122 w 123"/>
                <a:gd name="T25" fmla="*/ 47 h 122"/>
                <a:gd name="T26" fmla="*/ 122 w 123"/>
                <a:gd name="T27" fmla="*/ 44 h 122"/>
                <a:gd name="T28" fmla="*/ 116 w 123"/>
                <a:gd name="T29" fmla="*/ 8 h 122"/>
                <a:gd name="T30" fmla="*/ 114 w 123"/>
                <a:gd name="T31" fmla="*/ 6 h 122"/>
                <a:gd name="T32" fmla="*/ 113 w 123"/>
                <a:gd name="T33" fmla="*/ 6 h 122"/>
                <a:gd name="T34" fmla="*/ 111 w 123"/>
                <a:gd name="T35" fmla="*/ 7 h 122"/>
                <a:gd name="T36" fmla="*/ 103 w 123"/>
                <a:gd name="T37" fmla="*/ 15 h 122"/>
                <a:gd name="T38" fmla="*/ 61 w 123"/>
                <a:gd name="T39" fmla="*/ 0 h 122"/>
                <a:gd name="T40" fmla="*/ 0 w 123"/>
                <a:gd name="T41" fmla="*/ 61 h 122"/>
                <a:gd name="T42" fmla="*/ 61 w 123"/>
                <a:gd name="T43" fmla="*/ 122 h 122"/>
                <a:gd name="T44" fmla="*/ 89 w 123"/>
                <a:gd name="T45" fmla="*/ 115 h 122"/>
                <a:gd name="T46" fmla="*/ 90 w 123"/>
                <a:gd name="T47" fmla="*/ 113 h 122"/>
                <a:gd name="T48" fmla="*/ 90 w 123"/>
                <a:gd name="T49" fmla="*/ 111 h 122"/>
                <a:gd name="T50" fmla="*/ 84 w 123"/>
                <a:gd name="T51" fmla="*/ 10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3" h="122">
                  <a:moveTo>
                    <a:pt x="84" y="100"/>
                  </a:moveTo>
                  <a:cubicBezTo>
                    <a:pt x="83" y="99"/>
                    <a:pt x="82" y="99"/>
                    <a:pt x="81" y="99"/>
                  </a:cubicBezTo>
                  <a:cubicBezTo>
                    <a:pt x="81" y="99"/>
                    <a:pt x="81" y="99"/>
                    <a:pt x="80" y="99"/>
                  </a:cubicBezTo>
                  <a:cubicBezTo>
                    <a:pt x="74" y="102"/>
                    <a:pt x="68" y="103"/>
                    <a:pt x="61" y="103"/>
                  </a:cubicBezTo>
                  <a:cubicBezTo>
                    <a:pt x="37" y="103"/>
                    <a:pt x="18" y="84"/>
                    <a:pt x="18" y="61"/>
                  </a:cubicBezTo>
                  <a:cubicBezTo>
                    <a:pt x="18" y="37"/>
                    <a:pt x="37" y="18"/>
                    <a:pt x="61" y="18"/>
                  </a:cubicBezTo>
                  <a:cubicBezTo>
                    <a:pt x="72" y="18"/>
                    <a:pt x="82" y="22"/>
                    <a:pt x="90" y="28"/>
                  </a:cubicBezTo>
                  <a:cubicBezTo>
                    <a:pt x="82" y="36"/>
                    <a:pt x="82" y="36"/>
                    <a:pt x="82" y="36"/>
                  </a:cubicBezTo>
                  <a:cubicBezTo>
                    <a:pt x="81" y="37"/>
                    <a:pt x="81" y="38"/>
                    <a:pt x="81" y="39"/>
                  </a:cubicBezTo>
                  <a:cubicBezTo>
                    <a:pt x="82" y="40"/>
                    <a:pt x="82" y="41"/>
                    <a:pt x="83" y="41"/>
                  </a:cubicBezTo>
                  <a:cubicBezTo>
                    <a:pt x="119" y="47"/>
                    <a:pt x="119" y="47"/>
                    <a:pt x="119" y="47"/>
                  </a:cubicBezTo>
                  <a:cubicBezTo>
                    <a:pt x="119" y="47"/>
                    <a:pt x="120" y="47"/>
                    <a:pt x="120" y="47"/>
                  </a:cubicBezTo>
                  <a:cubicBezTo>
                    <a:pt x="120" y="47"/>
                    <a:pt x="121" y="47"/>
                    <a:pt x="122" y="47"/>
                  </a:cubicBezTo>
                  <a:cubicBezTo>
                    <a:pt x="122" y="46"/>
                    <a:pt x="123" y="45"/>
                    <a:pt x="122" y="44"/>
                  </a:cubicBezTo>
                  <a:cubicBezTo>
                    <a:pt x="116" y="8"/>
                    <a:pt x="116" y="8"/>
                    <a:pt x="116" y="8"/>
                  </a:cubicBezTo>
                  <a:cubicBezTo>
                    <a:pt x="116" y="7"/>
                    <a:pt x="115" y="7"/>
                    <a:pt x="114" y="6"/>
                  </a:cubicBezTo>
                  <a:cubicBezTo>
                    <a:pt x="114" y="6"/>
                    <a:pt x="113" y="6"/>
                    <a:pt x="113" y="6"/>
                  </a:cubicBezTo>
                  <a:cubicBezTo>
                    <a:pt x="112" y="6"/>
                    <a:pt x="112" y="6"/>
                    <a:pt x="111" y="7"/>
                  </a:cubicBezTo>
                  <a:cubicBezTo>
                    <a:pt x="103" y="15"/>
                    <a:pt x="103" y="15"/>
                    <a:pt x="103" y="15"/>
                  </a:cubicBezTo>
                  <a:cubicBezTo>
                    <a:pt x="92" y="5"/>
                    <a:pt x="77" y="0"/>
                    <a:pt x="61" y="0"/>
                  </a:cubicBezTo>
                  <a:cubicBezTo>
                    <a:pt x="27" y="0"/>
                    <a:pt x="0" y="27"/>
                    <a:pt x="0" y="61"/>
                  </a:cubicBezTo>
                  <a:cubicBezTo>
                    <a:pt x="0" y="94"/>
                    <a:pt x="27" y="122"/>
                    <a:pt x="61" y="122"/>
                  </a:cubicBezTo>
                  <a:cubicBezTo>
                    <a:pt x="71" y="122"/>
                    <a:pt x="81" y="119"/>
                    <a:pt x="89" y="115"/>
                  </a:cubicBezTo>
                  <a:cubicBezTo>
                    <a:pt x="90" y="115"/>
                    <a:pt x="90" y="114"/>
                    <a:pt x="90" y="113"/>
                  </a:cubicBezTo>
                  <a:cubicBezTo>
                    <a:pt x="91" y="113"/>
                    <a:pt x="91" y="112"/>
                    <a:pt x="90" y="111"/>
                  </a:cubicBezTo>
                  <a:lnTo>
                    <a:pt x="84" y="1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600">
                <a:solidFill>
                  <a:srgbClr val="000000"/>
                </a:solidFill>
                <a:latin typeface="UTM Avo" panose="02040603050506020204" pitchFamily="18" charset="0"/>
                <a:ea typeface="Yeseva One" panose="00000500000000000000" charset="0"/>
              </a:endParaRPr>
            </a:p>
          </p:txBody>
        </p:sp>
        <p:sp>
          <p:nvSpPr>
            <p:cNvPr id="18" name="Freeform 25">
              <a:extLst>
                <a:ext uri="{FF2B5EF4-FFF2-40B4-BE49-F238E27FC236}">
                  <a16:creationId xmlns:a16="http://schemas.microsoft.com/office/drawing/2014/main" id="{273389B5-FF7E-6410-B423-EC276860E6B5}"/>
                </a:ext>
              </a:extLst>
            </p:cNvPr>
            <p:cNvSpPr/>
            <p:nvPr/>
          </p:nvSpPr>
          <p:spPr bwMode="auto">
            <a:xfrm>
              <a:off x="9702800" y="5203826"/>
              <a:ext cx="87313" cy="123825"/>
            </a:xfrm>
            <a:custGeom>
              <a:avLst/>
              <a:gdLst>
                <a:gd name="T0" fmla="*/ 23 w 23"/>
                <a:gd name="T1" fmla="*/ 33 h 33"/>
                <a:gd name="T2" fmla="*/ 0 w 23"/>
                <a:gd name="T3" fmla="*/ 33 h 33"/>
                <a:gd name="T4" fmla="*/ 0 w 23"/>
                <a:gd name="T5" fmla="*/ 28 h 33"/>
                <a:gd name="T6" fmla="*/ 5 w 23"/>
                <a:gd name="T7" fmla="*/ 23 h 33"/>
                <a:gd name="T8" fmla="*/ 10 w 23"/>
                <a:gd name="T9" fmla="*/ 19 h 33"/>
                <a:gd name="T10" fmla="*/ 13 w 23"/>
                <a:gd name="T11" fmla="*/ 14 h 33"/>
                <a:gd name="T12" fmla="*/ 14 w 23"/>
                <a:gd name="T13" fmla="*/ 11 h 33"/>
                <a:gd name="T14" fmla="*/ 13 w 23"/>
                <a:gd name="T15" fmla="*/ 7 h 33"/>
                <a:gd name="T16" fmla="*/ 9 w 23"/>
                <a:gd name="T17" fmla="*/ 6 h 33"/>
                <a:gd name="T18" fmla="*/ 5 w 23"/>
                <a:gd name="T19" fmla="*/ 7 h 33"/>
                <a:gd name="T20" fmla="*/ 2 w 23"/>
                <a:gd name="T21" fmla="*/ 9 h 33"/>
                <a:gd name="T22" fmla="*/ 1 w 23"/>
                <a:gd name="T23" fmla="*/ 9 h 33"/>
                <a:gd name="T24" fmla="*/ 1 w 23"/>
                <a:gd name="T25" fmla="*/ 2 h 33"/>
                <a:gd name="T26" fmla="*/ 5 w 23"/>
                <a:gd name="T27" fmla="*/ 0 h 33"/>
                <a:gd name="T28" fmla="*/ 11 w 23"/>
                <a:gd name="T29" fmla="*/ 0 h 33"/>
                <a:gd name="T30" fmla="*/ 19 w 23"/>
                <a:gd name="T31" fmla="*/ 2 h 33"/>
                <a:gd name="T32" fmla="*/ 22 w 23"/>
                <a:gd name="T33" fmla="*/ 10 h 33"/>
                <a:gd name="T34" fmla="*/ 20 w 23"/>
                <a:gd name="T35" fmla="*/ 15 h 33"/>
                <a:gd name="T36" fmla="*/ 16 w 23"/>
                <a:gd name="T37" fmla="*/ 21 h 33"/>
                <a:gd name="T38" fmla="*/ 13 w 23"/>
                <a:gd name="T39" fmla="*/ 25 h 33"/>
                <a:gd name="T40" fmla="*/ 10 w 23"/>
                <a:gd name="T41" fmla="*/ 27 h 33"/>
                <a:gd name="T42" fmla="*/ 23 w 23"/>
                <a:gd name="T43" fmla="*/ 27 h 33"/>
                <a:gd name="T44" fmla="*/ 23 w 23"/>
                <a:gd name="T45"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3" h="33">
                  <a:moveTo>
                    <a:pt x="23" y="33"/>
                  </a:moveTo>
                  <a:cubicBezTo>
                    <a:pt x="0" y="33"/>
                    <a:pt x="0" y="33"/>
                    <a:pt x="0" y="33"/>
                  </a:cubicBezTo>
                  <a:cubicBezTo>
                    <a:pt x="0" y="28"/>
                    <a:pt x="0" y="28"/>
                    <a:pt x="0" y="28"/>
                  </a:cubicBezTo>
                  <a:cubicBezTo>
                    <a:pt x="2" y="26"/>
                    <a:pt x="4" y="25"/>
                    <a:pt x="5" y="23"/>
                  </a:cubicBezTo>
                  <a:cubicBezTo>
                    <a:pt x="7" y="21"/>
                    <a:pt x="9" y="20"/>
                    <a:pt x="10" y="19"/>
                  </a:cubicBezTo>
                  <a:cubicBezTo>
                    <a:pt x="11" y="17"/>
                    <a:pt x="12" y="16"/>
                    <a:pt x="13" y="14"/>
                  </a:cubicBezTo>
                  <a:cubicBezTo>
                    <a:pt x="14" y="13"/>
                    <a:pt x="14" y="12"/>
                    <a:pt x="14" y="11"/>
                  </a:cubicBezTo>
                  <a:cubicBezTo>
                    <a:pt x="14" y="9"/>
                    <a:pt x="14" y="8"/>
                    <a:pt x="13" y="7"/>
                  </a:cubicBezTo>
                  <a:cubicBezTo>
                    <a:pt x="12" y="6"/>
                    <a:pt x="11" y="6"/>
                    <a:pt x="9" y="6"/>
                  </a:cubicBezTo>
                  <a:cubicBezTo>
                    <a:pt x="8" y="6"/>
                    <a:pt x="7" y="6"/>
                    <a:pt x="5" y="7"/>
                  </a:cubicBezTo>
                  <a:cubicBezTo>
                    <a:pt x="4" y="7"/>
                    <a:pt x="3" y="8"/>
                    <a:pt x="2" y="9"/>
                  </a:cubicBezTo>
                  <a:cubicBezTo>
                    <a:pt x="1" y="9"/>
                    <a:pt x="1" y="9"/>
                    <a:pt x="1" y="9"/>
                  </a:cubicBezTo>
                  <a:cubicBezTo>
                    <a:pt x="1" y="2"/>
                    <a:pt x="1" y="2"/>
                    <a:pt x="1" y="2"/>
                  </a:cubicBezTo>
                  <a:cubicBezTo>
                    <a:pt x="2" y="1"/>
                    <a:pt x="3" y="1"/>
                    <a:pt x="5" y="0"/>
                  </a:cubicBezTo>
                  <a:cubicBezTo>
                    <a:pt x="7" y="0"/>
                    <a:pt x="9" y="0"/>
                    <a:pt x="11" y="0"/>
                  </a:cubicBezTo>
                  <a:cubicBezTo>
                    <a:pt x="14" y="0"/>
                    <a:pt x="17" y="0"/>
                    <a:pt x="19" y="2"/>
                  </a:cubicBezTo>
                  <a:cubicBezTo>
                    <a:pt x="21" y="4"/>
                    <a:pt x="22" y="6"/>
                    <a:pt x="22" y="10"/>
                  </a:cubicBezTo>
                  <a:cubicBezTo>
                    <a:pt x="22" y="12"/>
                    <a:pt x="21" y="14"/>
                    <a:pt x="20" y="15"/>
                  </a:cubicBezTo>
                  <a:cubicBezTo>
                    <a:pt x="19" y="17"/>
                    <a:pt x="18" y="19"/>
                    <a:pt x="16" y="21"/>
                  </a:cubicBezTo>
                  <a:cubicBezTo>
                    <a:pt x="15" y="22"/>
                    <a:pt x="14" y="24"/>
                    <a:pt x="13" y="25"/>
                  </a:cubicBezTo>
                  <a:cubicBezTo>
                    <a:pt x="11" y="26"/>
                    <a:pt x="11" y="26"/>
                    <a:pt x="10" y="27"/>
                  </a:cubicBezTo>
                  <a:cubicBezTo>
                    <a:pt x="23" y="27"/>
                    <a:pt x="23" y="27"/>
                    <a:pt x="23" y="27"/>
                  </a:cubicBezTo>
                  <a:lnTo>
                    <a:pt x="23" y="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600">
                <a:solidFill>
                  <a:srgbClr val="000000"/>
                </a:solidFill>
                <a:latin typeface="UTM Avo" panose="02040603050506020204" pitchFamily="18" charset="0"/>
                <a:ea typeface="Yeseva One" panose="00000500000000000000" charset="0"/>
              </a:endParaRPr>
            </a:p>
          </p:txBody>
        </p:sp>
        <p:sp>
          <p:nvSpPr>
            <p:cNvPr id="19" name="Freeform 26">
              <a:extLst>
                <a:ext uri="{FF2B5EF4-FFF2-40B4-BE49-F238E27FC236}">
                  <a16:creationId xmlns:a16="http://schemas.microsoft.com/office/drawing/2014/main" id="{A67071A1-5663-6554-49E2-8A2C1F4AF926}"/>
                </a:ext>
              </a:extLst>
            </p:cNvPr>
            <p:cNvSpPr>
              <a:spLocks noEditPoints="1"/>
            </p:cNvSpPr>
            <p:nvPr/>
          </p:nvSpPr>
          <p:spPr bwMode="auto">
            <a:xfrm>
              <a:off x="9804400" y="5203826"/>
              <a:ext cx="93663" cy="123825"/>
            </a:xfrm>
            <a:custGeom>
              <a:avLst/>
              <a:gdLst>
                <a:gd name="T0" fmla="*/ 59 w 59"/>
                <a:gd name="T1" fmla="*/ 59 h 78"/>
                <a:gd name="T2" fmla="*/ 50 w 59"/>
                <a:gd name="T3" fmla="*/ 59 h 78"/>
                <a:gd name="T4" fmla="*/ 50 w 59"/>
                <a:gd name="T5" fmla="*/ 78 h 78"/>
                <a:gd name="T6" fmla="*/ 33 w 59"/>
                <a:gd name="T7" fmla="*/ 78 h 78"/>
                <a:gd name="T8" fmla="*/ 33 w 59"/>
                <a:gd name="T9" fmla="*/ 59 h 78"/>
                <a:gd name="T10" fmla="*/ 0 w 59"/>
                <a:gd name="T11" fmla="*/ 59 h 78"/>
                <a:gd name="T12" fmla="*/ 0 w 59"/>
                <a:gd name="T13" fmla="*/ 45 h 78"/>
                <a:gd name="T14" fmla="*/ 31 w 59"/>
                <a:gd name="T15" fmla="*/ 0 h 78"/>
                <a:gd name="T16" fmla="*/ 50 w 59"/>
                <a:gd name="T17" fmla="*/ 0 h 78"/>
                <a:gd name="T18" fmla="*/ 50 w 59"/>
                <a:gd name="T19" fmla="*/ 47 h 78"/>
                <a:gd name="T20" fmla="*/ 59 w 59"/>
                <a:gd name="T21" fmla="*/ 47 h 78"/>
                <a:gd name="T22" fmla="*/ 59 w 59"/>
                <a:gd name="T23" fmla="*/ 59 h 78"/>
                <a:gd name="T24" fmla="*/ 33 w 59"/>
                <a:gd name="T25" fmla="*/ 47 h 78"/>
                <a:gd name="T26" fmla="*/ 33 w 59"/>
                <a:gd name="T27" fmla="*/ 19 h 78"/>
                <a:gd name="T28" fmla="*/ 12 w 59"/>
                <a:gd name="T29" fmla="*/ 47 h 78"/>
                <a:gd name="T30" fmla="*/ 33 w 59"/>
                <a:gd name="T31" fmla="*/ 47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9" h="78">
                  <a:moveTo>
                    <a:pt x="59" y="59"/>
                  </a:moveTo>
                  <a:lnTo>
                    <a:pt x="50" y="59"/>
                  </a:lnTo>
                  <a:lnTo>
                    <a:pt x="50" y="78"/>
                  </a:lnTo>
                  <a:lnTo>
                    <a:pt x="33" y="78"/>
                  </a:lnTo>
                  <a:lnTo>
                    <a:pt x="33" y="59"/>
                  </a:lnTo>
                  <a:lnTo>
                    <a:pt x="0" y="59"/>
                  </a:lnTo>
                  <a:lnTo>
                    <a:pt x="0" y="45"/>
                  </a:lnTo>
                  <a:lnTo>
                    <a:pt x="31" y="0"/>
                  </a:lnTo>
                  <a:lnTo>
                    <a:pt x="50" y="0"/>
                  </a:lnTo>
                  <a:lnTo>
                    <a:pt x="50" y="47"/>
                  </a:lnTo>
                  <a:lnTo>
                    <a:pt x="59" y="47"/>
                  </a:lnTo>
                  <a:lnTo>
                    <a:pt x="59" y="59"/>
                  </a:lnTo>
                  <a:close/>
                  <a:moveTo>
                    <a:pt x="33" y="47"/>
                  </a:moveTo>
                  <a:lnTo>
                    <a:pt x="33" y="19"/>
                  </a:lnTo>
                  <a:lnTo>
                    <a:pt x="12" y="47"/>
                  </a:lnTo>
                  <a:lnTo>
                    <a:pt x="33" y="4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defRPr/>
              </a:pPr>
              <a:endParaRPr lang="en-US" sz="2600">
                <a:solidFill>
                  <a:srgbClr val="000000"/>
                </a:solidFill>
                <a:latin typeface="UTM Avo" panose="02040603050506020204" pitchFamily="18" charset="0"/>
                <a:ea typeface="Yeseva One" panose="00000500000000000000" charset="0"/>
              </a:endParaRPr>
            </a:p>
          </p:txBody>
        </p:sp>
      </p:grpSp>
      <p:sp>
        <p:nvSpPr>
          <p:cNvPr id="20" name="TextBox 19">
            <a:extLst>
              <a:ext uri="{FF2B5EF4-FFF2-40B4-BE49-F238E27FC236}">
                <a16:creationId xmlns:a16="http://schemas.microsoft.com/office/drawing/2014/main" id="{65BF30E9-FEF2-BE31-B33E-FF2D1BEDEA3A}"/>
              </a:ext>
            </a:extLst>
          </p:cNvPr>
          <p:cNvSpPr txBox="1"/>
          <p:nvPr/>
        </p:nvSpPr>
        <p:spPr>
          <a:xfrm>
            <a:off x="1700838" y="5051316"/>
            <a:ext cx="2379133" cy="769441"/>
          </a:xfrm>
          <a:prstGeom prst="rect">
            <a:avLst/>
          </a:prstGeom>
          <a:noFill/>
        </p:spPr>
        <p:txBody>
          <a:bodyPr wrap="square">
            <a:spAutoFit/>
          </a:bodyPr>
          <a:lstStyle/>
          <a:p>
            <a:pPr algn="ctr" defTabSz="1219170">
              <a:defRPr/>
            </a:pPr>
            <a:r>
              <a:rPr lang="en-US" sz="2200" dirty="0" err="1">
                <a:solidFill>
                  <a:srgbClr val="000000"/>
                </a:solidFill>
                <a:latin typeface="UTM Avo" panose="02040603050506020204" pitchFamily="18" charset="0"/>
                <a:ea typeface="Yeseva One" panose="00000500000000000000" charset="0"/>
                <a:cs typeface="Arial" panose="020B0604020202020204" pitchFamily="34" charset="0"/>
              </a:rPr>
              <a:t>Hoàn</a:t>
            </a:r>
            <a:r>
              <a:rPr lang="en-US" sz="2200" dirty="0">
                <a:solidFill>
                  <a:srgbClr val="000000"/>
                </a:solidFill>
                <a:latin typeface="UTM Avo" panose="02040603050506020204" pitchFamily="18" charset="0"/>
                <a:ea typeface="Yeseva One" panose="00000500000000000000" charset="0"/>
                <a:cs typeface="Arial" panose="020B0604020202020204" pitchFamily="34" charset="0"/>
              </a:rPr>
              <a:t> </a:t>
            </a:r>
            <a:r>
              <a:rPr lang="en-US" sz="2200" dirty="0" err="1">
                <a:solidFill>
                  <a:srgbClr val="000000"/>
                </a:solidFill>
                <a:latin typeface="UTM Avo" panose="02040603050506020204" pitchFamily="18" charset="0"/>
                <a:ea typeface="Yeseva One" panose="00000500000000000000" charset="0"/>
                <a:cs typeface="Arial" panose="020B0604020202020204" pitchFamily="34" charset="0"/>
              </a:rPr>
              <a:t>thành</a:t>
            </a:r>
            <a:r>
              <a:rPr lang="en-US" sz="2200" dirty="0">
                <a:solidFill>
                  <a:srgbClr val="000000"/>
                </a:solidFill>
                <a:latin typeface="UTM Avo" panose="02040603050506020204" pitchFamily="18" charset="0"/>
                <a:ea typeface="Yeseva One" panose="00000500000000000000" charset="0"/>
                <a:cs typeface="Arial" panose="020B0604020202020204" pitchFamily="34" charset="0"/>
              </a:rPr>
              <a:t> </a:t>
            </a:r>
            <a:r>
              <a:rPr lang="en-US" sz="2200" dirty="0" err="1">
                <a:solidFill>
                  <a:srgbClr val="000000"/>
                </a:solidFill>
                <a:latin typeface="UTM Avo" panose="02040603050506020204" pitchFamily="18" charset="0"/>
                <a:ea typeface="Yeseva One" panose="00000500000000000000" charset="0"/>
                <a:cs typeface="Arial" panose="020B0604020202020204" pitchFamily="34" charset="0"/>
              </a:rPr>
              <a:t>bài</a:t>
            </a:r>
            <a:r>
              <a:rPr lang="en-US" sz="2200" dirty="0">
                <a:solidFill>
                  <a:srgbClr val="000000"/>
                </a:solidFill>
                <a:latin typeface="UTM Avo" panose="02040603050506020204" pitchFamily="18" charset="0"/>
                <a:ea typeface="Yeseva One" panose="00000500000000000000" charset="0"/>
                <a:cs typeface="Arial" panose="020B0604020202020204" pitchFamily="34" charset="0"/>
              </a:rPr>
              <a:t> </a:t>
            </a:r>
            <a:r>
              <a:rPr lang="en-US" sz="2200" dirty="0" err="1">
                <a:solidFill>
                  <a:srgbClr val="000000"/>
                </a:solidFill>
                <a:latin typeface="UTM Avo" panose="02040603050506020204" pitchFamily="18" charset="0"/>
                <a:ea typeface="Yeseva One" panose="00000500000000000000" charset="0"/>
                <a:cs typeface="Arial" panose="020B0604020202020204" pitchFamily="34" charset="0"/>
              </a:rPr>
              <a:t>tập</a:t>
            </a:r>
            <a:r>
              <a:rPr lang="en-US" sz="2200" dirty="0">
                <a:solidFill>
                  <a:srgbClr val="000000"/>
                </a:solidFill>
                <a:latin typeface="UTM Avo" panose="02040603050506020204" pitchFamily="18" charset="0"/>
                <a:ea typeface="Yeseva One" panose="00000500000000000000" charset="0"/>
                <a:cs typeface="Arial" panose="020B0604020202020204" pitchFamily="34" charset="0"/>
              </a:rPr>
              <a:t> </a:t>
            </a:r>
          </a:p>
        </p:txBody>
      </p:sp>
      <p:sp>
        <p:nvSpPr>
          <p:cNvPr id="21" name="TextBox 20">
            <a:extLst>
              <a:ext uri="{FF2B5EF4-FFF2-40B4-BE49-F238E27FC236}">
                <a16:creationId xmlns:a16="http://schemas.microsoft.com/office/drawing/2014/main" id="{22A00F0F-0D86-8B9D-9DFB-FDE9E7FDFF12}"/>
              </a:ext>
            </a:extLst>
          </p:cNvPr>
          <p:cNvSpPr txBox="1"/>
          <p:nvPr/>
        </p:nvSpPr>
        <p:spPr>
          <a:xfrm>
            <a:off x="4914900" y="5008128"/>
            <a:ext cx="3174999" cy="769441"/>
          </a:xfrm>
          <a:prstGeom prst="rect">
            <a:avLst/>
          </a:prstGeom>
          <a:noFill/>
        </p:spPr>
        <p:txBody>
          <a:bodyPr wrap="square">
            <a:spAutoFit/>
          </a:bodyPr>
          <a:lstStyle/>
          <a:p>
            <a:pPr defTabSz="1219170">
              <a:defRPr/>
            </a:pPr>
            <a:r>
              <a:rPr lang="en-US" sz="2200" dirty="0" err="1">
                <a:solidFill>
                  <a:srgbClr val="000000"/>
                </a:solidFill>
                <a:latin typeface="UTM Avo" panose="02040603050506020204" pitchFamily="18" charset="0"/>
                <a:ea typeface="Yeseva One" panose="00000500000000000000" charset="0"/>
                <a:cs typeface="Arial" panose="020B0604020202020204" pitchFamily="34" charset="0"/>
              </a:rPr>
              <a:t>Rèn</a:t>
            </a:r>
            <a:r>
              <a:rPr lang="en-US" sz="2200" dirty="0">
                <a:solidFill>
                  <a:srgbClr val="000000"/>
                </a:solidFill>
                <a:latin typeface="UTM Avo" panose="02040603050506020204" pitchFamily="18" charset="0"/>
                <a:ea typeface="Yeseva One" panose="00000500000000000000" charset="0"/>
                <a:cs typeface="Arial" panose="020B0604020202020204" pitchFamily="34" charset="0"/>
              </a:rPr>
              <a:t> </a:t>
            </a:r>
            <a:r>
              <a:rPr lang="en-US" sz="2200" dirty="0" err="1">
                <a:solidFill>
                  <a:srgbClr val="000000"/>
                </a:solidFill>
                <a:latin typeface="UTM Avo" panose="02040603050506020204" pitchFamily="18" charset="0"/>
                <a:ea typeface="Yeseva One" panose="00000500000000000000" charset="0"/>
                <a:cs typeface="Arial" panose="020B0604020202020204" pitchFamily="34" charset="0"/>
              </a:rPr>
              <a:t>luyện</a:t>
            </a:r>
            <a:r>
              <a:rPr lang="en-US" sz="2200" dirty="0">
                <a:solidFill>
                  <a:srgbClr val="000000"/>
                </a:solidFill>
                <a:latin typeface="UTM Avo" panose="02040603050506020204" pitchFamily="18" charset="0"/>
                <a:ea typeface="Yeseva One" panose="00000500000000000000" charset="0"/>
                <a:cs typeface="Arial" panose="020B0604020202020204" pitchFamily="34" charset="0"/>
              </a:rPr>
              <a:t> </a:t>
            </a:r>
            <a:r>
              <a:rPr lang="en-US" sz="2200" dirty="0" err="1">
                <a:solidFill>
                  <a:srgbClr val="000000"/>
                </a:solidFill>
                <a:latin typeface="UTM Avo" panose="02040603050506020204" pitchFamily="18" charset="0"/>
                <a:ea typeface="Yeseva One" panose="00000500000000000000" charset="0"/>
                <a:cs typeface="Arial" panose="020B0604020202020204" pitchFamily="34" charset="0"/>
              </a:rPr>
              <a:t>để</a:t>
            </a:r>
            <a:r>
              <a:rPr lang="en-US" sz="2200" dirty="0">
                <a:solidFill>
                  <a:srgbClr val="000000"/>
                </a:solidFill>
                <a:latin typeface="UTM Avo" panose="02040603050506020204" pitchFamily="18" charset="0"/>
                <a:ea typeface="Yeseva One" panose="00000500000000000000" charset="0"/>
                <a:cs typeface="Arial" panose="020B0604020202020204" pitchFamily="34" charset="0"/>
              </a:rPr>
              <a:t> </a:t>
            </a:r>
            <a:r>
              <a:rPr lang="en-US" sz="2200" dirty="0" err="1">
                <a:solidFill>
                  <a:srgbClr val="000000"/>
                </a:solidFill>
                <a:latin typeface="UTM Avo" panose="02040603050506020204" pitchFamily="18" charset="0"/>
                <a:ea typeface="Yeseva One" panose="00000500000000000000" charset="0"/>
                <a:cs typeface="Arial" panose="020B0604020202020204" pitchFamily="34" charset="0"/>
              </a:rPr>
              <a:t>trở</a:t>
            </a:r>
            <a:r>
              <a:rPr lang="en-US" sz="2200" dirty="0">
                <a:solidFill>
                  <a:srgbClr val="000000"/>
                </a:solidFill>
                <a:latin typeface="UTM Avo" panose="02040603050506020204" pitchFamily="18" charset="0"/>
                <a:ea typeface="Yeseva One" panose="00000500000000000000" charset="0"/>
                <a:cs typeface="Arial" panose="020B0604020202020204" pitchFamily="34" charset="0"/>
              </a:rPr>
              <a:t> </a:t>
            </a:r>
            <a:r>
              <a:rPr lang="en-US" sz="2200" dirty="0" err="1">
                <a:solidFill>
                  <a:srgbClr val="000000"/>
                </a:solidFill>
                <a:latin typeface="UTM Avo" panose="02040603050506020204" pitchFamily="18" charset="0"/>
                <a:ea typeface="Yeseva One" panose="00000500000000000000" charset="0"/>
                <a:cs typeface="Arial" panose="020B0604020202020204" pitchFamily="34" charset="0"/>
              </a:rPr>
              <a:t>thành</a:t>
            </a:r>
            <a:r>
              <a:rPr lang="en-US" sz="2200" dirty="0">
                <a:solidFill>
                  <a:srgbClr val="000000"/>
                </a:solidFill>
                <a:latin typeface="UTM Avo" panose="02040603050506020204" pitchFamily="18" charset="0"/>
                <a:ea typeface="Yeseva One" panose="00000500000000000000" charset="0"/>
                <a:cs typeface="Arial" panose="020B0604020202020204" pitchFamily="34" charset="0"/>
              </a:rPr>
              <a:t> </a:t>
            </a:r>
            <a:r>
              <a:rPr lang="en-US" sz="2200" dirty="0" err="1">
                <a:solidFill>
                  <a:srgbClr val="000000"/>
                </a:solidFill>
                <a:latin typeface="UTM Avo" panose="02040603050506020204" pitchFamily="18" charset="0"/>
                <a:ea typeface="Yeseva One" panose="00000500000000000000" charset="0"/>
                <a:cs typeface="Arial" panose="020B0604020202020204" pitchFamily="34" charset="0"/>
              </a:rPr>
              <a:t>sao</a:t>
            </a:r>
            <a:r>
              <a:rPr lang="en-US" sz="2200" dirty="0">
                <a:solidFill>
                  <a:srgbClr val="000000"/>
                </a:solidFill>
                <a:latin typeface="UTM Avo" panose="02040603050506020204" pitchFamily="18" charset="0"/>
                <a:ea typeface="Yeseva One" panose="00000500000000000000" charset="0"/>
                <a:cs typeface="Arial" panose="020B0604020202020204" pitchFamily="34" charset="0"/>
              </a:rPr>
              <a:t> </a:t>
            </a:r>
            <a:r>
              <a:rPr lang="en-US" sz="2200" dirty="0" err="1">
                <a:solidFill>
                  <a:srgbClr val="000000"/>
                </a:solidFill>
                <a:latin typeface="UTM Avo" panose="02040603050506020204" pitchFamily="18" charset="0"/>
                <a:ea typeface="Yeseva One" panose="00000500000000000000" charset="0"/>
                <a:cs typeface="Arial" panose="020B0604020202020204" pitchFamily="34" charset="0"/>
              </a:rPr>
              <a:t>sáng</a:t>
            </a:r>
            <a:endParaRPr lang="en-US" sz="2200" dirty="0">
              <a:solidFill>
                <a:srgbClr val="000000"/>
              </a:solidFill>
              <a:latin typeface="UTM Avo" panose="02040603050506020204" pitchFamily="18" charset="0"/>
              <a:ea typeface="Yeseva One" panose="00000500000000000000" charset="0"/>
              <a:cs typeface="Arial" panose="020B0604020202020204" pitchFamily="34" charset="0"/>
            </a:endParaRPr>
          </a:p>
        </p:txBody>
      </p:sp>
      <p:sp>
        <p:nvSpPr>
          <p:cNvPr id="22" name="TextBox 21">
            <a:extLst>
              <a:ext uri="{FF2B5EF4-FFF2-40B4-BE49-F238E27FC236}">
                <a16:creationId xmlns:a16="http://schemas.microsoft.com/office/drawing/2014/main" id="{3C6183E5-9CBD-9D40-D95A-276B9BDB6077}"/>
              </a:ext>
            </a:extLst>
          </p:cNvPr>
          <p:cNvSpPr txBox="1"/>
          <p:nvPr/>
        </p:nvSpPr>
        <p:spPr>
          <a:xfrm>
            <a:off x="8370187" y="5058443"/>
            <a:ext cx="3556000" cy="769441"/>
          </a:xfrm>
          <a:prstGeom prst="rect">
            <a:avLst/>
          </a:prstGeom>
          <a:noFill/>
        </p:spPr>
        <p:txBody>
          <a:bodyPr wrap="square">
            <a:spAutoFit/>
          </a:bodyPr>
          <a:lstStyle/>
          <a:p>
            <a:pPr algn="ctr" defTabSz="1219170">
              <a:defRPr/>
            </a:pPr>
            <a:r>
              <a:rPr lang="en-US" sz="2200" dirty="0" err="1">
                <a:solidFill>
                  <a:srgbClr val="000000"/>
                </a:solidFill>
                <a:latin typeface="UTM Avo" panose="02040603050506020204" pitchFamily="18" charset="0"/>
                <a:ea typeface="Yeseva One" panose="00000500000000000000" charset="0"/>
                <a:cs typeface="Arial" panose="020B0604020202020204" pitchFamily="34" charset="0"/>
              </a:rPr>
              <a:t>Chuẩn</a:t>
            </a:r>
            <a:r>
              <a:rPr lang="en-US" sz="2200" dirty="0">
                <a:solidFill>
                  <a:srgbClr val="000000"/>
                </a:solidFill>
                <a:latin typeface="UTM Avo" panose="02040603050506020204" pitchFamily="18" charset="0"/>
                <a:ea typeface="Yeseva One" panose="00000500000000000000" charset="0"/>
                <a:cs typeface="Arial" panose="020B0604020202020204" pitchFamily="34" charset="0"/>
              </a:rPr>
              <a:t> </a:t>
            </a:r>
            <a:r>
              <a:rPr lang="en-US" sz="2200" dirty="0" err="1">
                <a:solidFill>
                  <a:srgbClr val="000000"/>
                </a:solidFill>
                <a:latin typeface="UTM Avo" panose="02040603050506020204" pitchFamily="18" charset="0"/>
                <a:ea typeface="Yeseva One" panose="00000500000000000000" charset="0"/>
                <a:cs typeface="Arial" panose="020B0604020202020204" pitchFamily="34" charset="0"/>
              </a:rPr>
              <a:t>bị</a:t>
            </a:r>
            <a:r>
              <a:rPr lang="en-US" sz="2200" dirty="0">
                <a:solidFill>
                  <a:srgbClr val="000000"/>
                </a:solidFill>
                <a:latin typeface="UTM Avo" panose="02040603050506020204" pitchFamily="18" charset="0"/>
                <a:ea typeface="Yeseva One" panose="00000500000000000000" charset="0"/>
                <a:cs typeface="Arial" panose="020B0604020202020204" pitchFamily="34" charset="0"/>
              </a:rPr>
              <a:t> </a:t>
            </a:r>
            <a:r>
              <a:rPr lang="en-US" sz="2200" dirty="0" err="1">
                <a:solidFill>
                  <a:srgbClr val="000000"/>
                </a:solidFill>
                <a:latin typeface="UTM Avo" panose="02040603050506020204" pitchFamily="18" charset="0"/>
                <a:ea typeface="Yeseva One" panose="00000500000000000000" charset="0"/>
                <a:cs typeface="Arial" panose="020B0604020202020204" pitchFamily="34" charset="0"/>
              </a:rPr>
              <a:t>nội</a:t>
            </a:r>
            <a:r>
              <a:rPr lang="en-US" sz="2200" dirty="0">
                <a:solidFill>
                  <a:srgbClr val="000000"/>
                </a:solidFill>
                <a:latin typeface="UTM Avo" panose="02040603050506020204" pitchFamily="18" charset="0"/>
                <a:ea typeface="Yeseva One" panose="00000500000000000000" charset="0"/>
                <a:cs typeface="Arial" panose="020B0604020202020204" pitchFamily="34" charset="0"/>
              </a:rPr>
              <a:t> dung </a:t>
            </a:r>
            <a:r>
              <a:rPr lang="en-US" sz="2200" dirty="0" err="1">
                <a:solidFill>
                  <a:srgbClr val="000000"/>
                </a:solidFill>
                <a:latin typeface="UTM Avo" panose="02040603050506020204" pitchFamily="18" charset="0"/>
                <a:ea typeface="Yeseva One" panose="00000500000000000000" charset="0"/>
                <a:cs typeface="Arial" panose="020B0604020202020204" pitchFamily="34" charset="0"/>
              </a:rPr>
              <a:t>tiết</a:t>
            </a:r>
            <a:r>
              <a:rPr lang="en-US" sz="2200" dirty="0">
                <a:solidFill>
                  <a:srgbClr val="000000"/>
                </a:solidFill>
                <a:latin typeface="UTM Avo" panose="02040603050506020204" pitchFamily="18" charset="0"/>
                <a:ea typeface="Yeseva One" panose="00000500000000000000" charset="0"/>
                <a:cs typeface="Arial" panose="020B0604020202020204" pitchFamily="34" charset="0"/>
              </a:rPr>
              <a:t> </a:t>
            </a:r>
            <a:r>
              <a:rPr lang="en-US" sz="2200" dirty="0" err="1">
                <a:solidFill>
                  <a:srgbClr val="000000"/>
                </a:solidFill>
                <a:latin typeface="UTM Avo" panose="02040603050506020204" pitchFamily="18" charset="0"/>
                <a:ea typeface="Yeseva One" panose="00000500000000000000" charset="0"/>
                <a:cs typeface="Arial" panose="020B0604020202020204" pitchFamily="34" charset="0"/>
              </a:rPr>
              <a:t>sinh</a:t>
            </a:r>
            <a:r>
              <a:rPr lang="en-US" sz="2200" dirty="0">
                <a:solidFill>
                  <a:srgbClr val="000000"/>
                </a:solidFill>
                <a:latin typeface="UTM Avo" panose="02040603050506020204" pitchFamily="18" charset="0"/>
                <a:ea typeface="Yeseva One" panose="00000500000000000000" charset="0"/>
                <a:cs typeface="Arial" panose="020B0604020202020204" pitchFamily="34" charset="0"/>
              </a:rPr>
              <a:t> </a:t>
            </a:r>
            <a:r>
              <a:rPr lang="en-US" sz="2200" dirty="0" err="1">
                <a:solidFill>
                  <a:srgbClr val="000000"/>
                </a:solidFill>
                <a:latin typeface="UTM Avo" panose="02040603050506020204" pitchFamily="18" charset="0"/>
                <a:ea typeface="Yeseva One" panose="00000500000000000000" charset="0"/>
                <a:cs typeface="Arial" panose="020B0604020202020204" pitchFamily="34" charset="0"/>
              </a:rPr>
              <a:t>hoạt</a:t>
            </a:r>
            <a:endParaRPr lang="en-US" sz="2200" dirty="0">
              <a:solidFill>
                <a:srgbClr val="000000"/>
              </a:solidFill>
              <a:latin typeface="UTM Avo" panose="02040603050506020204" pitchFamily="18" charset="0"/>
              <a:ea typeface="Yeseva One" panose="00000500000000000000" charset="0"/>
              <a:cs typeface="Arial" panose="020B0604020202020204" pitchFamily="34" charset="0"/>
            </a:endParaRPr>
          </a:p>
        </p:txBody>
      </p:sp>
      <p:sp>
        <p:nvSpPr>
          <p:cNvPr id="23" name="Rounded Rectangle 30">
            <a:extLst>
              <a:ext uri="{FF2B5EF4-FFF2-40B4-BE49-F238E27FC236}">
                <a16:creationId xmlns:a16="http://schemas.microsoft.com/office/drawing/2014/main" id="{E44A3517-72F7-FAF9-DDDF-FBC367E86201}"/>
              </a:ext>
            </a:extLst>
          </p:cNvPr>
          <p:cNvSpPr/>
          <p:nvPr/>
        </p:nvSpPr>
        <p:spPr>
          <a:xfrm>
            <a:off x="3986562" y="1414293"/>
            <a:ext cx="4534703" cy="898426"/>
          </a:xfrm>
          <a:prstGeom prst="round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en-US" sz="3200" dirty="0" err="1">
                <a:solidFill>
                  <a:srgbClr val="FFFFFF"/>
                </a:solidFill>
                <a:latin typeface="UTM Avo" panose="02040603050506020204" pitchFamily="18" charset="0"/>
                <a:cs typeface="Arial" panose="020B0604020202020204" pitchFamily="34" charset="0"/>
              </a:rPr>
              <a:t>Hướng</a:t>
            </a:r>
            <a:r>
              <a:rPr lang="en-US" sz="3200" dirty="0">
                <a:solidFill>
                  <a:srgbClr val="FFFFFF"/>
                </a:solidFill>
                <a:latin typeface="UTM Avo" panose="02040603050506020204" pitchFamily="18" charset="0"/>
                <a:cs typeface="Arial" panose="020B0604020202020204" pitchFamily="34" charset="0"/>
              </a:rPr>
              <a:t> </a:t>
            </a:r>
            <a:r>
              <a:rPr lang="en-US" sz="3200" dirty="0" err="1">
                <a:solidFill>
                  <a:srgbClr val="FFFFFF"/>
                </a:solidFill>
                <a:latin typeface="UTM Avo" panose="02040603050506020204" pitchFamily="18" charset="0"/>
                <a:cs typeface="Arial" panose="020B0604020202020204" pitchFamily="34" charset="0"/>
              </a:rPr>
              <a:t>dẫn</a:t>
            </a:r>
            <a:r>
              <a:rPr lang="en-US" sz="3200" dirty="0">
                <a:solidFill>
                  <a:srgbClr val="FFFFFF"/>
                </a:solidFill>
                <a:latin typeface="UTM Avo" panose="02040603050506020204" pitchFamily="18" charset="0"/>
                <a:cs typeface="Arial" panose="020B0604020202020204" pitchFamily="34" charset="0"/>
              </a:rPr>
              <a:t> </a:t>
            </a:r>
            <a:r>
              <a:rPr lang="en-US" sz="3200" dirty="0" err="1">
                <a:solidFill>
                  <a:srgbClr val="FFFFFF"/>
                </a:solidFill>
                <a:latin typeface="UTM Avo" panose="02040603050506020204" pitchFamily="18" charset="0"/>
                <a:cs typeface="Arial" panose="020B0604020202020204" pitchFamily="34" charset="0"/>
              </a:rPr>
              <a:t>về</a:t>
            </a:r>
            <a:r>
              <a:rPr lang="en-US" sz="3200" dirty="0">
                <a:solidFill>
                  <a:srgbClr val="FFFFFF"/>
                </a:solidFill>
                <a:latin typeface="UTM Avo" panose="02040603050506020204" pitchFamily="18" charset="0"/>
                <a:cs typeface="Arial" panose="020B0604020202020204" pitchFamily="34" charset="0"/>
              </a:rPr>
              <a:t> </a:t>
            </a:r>
            <a:r>
              <a:rPr lang="en-US" sz="3200" dirty="0" err="1">
                <a:solidFill>
                  <a:srgbClr val="FFFFFF"/>
                </a:solidFill>
                <a:latin typeface="UTM Avo" panose="02040603050506020204" pitchFamily="18" charset="0"/>
                <a:cs typeface="Arial" panose="020B0604020202020204" pitchFamily="34" charset="0"/>
              </a:rPr>
              <a:t>nhà</a:t>
            </a:r>
            <a:endParaRPr lang="en-US" sz="3200" dirty="0">
              <a:solidFill>
                <a:srgbClr val="FFFFFF"/>
              </a:solidFill>
              <a:latin typeface="UTM Avo" panose="02040603050506020204" pitchFamily="18" charset="0"/>
              <a:cs typeface="Arial" panose="020B0604020202020204" pitchFamily="34" charset="0"/>
            </a:endParaRPr>
          </a:p>
        </p:txBody>
      </p:sp>
      <p:pic>
        <p:nvPicPr>
          <p:cNvPr id="24" name="Picture 23">
            <a:extLst>
              <a:ext uri="{FF2B5EF4-FFF2-40B4-BE49-F238E27FC236}">
                <a16:creationId xmlns:a16="http://schemas.microsoft.com/office/drawing/2014/main" id="{1633BA3F-8D04-BE4C-EE44-CE802A15D2D0}"/>
              </a:ext>
            </a:extLst>
          </p:cNvPr>
          <p:cNvPicPr>
            <a:picLocks noChangeAspect="1"/>
          </p:cNvPicPr>
          <p:nvPr/>
        </p:nvPicPr>
        <p:blipFill>
          <a:blip r:embed="rId3"/>
          <a:stretch>
            <a:fillRect/>
          </a:stretch>
        </p:blipFill>
        <p:spPr>
          <a:xfrm>
            <a:off x="10318249" y="686993"/>
            <a:ext cx="1677747" cy="1454599"/>
          </a:xfrm>
          <a:prstGeom prst="rect">
            <a:avLst/>
          </a:prstGeom>
        </p:spPr>
      </p:pic>
    </p:spTree>
    <p:extLst>
      <p:ext uri="{BB962C8B-B14F-4D97-AF65-F5344CB8AC3E}">
        <p14:creationId xmlns:p14="http://schemas.microsoft.com/office/powerpoint/2010/main" val="3430506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250" fill="hold"/>
                                        <p:tgtEl>
                                          <p:spTgt spid="5"/>
                                        </p:tgtEl>
                                        <p:attrNameLst>
                                          <p:attrName>ppt_x</p:attrName>
                                        </p:attrNameLst>
                                      </p:cBhvr>
                                      <p:tavLst>
                                        <p:tav tm="0">
                                          <p:val>
                                            <p:strVal val="0-#ppt_w/2"/>
                                          </p:val>
                                        </p:tav>
                                        <p:tav tm="100000">
                                          <p:val>
                                            <p:strVal val="#ppt_x"/>
                                          </p:val>
                                        </p:tav>
                                      </p:tavLst>
                                    </p:anim>
                                    <p:anim calcmode="lin" valueType="num">
                                      <p:cBhvr additive="base">
                                        <p:cTn id="12" dur="25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additive="base">
                                        <p:cTn id="17" dur="500" fill="hold"/>
                                        <p:tgtEl>
                                          <p:spTgt spid="20"/>
                                        </p:tgtEl>
                                        <p:attrNameLst>
                                          <p:attrName>ppt_x</p:attrName>
                                        </p:attrNameLst>
                                      </p:cBhvr>
                                      <p:tavLst>
                                        <p:tav tm="0">
                                          <p:val>
                                            <p:strVal val="#ppt_x"/>
                                          </p:val>
                                        </p:tav>
                                        <p:tav tm="100000">
                                          <p:val>
                                            <p:strVal val="#ppt_x"/>
                                          </p:val>
                                        </p:tav>
                                      </p:tavLst>
                                    </p:anim>
                                    <p:anim calcmode="lin" valueType="num">
                                      <p:cBhvr additive="base">
                                        <p:cTn id="18" dur="500" fill="hold"/>
                                        <p:tgtEl>
                                          <p:spTgt spid="20"/>
                                        </p:tgtEl>
                                        <p:attrNameLst>
                                          <p:attrName>ppt_y</p:attrName>
                                        </p:attrNameLst>
                                      </p:cBhvr>
                                      <p:tavLst>
                                        <p:tav tm="0">
                                          <p:val>
                                            <p:strVal val="1+#ppt_h/2"/>
                                          </p:val>
                                        </p:tav>
                                        <p:tav tm="100000">
                                          <p:val>
                                            <p:strVal val="#ppt_y"/>
                                          </p:val>
                                        </p:tav>
                                      </p:tavLst>
                                    </p:anim>
                                  </p:childTnLst>
                                </p:cTn>
                              </p:par>
                            </p:childTnLst>
                          </p:cTn>
                        </p:par>
                        <p:par>
                          <p:cTn id="19" fill="hold">
                            <p:stCondLst>
                              <p:cond delay="500"/>
                            </p:stCondLst>
                            <p:childTnLst>
                              <p:par>
                                <p:cTn id="20" presetID="22" presetClass="entr" presetSubtype="8"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500"/>
                                        <p:tgtEl>
                                          <p:spTgt spid="3"/>
                                        </p:tgtEl>
                                      </p:cBhvr>
                                    </p:animEffect>
                                  </p:childTnLst>
                                </p:cTn>
                              </p:par>
                            </p:childTnLst>
                          </p:cTn>
                        </p:par>
                        <p:par>
                          <p:cTn id="23" fill="hold">
                            <p:stCondLst>
                              <p:cond delay="1000"/>
                            </p:stCondLst>
                            <p:childTnLst>
                              <p:par>
                                <p:cTn id="24" presetID="2" presetClass="entr" presetSubtype="8"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250" fill="hold"/>
                                        <p:tgtEl>
                                          <p:spTgt spid="8"/>
                                        </p:tgtEl>
                                        <p:attrNameLst>
                                          <p:attrName>ppt_x</p:attrName>
                                        </p:attrNameLst>
                                      </p:cBhvr>
                                      <p:tavLst>
                                        <p:tav tm="0">
                                          <p:val>
                                            <p:strVal val="0-#ppt_w/2"/>
                                          </p:val>
                                        </p:tav>
                                        <p:tav tm="100000">
                                          <p:val>
                                            <p:strVal val="#ppt_x"/>
                                          </p:val>
                                        </p:tav>
                                      </p:tavLst>
                                    </p:anim>
                                    <p:anim calcmode="lin" valueType="num">
                                      <p:cBhvr additive="base">
                                        <p:cTn id="27" dur="25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21"/>
                                        </p:tgtEl>
                                        <p:attrNameLst>
                                          <p:attrName>style.visibility</p:attrName>
                                        </p:attrNameLst>
                                      </p:cBhvr>
                                      <p:to>
                                        <p:strVal val="visible"/>
                                      </p:to>
                                    </p:set>
                                    <p:anim calcmode="lin" valueType="num">
                                      <p:cBhvr additive="base">
                                        <p:cTn id="32" dur="500" fill="hold"/>
                                        <p:tgtEl>
                                          <p:spTgt spid="21"/>
                                        </p:tgtEl>
                                        <p:attrNameLst>
                                          <p:attrName>ppt_x</p:attrName>
                                        </p:attrNameLst>
                                      </p:cBhvr>
                                      <p:tavLst>
                                        <p:tav tm="0">
                                          <p:val>
                                            <p:strVal val="#ppt_x"/>
                                          </p:val>
                                        </p:tav>
                                        <p:tav tm="100000">
                                          <p:val>
                                            <p:strVal val="#ppt_x"/>
                                          </p:val>
                                        </p:tav>
                                      </p:tavLst>
                                    </p:anim>
                                    <p:anim calcmode="lin" valueType="num">
                                      <p:cBhvr additive="base">
                                        <p:cTn id="33" dur="500" fill="hold"/>
                                        <p:tgtEl>
                                          <p:spTgt spid="21"/>
                                        </p:tgtEl>
                                        <p:attrNameLst>
                                          <p:attrName>ppt_y</p:attrName>
                                        </p:attrNameLst>
                                      </p:cBhvr>
                                      <p:tavLst>
                                        <p:tav tm="0">
                                          <p:val>
                                            <p:strVal val="1+#ppt_h/2"/>
                                          </p:val>
                                        </p:tav>
                                        <p:tav tm="100000">
                                          <p:val>
                                            <p:strVal val="#ppt_y"/>
                                          </p:val>
                                        </p:tav>
                                      </p:tavLst>
                                    </p:anim>
                                  </p:childTnLst>
                                </p:cTn>
                              </p:par>
                            </p:childTnLst>
                          </p:cTn>
                        </p:par>
                        <p:par>
                          <p:cTn id="34" fill="hold">
                            <p:stCondLst>
                              <p:cond delay="500"/>
                            </p:stCondLst>
                            <p:childTnLst>
                              <p:par>
                                <p:cTn id="35" presetID="22" presetClass="entr" presetSubtype="8" fill="hold" nodeType="after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wipe(left)">
                                      <p:cBhvr>
                                        <p:cTn id="37" dur="500"/>
                                        <p:tgtEl>
                                          <p:spTgt spid="2"/>
                                        </p:tgtEl>
                                      </p:cBhvr>
                                    </p:animEffect>
                                  </p:childTnLst>
                                </p:cTn>
                              </p:par>
                            </p:childTnLst>
                          </p:cTn>
                        </p:par>
                        <p:par>
                          <p:cTn id="38" fill="hold">
                            <p:stCondLst>
                              <p:cond delay="1000"/>
                            </p:stCondLst>
                            <p:childTnLst>
                              <p:par>
                                <p:cTn id="39" presetID="2" presetClass="entr" presetSubtype="8" fill="hold" nodeType="after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250" fill="hold"/>
                                        <p:tgtEl>
                                          <p:spTgt spid="13"/>
                                        </p:tgtEl>
                                        <p:attrNameLst>
                                          <p:attrName>ppt_x</p:attrName>
                                        </p:attrNameLst>
                                      </p:cBhvr>
                                      <p:tavLst>
                                        <p:tav tm="0">
                                          <p:val>
                                            <p:strVal val="0-#ppt_w/2"/>
                                          </p:val>
                                        </p:tav>
                                        <p:tav tm="100000">
                                          <p:val>
                                            <p:strVal val="#ppt_x"/>
                                          </p:val>
                                        </p:tav>
                                      </p:tavLst>
                                    </p:anim>
                                    <p:anim calcmode="lin" valueType="num">
                                      <p:cBhvr additive="base">
                                        <p:cTn id="42" dur="25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22"/>
                                        </p:tgtEl>
                                        <p:attrNameLst>
                                          <p:attrName>style.visibility</p:attrName>
                                        </p:attrNameLst>
                                      </p:cBhvr>
                                      <p:to>
                                        <p:strVal val="visible"/>
                                      </p:to>
                                    </p:set>
                                    <p:anim calcmode="lin" valueType="num">
                                      <p:cBhvr additive="base">
                                        <p:cTn id="47" dur="500" fill="hold"/>
                                        <p:tgtEl>
                                          <p:spTgt spid="22"/>
                                        </p:tgtEl>
                                        <p:attrNameLst>
                                          <p:attrName>ppt_x</p:attrName>
                                        </p:attrNameLst>
                                      </p:cBhvr>
                                      <p:tavLst>
                                        <p:tav tm="0">
                                          <p:val>
                                            <p:strVal val="#ppt_x"/>
                                          </p:val>
                                        </p:tav>
                                        <p:tav tm="100000">
                                          <p:val>
                                            <p:strVal val="#ppt_x"/>
                                          </p:val>
                                        </p:tav>
                                      </p:tavLst>
                                    </p:anim>
                                    <p:anim calcmode="lin" valueType="num">
                                      <p:cBhvr additive="base">
                                        <p:cTn id="4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87757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597F0D54-B65E-6BA3-06C1-B63951AD2BD6}"/>
              </a:ext>
            </a:extLst>
          </p:cNvPr>
          <p:cNvPicPr>
            <a:picLocks noChangeAspect="1"/>
          </p:cNvPicPr>
          <p:nvPr/>
        </p:nvPicPr>
        <p:blipFill>
          <a:blip r:embed="rId3"/>
          <a:stretch>
            <a:fillRect/>
          </a:stretch>
        </p:blipFill>
        <p:spPr>
          <a:xfrm>
            <a:off x="4936417" y="3753145"/>
            <a:ext cx="2622541" cy="262254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5335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D4D7F196-9C61-44B6-9257-38A1FA7A2B3A}" vid="{7023CD2D-81B6-4BB7-B338-C0CB8A5C0DA7}"/>
    </a:ext>
  </a:extLst>
</a:theme>
</file>

<file path=ppt/theme/theme2.xml><?xml version="1.0" encoding="utf-8"?>
<a:theme xmlns:a="http://schemas.openxmlformats.org/drawingml/2006/main" name="Office 主题">
  <a:themeElements>
    <a:clrScheme name="自定义 12">
      <a:dk1>
        <a:srgbClr val="000000"/>
      </a:dk1>
      <a:lt1>
        <a:srgbClr val="FFFFFF"/>
      </a:lt1>
      <a:dk2>
        <a:srgbClr val="000000"/>
      </a:dk2>
      <a:lt2>
        <a:srgbClr val="FFFFFF"/>
      </a:lt2>
      <a:accent1>
        <a:srgbClr val="28662B"/>
      </a:accent1>
      <a:accent2>
        <a:srgbClr val="E88B02"/>
      </a:accent2>
      <a:accent3>
        <a:srgbClr val="28662B"/>
      </a:accent3>
      <a:accent4>
        <a:srgbClr val="E88B02"/>
      </a:accent4>
      <a:accent5>
        <a:srgbClr val="28662B"/>
      </a:accent5>
      <a:accent6>
        <a:srgbClr val="E88B02"/>
      </a:accent6>
      <a:hlink>
        <a:srgbClr val="28662B"/>
      </a:hlink>
      <a:folHlink>
        <a:srgbClr val="E88B02"/>
      </a:folHlink>
    </a:clrScheme>
    <a:fontScheme name="自定义 1">
      <a:majorFont>
        <a:latin typeface="Calibri"/>
        <a:ea typeface="字魂35号-经典雅黑"/>
        <a:cs typeface=""/>
      </a:majorFont>
      <a:minorFont>
        <a:latin typeface="Calibri"/>
        <a:ea typeface="字魂35号-经典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主题">
  <a:themeElements>
    <a:clrScheme name="自定义 12">
      <a:dk1>
        <a:srgbClr val="000000"/>
      </a:dk1>
      <a:lt1>
        <a:srgbClr val="FFFFFF"/>
      </a:lt1>
      <a:dk2>
        <a:srgbClr val="000000"/>
      </a:dk2>
      <a:lt2>
        <a:srgbClr val="FFFFFF"/>
      </a:lt2>
      <a:accent1>
        <a:srgbClr val="28662B"/>
      </a:accent1>
      <a:accent2>
        <a:srgbClr val="E88B02"/>
      </a:accent2>
      <a:accent3>
        <a:srgbClr val="28662B"/>
      </a:accent3>
      <a:accent4>
        <a:srgbClr val="E88B02"/>
      </a:accent4>
      <a:accent5>
        <a:srgbClr val="28662B"/>
      </a:accent5>
      <a:accent6>
        <a:srgbClr val="E88B02"/>
      </a:accent6>
      <a:hlink>
        <a:srgbClr val="28662B"/>
      </a:hlink>
      <a:folHlink>
        <a:srgbClr val="E88B02"/>
      </a:folHlink>
    </a:clrScheme>
    <a:fontScheme name="自定义 1">
      <a:majorFont>
        <a:latin typeface="Calibri"/>
        <a:ea typeface="字魂35号-经典雅黑"/>
        <a:cs typeface=""/>
      </a:majorFont>
      <a:minorFont>
        <a:latin typeface="Calibri"/>
        <a:ea typeface="字魂35号-经典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Mẫu HĐTN 3</Template>
  <TotalTime>38</TotalTime>
  <Words>666</Words>
  <Application>Microsoft Office PowerPoint</Application>
  <PresentationFormat>Widescreen</PresentationFormat>
  <Paragraphs>90</Paragraphs>
  <Slides>24</Slides>
  <Notes>5</Notes>
  <HiddenSlides>0</HiddenSlides>
  <MMClips>13</MMClips>
  <ScaleCrop>false</ScaleCrop>
  <HeadingPairs>
    <vt:vector size="6" baseType="variant">
      <vt:variant>
        <vt:lpstr>Fonts Used</vt:lpstr>
      </vt:variant>
      <vt:variant>
        <vt:i4>6</vt:i4>
      </vt:variant>
      <vt:variant>
        <vt:lpstr>Theme</vt:lpstr>
      </vt:variant>
      <vt:variant>
        <vt:i4>5</vt:i4>
      </vt:variant>
      <vt:variant>
        <vt:lpstr>Slide Titles</vt:lpstr>
      </vt:variant>
      <vt:variant>
        <vt:i4>24</vt:i4>
      </vt:variant>
    </vt:vector>
  </HeadingPairs>
  <TitlesOfParts>
    <vt:vector size="35" baseType="lpstr">
      <vt:lpstr>Arial</vt:lpstr>
      <vt:lpstr>Calibri</vt:lpstr>
      <vt:lpstr>Calibri Light</vt:lpstr>
      <vt:lpstr>UTM Avo</vt:lpstr>
      <vt:lpstr>Wingdings</vt:lpstr>
      <vt:lpstr>Yeseva One</vt:lpstr>
      <vt:lpstr>Office Theme</vt:lpstr>
      <vt:lpstr>Office 主题</vt:lpstr>
      <vt:lpstr>1_Office 主题</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Ziczac</dc:creator>
  <cp:lastModifiedBy>Monkey</cp:lastModifiedBy>
  <cp:revision>16</cp:revision>
  <dcterms:created xsi:type="dcterms:W3CDTF">2023-05-08T02:27:45Z</dcterms:created>
  <dcterms:modified xsi:type="dcterms:W3CDTF">2023-08-16T04:47:05Z</dcterms:modified>
</cp:coreProperties>
</file>