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audio2.wav" ContentType="audio/wav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3"/>
  </p:notesMasterIdLst>
  <p:sldIdLst>
    <p:sldId id="257" r:id="rId4"/>
    <p:sldId id="268" r:id="rId5"/>
    <p:sldId id="269" r:id="rId6"/>
    <p:sldId id="256" r:id="rId7"/>
    <p:sldId id="267" r:id="rId8"/>
    <p:sldId id="260" r:id="rId9"/>
    <p:sldId id="262" r:id="rId10"/>
    <p:sldId id="652" r:id="rId11"/>
    <p:sldId id="651" r:id="rId12"/>
    <p:sldId id="650" r:id="rId13"/>
    <p:sldId id="649" r:id="rId14"/>
    <p:sldId id="648" r:id="rId15"/>
    <p:sldId id="647" r:id="rId16"/>
    <p:sldId id="646" r:id="rId17"/>
    <p:sldId id="259" r:id="rId18"/>
    <p:sldId id="263" r:id="rId19"/>
    <p:sldId id="261" r:id="rId20"/>
    <p:sldId id="258" r:id="rId21"/>
    <p:sldId id="653" r:id="rId22"/>
    <p:sldId id="299" r:id="rId23"/>
    <p:sldId id="300" r:id="rId24"/>
    <p:sldId id="302" r:id="rId25"/>
    <p:sldId id="305" r:id="rId26"/>
    <p:sldId id="304" r:id="rId27"/>
    <p:sldId id="265" r:id="rId28"/>
    <p:sldId id="264" r:id="rId29"/>
    <p:sldId id="655" r:id="rId30"/>
    <p:sldId id="266" r:id="rId31"/>
    <p:sldId id="65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28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ACD07-0CCF-48C4-AA21-39D450928AD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E2DA2-998C-4494-86B1-46FCBD692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92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9649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bên</a:t>
            </a:r>
            <a:r>
              <a:rPr lang="en-US" baseline="0" dirty="0"/>
              <a:t> </a:t>
            </a:r>
            <a:r>
              <a:rPr lang="en-US" baseline="0" dirty="0" err="1"/>
              <a:t>dưới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br>
              <a:rPr lang="en-US" baseline="0" dirty="0"/>
            </a:b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đế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2543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8363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063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8363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3036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29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65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02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649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83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035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831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097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124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20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06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8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769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395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19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158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378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13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235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453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68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0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9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24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13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13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15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14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image" Target="../media/image44.png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12" Type="http://schemas.openxmlformats.org/officeDocument/2006/relationships/image" Target="../media/image43.png"/><Relationship Id="rId17" Type="http://schemas.openxmlformats.org/officeDocument/2006/relationships/slide" Target="slide25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slide" Target="slide24.xml"/><Relationship Id="rId11" Type="http://schemas.openxmlformats.org/officeDocument/2006/relationships/slide" Target="slide21.xml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slide" Target="slide22.xml"/><Relationship Id="rId1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8.png"/><Relationship Id="rId12" Type="http://schemas.openxmlformats.org/officeDocument/2006/relationships/image" Target="../media/image5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7.png"/><Relationship Id="rId11" Type="http://schemas.openxmlformats.org/officeDocument/2006/relationships/slide" Target="slide23.xml"/><Relationship Id="rId5" Type="http://schemas.openxmlformats.org/officeDocument/2006/relationships/audio" Target="../media/audio2.wav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3.xml"/><Relationship Id="rId9" Type="http://schemas.openxmlformats.org/officeDocument/2006/relationships/slide" Target="slide20.xml"/><Relationship Id="rId1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8.png"/><Relationship Id="rId12" Type="http://schemas.openxmlformats.org/officeDocument/2006/relationships/image" Target="../media/image5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7.png"/><Relationship Id="rId11" Type="http://schemas.openxmlformats.org/officeDocument/2006/relationships/slide" Target="slide23.xml"/><Relationship Id="rId5" Type="http://schemas.openxmlformats.org/officeDocument/2006/relationships/audio" Target="../media/audio2.wav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4.xml"/><Relationship Id="rId9" Type="http://schemas.openxmlformats.org/officeDocument/2006/relationships/slide" Target="slide20.xml"/><Relationship Id="rId1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8.png"/><Relationship Id="rId12" Type="http://schemas.openxmlformats.org/officeDocument/2006/relationships/image" Target="../media/image5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7.png"/><Relationship Id="rId11" Type="http://schemas.openxmlformats.org/officeDocument/2006/relationships/slide" Target="slide6.xml"/><Relationship Id="rId5" Type="http://schemas.openxmlformats.org/officeDocument/2006/relationships/audio" Target="../media/audio2.wav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5.xml"/><Relationship Id="rId9" Type="http://schemas.openxmlformats.org/officeDocument/2006/relationships/slide" Target="slide20.xml"/><Relationship Id="rId1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8.png"/><Relationship Id="rId12" Type="http://schemas.openxmlformats.org/officeDocument/2006/relationships/image" Target="../media/image5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7.png"/><Relationship Id="rId11" Type="http://schemas.openxmlformats.org/officeDocument/2006/relationships/slide" Target="slide23.xml"/><Relationship Id="rId5" Type="http://schemas.openxmlformats.org/officeDocument/2006/relationships/audio" Target="../media/audio2.wav"/><Relationship Id="rId10" Type="http://schemas.openxmlformats.org/officeDocument/2006/relationships/image" Target="../media/image50.png"/><Relationship Id="rId4" Type="http://schemas.openxmlformats.org/officeDocument/2006/relationships/notesSlide" Target="../notesSlides/notesSlide6.xml"/><Relationship Id="rId9" Type="http://schemas.openxmlformats.org/officeDocument/2006/relationships/slide" Target="slide20.xml"/><Relationship Id="rId1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15/" TargetMode="Externa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6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Trường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tiểu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4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5">
            <a:extLst>
              <a:ext uri="{FF2B5EF4-FFF2-40B4-BE49-F238E27FC236}">
                <a16:creationId xmlns:a16="http://schemas.microsoft.com/office/drawing/2014/main" id="{FD8E0E27-96F6-0E56-B3D7-953E1971A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59" y="5367920"/>
            <a:ext cx="1331949" cy="149008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E24069A-4939-32D5-571A-B2F6C993D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6651" y="1281587"/>
            <a:ext cx="3784478" cy="255623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3566DC0-9D4E-A538-10AF-7BA97D0C2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2279" y="4510182"/>
            <a:ext cx="3273373" cy="217492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A730712-4E37-22E3-38EB-7FD5A54B88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3671" y="4615060"/>
            <a:ext cx="3423557" cy="2014193"/>
          </a:xfrm>
          <a:prstGeom prst="rect">
            <a:avLst/>
          </a:prstGeom>
        </p:spPr>
      </p:pic>
      <p:sp>
        <p:nvSpPr>
          <p:cNvPr id="29" name="Cloud 28">
            <a:extLst>
              <a:ext uri="{FF2B5EF4-FFF2-40B4-BE49-F238E27FC236}">
                <a16:creationId xmlns:a16="http://schemas.microsoft.com/office/drawing/2014/main" id="{086D6FF2-25A1-C1AD-9FCF-474D6EEA6B84}"/>
              </a:ext>
            </a:extLst>
          </p:cNvPr>
          <p:cNvSpPr/>
          <p:nvPr/>
        </p:nvSpPr>
        <p:spPr>
          <a:xfrm>
            <a:off x="198783" y="1639770"/>
            <a:ext cx="6783496" cy="2720189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lạc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chưa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xúc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lạc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31D17C6-B41E-4085-EBBD-E8F08D9C0FD4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6B763E2-D1C2-791B-7769-B2E4E3BE99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AD126B1-620A-DFCF-D0BF-6033C209848C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FF1589-0AB9-2957-007F-65AB2E54F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037" y="1626235"/>
            <a:ext cx="8543925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96FEC0-00CA-3334-2C00-A74F4F8FDEE7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3CBC8C1-2B7C-1C78-5C4C-73807C6F31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59A9F26-8866-03D7-231E-3E2D4EF582A7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36">
            <a:extLst>
              <a:ext uri="{FF2B5EF4-FFF2-40B4-BE49-F238E27FC236}">
                <a16:creationId xmlns:a16="http://schemas.microsoft.com/office/drawing/2014/main" id="{D28B09E7-5C95-A1D6-9988-BA225047FDD9}"/>
              </a:ext>
            </a:extLst>
          </p:cNvPr>
          <p:cNvSpPr txBox="1"/>
          <p:nvPr/>
        </p:nvSpPr>
        <p:spPr>
          <a:xfrm>
            <a:off x="626119" y="1654482"/>
            <a:ext cx="86733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1.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Tìm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hiểu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về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các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lạc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bộ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trong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trường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em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F90CEDB-171F-02B6-47C1-EC0E2A6A4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770" y="3792161"/>
            <a:ext cx="4758804" cy="2822713"/>
          </a:xfrm>
          <a:prstGeom prst="rect">
            <a:avLst/>
          </a:prstGeom>
        </p:spPr>
      </p:pic>
      <p:sp>
        <p:nvSpPr>
          <p:cNvPr id="32" name="Cloud 31">
            <a:extLst>
              <a:ext uri="{FF2B5EF4-FFF2-40B4-BE49-F238E27FC236}">
                <a16:creationId xmlns:a16="http://schemas.microsoft.com/office/drawing/2014/main" id="{A5979A0D-BA9B-6B9B-3BBA-C8450DE1A229}"/>
              </a:ext>
            </a:extLst>
          </p:cNvPr>
          <p:cNvSpPr/>
          <p:nvPr/>
        </p:nvSpPr>
        <p:spPr>
          <a:xfrm>
            <a:off x="626119" y="2253720"/>
            <a:ext cx="6708960" cy="369443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597D102A-4F18-A0C5-88D8-63399CA9C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781" y="2891420"/>
            <a:ext cx="5695977" cy="2559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 câu lạc bộ nào thường được tổ chức ở trường tiểu học? Trường mình có những câu lạc bộ nào? Em biết những gì về hoạt động của các câu lạc bộ đó?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E4F35B28-6DBE-64ED-C1CF-FD44AB922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2" y="4855080"/>
            <a:ext cx="312923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lạc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bộ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Toán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học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F64BE783-ACDA-1C3A-ADBF-4AF3ACFA7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1301" y="5956883"/>
            <a:ext cx="321008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lạc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bộ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Tiếng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anh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AE9C2AC4-67C2-2A06-BA53-6A1AA72DB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5391" y="3893284"/>
            <a:ext cx="332562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lạc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bộ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yêu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sách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48AF1735-2075-1AAF-021E-A24A1EFA5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2976" y="6182704"/>
            <a:ext cx="332562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lạc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bộ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thể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thao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6" name="文本框 34">
            <a:extLst>
              <a:ext uri="{FF2B5EF4-FFF2-40B4-BE49-F238E27FC236}">
                <a16:creationId xmlns:a16="http://schemas.microsoft.com/office/drawing/2014/main" id="{0688CF78-8708-260E-D230-E8E7642350BF}"/>
              </a:ext>
            </a:extLst>
          </p:cNvPr>
          <p:cNvSpPr txBox="1"/>
          <p:nvPr/>
        </p:nvSpPr>
        <p:spPr>
          <a:xfrm>
            <a:off x="4294599" y="932304"/>
            <a:ext cx="4040705" cy="49244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Một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số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lạc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bộ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458A41-6C34-66C3-F0C1-4392ECF71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99" y="2000928"/>
            <a:ext cx="2618224" cy="28541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217B97-ABC8-6F74-BABB-E067EE09F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03" y="4215352"/>
            <a:ext cx="2967149" cy="17103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98DB34-78A7-B759-64F7-0CD7BA1560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325" y="2024455"/>
            <a:ext cx="2967149" cy="18602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C353FF-96D6-1321-2051-4B739446CB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0" b="9360"/>
          <a:stretch/>
        </p:blipFill>
        <p:spPr>
          <a:xfrm>
            <a:off x="9276349" y="4166564"/>
            <a:ext cx="2718882" cy="211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>
            <a:extLst>
              <a:ext uri="{FF2B5EF4-FFF2-40B4-BE49-F238E27FC236}">
                <a16:creationId xmlns:a16="http://schemas.microsoft.com/office/drawing/2014/main" id="{9AF93284-F190-DF17-6CD5-D12C52BD19D0}"/>
              </a:ext>
            </a:extLst>
          </p:cNvPr>
          <p:cNvGrpSpPr/>
          <p:nvPr/>
        </p:nvGrpSpPr>
        <p:grpSpPr>
          <a:xfrm>
            <a:off x="4980869" y="1710787"/>
            <a:ext cx="1431484" cy="1168401"/>
            <a:chOff x="6183313" y="1962150"/>
            <a:chExt cx="1431925" cy="1168401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09F28FAE-928F-D093-8F70-191F063A32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313" y="1962150"/>
              <a:ext cx="1431925" cy="1168401"/>
            </a:xfrm>
            <a:custGeom>
              <a:avLst/>
              <a:gdLst>
                <a:gd name="T0" fmla="*/ 43 w 710"/>
                <a:gd name="T1" fmla="*/ 578 h 578"/>
                <a:gd name="T2" fmla="*/ 448 w 710"/>
                <a:gd name="T3" fmla="*/ 6 h 578"/>
                <a:gd name="T4" fmla="*/ 382 w 710"/>
                <a:gd name="T5" fmla="*/ 84 h 578"/>
                <a:gd name="T6" fmla="*/ 367 w 710"/>
                <a:gd name="T7" fmla="*/ 55 h 578"/>
                <a:gd name="T8" fmla="*/ 367 w 710"/>
                <a:gd name="T9" fmla="*/ 57 h 578"/>
                <a:gd name="T10" fmla="*/ 325 w 710"/>
                <a:gd name="T11" fmla="*/ 171 h 578"/>
                <a:gd name="T12" fmla="*/ 497 w 710"/>
                <a:gd name="T13" fmla="*/ 69 h 578"/>
                <a:gd name="T14" fmla="*/ 570 w 710"/>
                <a:gd name="T15" fmla="*/ 280 h 578"/>
                <a:gd name="T16" fmla="*/ 484 w 710"/>
                <a:gd name="T17" fmla="*/ 62 h 578"/>
                <a:gd name="T18" fmla="*/ 484 w 710"/>
                <a:gd name="T19" fmla="*/ 49 h 578"/>
                <a:gd name="T20" fmla="*/ 560 w 710"/>
                <a:gd name="T21" fmla="*/ 53 h 578"/>
                <a:gd name="T22" fmla="*/ 501 w 710"/>
                <a:gd name="T23" fmla="*/ 49 h 578"/>
                <a:gd name="T24" fmla="*/ 592 w 710"/>
                <a:gd name="T25" fmla="*/ 108 h 578"/>
                <a:gd name="T26" fmla="*/ 423 w 710"/>
                <a:gd name="T27" fmla="*/ 308 h 578"/>
                <a:gd name="T28" fmla="*/ 373 w 710"/>
                <a:gd name="T29" fmla="*/ 262 h 578"/>
                <a:gd name="T30" fmla="*/ 357 w 710"/>
                <a:gd name="T31" fmla="*/ 247 h 578"/>
                <a:gd name="T32" fmla="*/ 329 w 710"/>
                <a:gd name="T33" fmla="*/ 259 h 578"/>
                <a:gd name="T34" fmla="*/ 352 w 710"/>
                <a:gd name="T35" fmla="*/ 199 h 578"/>
                <a:gd name="T36" fmla="*/ 201 w 710"/>
                <a:gd name="T37" fmla="*/ 352 h 578"/>
                <a:gd name="T38" fmla="*/ 206 w 710"/>
                <a:gd name="T39" fmla="*/ 359 h 578"/>
                <a:gd name="T40" fmla="*/ 151 w 710"/>
                <a:gd name="T41" fmla="*/ 392 h 578"/>
                <a:gd name="T42" fmla="*/ 50 w 710"/>
                <a:gd name="T43" fmla="*/ 471 h 578"/>
                <a:gd name="T44" fmla="*/ 12 w 710"/>
                <a:gd name="T45" fmla="*/ 507 h 578"/>
                <a:gd name="T46" fmla="*/ 37 w 710"/>
                <a:gd name="T47" fmla="*/ 549 h 578"/>
                <a:gd name="T48" fmla="*/ 46 w 710"/>
                <a:gd name="T49" fmla="*/ 554 h 578"/>
                <a:gd name="T50" fmla="*/ 54 w 710"/>
                <a:gd name="T51" fmla="*/ 545 h 578"/>
                <a:gd name="T52" fmla="*/ 120 w 710"/>
                <a:gd name="T53" fmla="*/ 505 h 578"/>
                <a:gd name="T54" fmla="*/ 177 w 710"/>
                <a:gd name="T55" fmla="*/ 461 h 578"/>
                <a:gd name="T56" fmla="*/ 155 w 710"/>
                <a:gd name="T57" fmla="*/ 474 h 578"/>
                <a:gd name="T58" fmla="*/ 202 w 710"/>
                <a:gd name="T59" fmla="*/ 443 h 578"/>
                <a:gd name="T60" fmla="*/ 211 w 710"/>
                <a:gd name="T61" fmla="*/ 411 h 578"/>
                <a:gd name="T62" fmla="*/ 225 w 710"/>
                <a:gd name="T63" fmla="*/ 404 h 578"/>
                <a:gd name="T64" fmla="*/ 264 w 710"/>
                <a:gd name="T65" fmla="*/ 410 h 578"/>
                <a:gd name="T66" fmla="*/ 376 w 710"/>
                <a:gd name="T67" fmla="*/ 267 h 578"/>
                <a:gd name="T68" fmla="*/ 399 w 710"/>
                <a:gd name="T69" fmla="*/ 295 h 578"/>
                <a:gd name="T70" fmla="*/ 414 w 710"/>
                <a:gd name="T71" fmla="*/ 303 h 578"/>
                <a:gd name="T72" fmla="*/ 448 w 710"/>
                <a:gd name="T73" fmla="*/ 318 h 578"/>
                <a:gd name="T74" fmla="*/ 451 w 710"/>
                <a:gd name="T75" fmla="*/ 356 h 578"/>
                <a:gd name="T76" fmla="*/ 498 w 710"/>
                <a:gd name="T77" fmla="*/ 358 h 578"/>
                <a:gd name="T78" fmla="*/ 556 w 710"/>
                <a:gd name="T79" fmla="*/ 310 h 578"/>
                <a:gd name="T80" fmla="*/ 551 w 710"/>
                <a:gd name="T81" fmla="*/ 354 h 578"/>
                <a:gd name="T82" fmla="*/ 657 w 710"/>
                <a:gd name="T83" fmla="*/ 247 h 578"/>
                <a:gd name="T84" fmla="*/ 601 w 710"/>
                <a:gd name="T85" fmla="*/ 319 h 578"/>
                <a:gd name="T86" fmla="*/ 643 w 710"/>
                <a:gd name="T87" fmla="*/ 287 h 578"/>
                <a:gd name="T88" fmla="*/ 645 w 710"/>
                <a:gd name="T89" fmla="*/ 169 h 578"/>
                <a:gd name="T90" fmla="*/ 620 w 710"/>
                <a:gd name="T91" fmla="*/ 124 h 578"/>
                <a:gd name="T92" fmla="*/ 643 w 710"/>
                <a:gd name="T93" fmla="*/ 107 h 578"/>
                <a:gd name="T94" fmla="*/ 633 w 710"/>
                <a:gd name="T95" fmla="*/ 94 h 578"/>
                <a:gd name="T96" fmla="*/ 610 w 710"/>
                <a:gd name="T97" fmla="*/ 76 h 578"/>
                <a:gd name="T98" fmla="*/ 593 w 710"/>
                <a:gd name="T99" fmla="*/ 56 h 578"/>
                <a:gd name="T100" fmla="*/ 550 w 710"/>
                <a:gd name="T101" fmla="*/ 33 h 578"/>
                <a:gd name="T102" fmla="*/ 516 w 710"/>
                <a:gd name="T103" fmla="*/ 24 h 578"/>
                <a:gd name="T104" fmla="*/ 465 w 710"/>
                <a:gd name="T105" fmla="*/ 22 h 578"/>
                <a:gd name="T106" fmla="*/ 433 w 710"/>
                <a:gd name="T107" fmla="*/ 56 h 578"/>
                <a:gd name="T108" fmla="*/ 418 w 710"/>
                <a:gd name="T109" fmla="*/ 58 h 578"/>
                <a:gd name="T110" fmla="*/ 445 w 710"/>
                <a:gd name="T111" fmla="*/ 2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0" h="578">
                  <a:moveTo>
                    <a:pt x="442" y="8"/>
                  </a:moveTo>
                  <a:cubicBezTo>
                    <a:pt x="404" y="15"/>
                    <a:pt x="374" y="34"/>
                    <a:pt x="348" y="54"/>
                  </a:cubicBezTo>
                  <a:cubicBezTo>
                    <a:pt x="304" y="88"/>
                    <a:pt x="282" y="177"/>
                    <a:pt x="309" y="247"/>
                  </a:cubicBezTo>
                  <a:cubicBezTo>
                    <a:pt x="302" y="249"/>
                    <a:pt x="297" y="255"/>
                    <a:pt x="291" y="260"/>
                  </a:cubicBezTo>
                  <a:cubicBezTo>
                    <a:pt x="250" y="294"/>
                    <a:pt x="205" y="326"/>
                    <a:pt x="174" y="366"/>
                  </a:cubicBezTo>
                  <a:cubicBezTo>
                    <a:pt x="110" y="407"/>
                    <a:pt x="56" y="454"/>
                    <a:pt x="5" y="504"/>
                  </a:cubicBezTo>
                  <a:cubicBezTo>
                    <a:pt x="2" y="507"/>
                    <a:pt x="0" y="513"/>
                    <a:pt x="2" y="518"/>
                  </a:cubicBezTo>
                  <a:cubicBezTo>
                    <a:pt x="11" y="542"/>
                    <a:pt x="25" y="563"/>
                    <a:pt x="43" y="578"/>
                  </a:cubicBezTo>
                  <a:cubicBezTo>
                    <a:pt x="82" y="545"/>
                    <a:pt x="82" y="545"/>
                    <a:pt x="82" y="545"/>
                  </a:cubicBezTo>
                  <a:cubicBezTo>
                    <a:pt x="136" y="501"/>
                    <a:pt x="193" y="462"/>
                    <a:pt x="247" y="415"/>
                  </a:cubicBezTo>
                  <a:cubicBezTo>
                    <a:pt x="255" y="420"/>
                    <a:pt x="269" y="422"/>
                    <a:pt x="277" y="416"/>
                  </a:cubicBezTo>
                  <a:cubicBezTo>
                    <a:pt x="309" y="390"/>
                    <a:pt x="344" y="363"/>
                    <a:pt x="374" y="332"/>
                  </a:cubicBezTo>
                  <a:cubicBezTo>
                    <a:pt x="397" y="350"/>
                    <a:pt x="425" y="361"/>
                    <a:pt x="458" y="366"/>
                  </a:cubicBezTo>
                  <a:cubicBezTo>
                    <a:pt x="547" y="378"/>
                    <a:pt x="619" y="350"/>
                    <a:pt x="649" y="293"/>
                  </a:cubicBezTo>
                  <a:cubicBezTo>
                    <a:pt x="710" y="209"/>
                    <a:pt x="660" y="74"/>
                    <a:pt x="594" y="31"/>
                  </a:cubicBezTo>
                  <a:cubicBezTo>
                    <a:pt x="559" y="8"/>
                    <a:pt x="502" y="0"/>
                    <a:pt x="448" y="6"/>
                  </a:cubicBezTo>
                  <a:cubicBezTo>
                    <a:pt x="447" y="6"/>
                    <a:pt x="443" y="7"/>
                    <a:pt x="442" y="8"/>
                  </a:cubicBezTo>
                  <a:close/>
                  <a:moveTo>
                    <a:pt x="436" y="23"/>
                  </a:moveTo>
                  <a:cubicBezTo>
                    <a:pt x="422" y="34"/>
                    <a:pt x="411" y="50"/>
                    <a:pt x="399" y="67"/>
                  </a:cubicBezTo>
                  <a:cubicBezTo>
                    <a:pt x="403" y="54"/>
                    <a:pt x="412" y="45"/>
                    <a:pt x="414" y="35"/>
                  </a:cubicBezTo>
                  <a:cubicBezTo>
                    <a:pt x="415" y="31"/>
                    <a:pt x="414" y="27"/>
                    <a:pt x="409" y="29"/>
                  </a:cubicBezTo>
                  <a:cubicBezTo>
                    <a:pt x="415" y="22"/>
                    <a:pt x="426" y="23"/>
                    <a:pt x="436" y="23"/>
                  </a:cubicBezTo>
                  <a:close/>
                  <a:moveTo>
                    <a:pt x="408" y="38"/>
                  </a:moveTo>
                  <a:cubicBezTo>
                    <a:pt x="382" y="84"/>
                    <a:pt x="382" y="84"/>
                    <a:pt x="382" y="84"/>
                  </a:cubicBezTo>
                  <a:cubicBezTo>
                    <a:pt x="386" y="64"/>
                    <a:pt x="395" y="46"/>
                    <a:pt x="408" y="32"/>
                  </a:cubicBezTo>
                  <a:cubicBezTo>
                    <a:pt x="408" y="32"/>
                    <a:pt x="409" y="36"/>
                    <a:pt x="408" y="38"/>
                  </a:cubicBezTo>
                  <a:close/>
                  <a:moveTo>
                    <a:pt x="397" y="31"/>
                  </a:moveTo>
                  <a:cubicBezTo>
                    <a:pt x="382" y="56"/>
                    <a:pt x="363" y="86"/>
                    <a:pt x="348" y="113"/>
                  </a:cubicBezTo>
                  <a:cubicBezTo>
                    <a:pt x="361" y="88"/>
                    <a:pt x="371" y="59"/>
                    <a:pt x="385" y="39"/>
                  </a:cubicBezTo>
                  <a:cubicBezTo>
                    <a:pt x="387" y="35"/>
                    <a:pt x="393" y="33"/>
                    <a:pt x="397" y="31"/>
                  </a:cubicBezTo>
                  <a:close/>
                  <a:moveTo>
                    <a:pt x="376" y="43"/>
                  </a:moveTo>
                  <a:cubicBezTo>
                    <a:pt x="382" y="42"/>
                    <a:pt x="370" y="53"/>
                    <a:pt x="367" y="55"/>
                  </a:cubicBezTo>
                  <a:cubicBezTo>
                    <a:pt x="372" y="52"/>
                    <a:pt x="370" y="45"/>
                    <a:pt x="376" y="43"/>
                  </a:cubicBezTo>
                  <a:close/>
                  <a:moveTo>
                    <a:pt x="348" y="65"/>
                  </a:moveTo>
                  <a:cubicBezTo>
                    <a:pt x="337" y="89"/>
                    <a:pt x="328" y="111"/>
                    <a:pt x="314" y="135"/>
                  </a:cubicBezTo>
                  <a:cubicBezTo>
                    <a:pt x="314" y="131"/>
                    <a:pt x="310" y="135"/>
                    <a:pt x="313" y="136"/>
                  </a:cubicBezTo>
                  <a:cubicBezTo>
                    <a:pt x="309" y="143"/>
                    <a:pt x="308" y="153"/>
                    <a:pt x="308" y="162"/>
                  </a:cubicBezTo>
                  <a:cubicBezTo>
                    <a:pt x="308" y="166"/>
                    <a:pt x="314" y="163"/>
                    <a:pt x="313" y="160"/>
                  </a:cubicBezTo>
                  <a:cubicBezTo>
                    <a:pt x="318" y="137"/>
                    <a:pt x="328" y="121"/>
                    <a:pt x="337" y="103"/>
                  </a:cubicBezTo>
                  <a:cubicBezTo>
                    <a:pt x="345" y="86"/>
                    <a:pt x="357" y="72"/>
                    <a:pt x="367" y="57"/>
                  </a:cubicBezTo>
                  <a:cubicBezTo>
                    <a:pt x="320" y="157"/>
                    <a:pt x="320" y="157"/>
                    <a:pt x="320" y="157"/>
                  </a:cubicBezTo>
                  <a:cubicBezTo>
                    <a:pt x="316" y="152"/>
                    <a:pt x="315" y="158"/>
                    <a:pt x="313" y="160"/>
                  </a:cubicBezTo>
                  <a:cubicBezTo>
                    <a:pt x="318" y="164"/>
                    <a:pt x="318" y="164"/>
                    <a:pt x="318" y="164"/>
                  </a:cubicBezTo>
                  <a:cubicBezTo>
                    <a:pt x="313" y="173"/>
                    <a:pt x="308" y="185"/>
                    <a:pt x="306" y="195"/>
                  </a:cubicBezTo>
                  <a:cubicBezTo>
                    <a:pt x="297" y="137"/>
                    <a:pt x="321" y="91"/>
                    <a:pt x="348" y="65"/>
                  </a:cubicBezTo>
                  <a:close/>
                  <a:moveTo>
                    <a:pt x="306" y="200"/>
                  </a:moveTo>
                  <a:cubicBezTo>
                    <a:pt x="313" y="206"/>
                    <a:pt x="313" y="193"/>
                    <a:pt x="320" y="196"/>
                  </a:cubicBezTo>
                  <a:cubicBezTo>
                    <a:pt x="317" y="184"/>
                    <a:pt x="320" y="180"/>
                    <a:pt x="325" y="171"/>
                  </a:cubicBezTo>
                  <a:cubicBezTo>
                    <a:pt x="340" y="141"/>
                    <a:pt x="355" y="112"/>
                    <a:pt x="372" y="84"/>
                  </a:cubicBezTo>
                  <a:cubicBezTo>
                    <a:pt x="352" y="132"/>
                    <a:pt x="331" y="183"/>
                    <a:pt x="310" y="228"/>
                  </a:cubicBezTo>
                  <a:lnTo>
                    <a:pt x="306" y="200"/>
                  </a:lnTo>
                  <a:close/>
                  <a:moveTo>
                    <a:pt x="365" y="167"/>
                  </a:moveTo>
                  <a:cubicBezTo>
                    <a:pt x="365" y="167"/>
                    <a:pt x="366" y="168"/>
                    <a:pt x="366" y="168"/>
                  </a:cubicBezTo>
                  <a:cubicBezTo>
                    <a:pt x="372" y="157"/>
                    <a:pt x="373" y="141"/>
                    <a:pt x="378" y="132"/>
                  </a:cubicBezTo>
                  <a:cubicBezTo>
                    <a:pt x="378" y="132"/>
                    <a:pt x="379" y="131"/>
                    <a:pt x="380" y="131"/>
                  </a:cubicBezTo>
                  <a:cubicBezTo>
                    <a:pt x="402" y="95"/>
                    <a:pt x="440" y="68"/>
                    <a:pt x="497" y="69"/>
                  </a:cubicBezTo>
                  <a:cubicBezTo>
                    <a:pt x="495" y="61"/>
                    <a:pt x="498" y="69"/>
                    <a:pt x="500" y="68"/>
                  </a:cubicBezTo>
                  <a:cubicBezTo>
                    <a:pt x="553" y="72"/>
                    <a:pt x="593" y="105"/>
                    <a:pt x="601" y="160"/>
                  </a:cubicBezTo>
                  <a:cubicBezTo>
                    <a:pt x="606" y="198"/>
                    <a:pt x="599" y="237"/>
                    <a:pt x="586" y="264"/>
                  </a:cubicBezTo>
                  <a:cubicBezTo>
                    <a:pt x="585" y="264"/>
                    <a:pt x="584" y="265"/>
                    <a:pt x="584" y="265"/>
                  </a:cubicBezTo>
                  <a:cubicBezTo>
                    <a:pt x="584" y="262"/>
                    <a:pt x="583" y="262"/>
                    <a:pt x="583" y="265"/>
                  </a:cubicBezTo>
                  <a:cubicBezTo>
                    <a:pt x="581" y="267"/>
                    <a:pt x="581" y="267"/>
                    <a:pt x="581" y="267"/>
                  </a:cubicBezTo>
                  <a:cubicBezTo>
                    <a:pt x="580" y="268"/>
                    <a:pt x="580" y="268"/>
                    <a:pt x="580" y="268"/>
                  </a:cubicBezTo>
                  <a:cubicBezTo>
                    <a:pt x="570" y="280"/>
                    <a:pt x="570" y="280"/>
                    <a:pt x="570" y="280"/>
                  </a:cubicBezTo>
                  <a:cubicBezTo>
                    <a:pt x="571" y="279"/>
                    <a:pt x="571" y="279"/>
                    <a:pt x="571" y="279"/>
                  </a:cubicBezTo>
                  <a:cubicBezTo>
                    <a:pt x="557" y="303"/>
                    <a:pt x="518" y="317"/>
                    <a:pt x="479" y="309"/>
                  </a:cubicBezTo>
                  <a:cubicBezTo>
                    <a:pt x="419" y="309"/>
                    <a:pt x="391" y="275"/>
                    <a:pt x="373" y="231"/>
                  </a:cubicBezTo>
                  <a:cubicBezTo>
                    <a:pt x="368" y="219"/>
                    <a:pt x="359" y="193"/>
                    <a:pt x="366" y="183"/>
                  </a:cubicBezTo>
                  <a:cubicBezTo>
                    <a:pt x="362" y="179"/>
                    <a:pt x="363" y="174"/>
                    <a:pt x="364" y="171"/>
                  </a:cubicBezTo>
                  <a:cubicBezTo>
                    <a:pt x="365" y="170"/>
                    <a:pt x="365" y="169"/>
                    <a:pt x="366" y="169"/>
                  </a:cubicBezTo>
                  <a:cubicBezTo>
                    <a:pt x="366" y="168"/>
                    <a:pt x="365" y="167"/>
                    <a:pt x="365" y="167"/>
                  </a:cubicBezTo>
                  <a:close/>
                  <a:moveTo>
                    <a:pt x="484" y="62"/>
                  </a:moveTo>
                  <a:cubicBezTo>
                    <a:pt x="467" y="62"/>
                    <a:pt x="467" y="62"/>
                    <a:pt x="467" y="62"/>
                  </a:cubicBezTo>
                  <a:cubicBezTo>
                    <a:pt x="447" y="65"/>
                    <a:pt x="430" y="73"/>
                    <a:pt x="415" y="81"/>
                  </a:cubicBezTo>
                  <a:cubicBezTo>
                    <a:pt x="418" y="72"/>
                    <a:pt x="430" y="65"/>
                    <a:pt x="442" y="64"/>
                  </a:cubicBezTo>
                  <a:cubicBezTo>
                    <a:pt x="450" y="63"/>
                    <a:pt x="459" y="61"/>
                    <a:pt x="467" y="62"/>
                  </a:cubicBezTo>
                  <a:cubicBezTo>
                    <a:pt x="472" y="60"/>
                    <a:pt x="479" y="59"/>
                    <a:pt x="484" y="62"/>
                  </a:cubicBezTo>
                  <a:close/>
                  <a:moveTo>
                    <a:pt x="469" y="48"/>
                  </a:moveTo>
                  <a:cubicBezTo>
                    <a:pt x="478" y="40"/>
                    <a:pt x="486" y="30"/>
                    <a:pt x="497" y="23"/>
                  </a:cubicBezTo>
                  <a:cubicBezTo>
                    <a:pt x="499" y="30"/>
                    <a:pt x="490" y="40"/>
                    <a:pt x="484" y="49"/>
                  </a:cubicBezTo>
                  <a:lnTo>
                    <a:pt x="469" y="48"/>
                  </a:lnTo>
                  <a:close/>
                  <a:moveTo>
                    <a:pt x="579" y="42"/>
                  </a:moveTo>
                  <a:cubicBezTo>
                    <a:pt x="580" y="54"/>
                    <a:pt x="572" y="69"/>
                    <a:pt x="571" y="78"/>
                  </a:cubicBezTo>
                  <a:cubicBezTo>
                    <a:pt x="562" y="69"/>
                    <a:pt x="550" y="64"/>
                    <a:pt x="536" y="58"/>
                  </a:cubicBezTo>
                  <a:cubicBezTo>
                    <a:pt x="557" y="36"/>
                    <a:pt x="557" y="36"/>
                    <a:pt x="557" y="36"/>
                  </a:cubicBezTo>
                  <a:cubicBezTo>
                    <a:pt x="560" y="41"/>
                    <a:pt x="552" y="52"/>
                    <a:pt x="552" y="62"/>
                  </a:cubicBezTo>
                  <a:cubicBezTo>
                    <a:pt x="563" y="63"/>
                    <a:pt x="570" y="48"/>
                    <a:pt x="579" y="42"/>
                  </a:cubicBezTo>
                  <a:close/>
                  <a:moveTo>
                    <a:pt x="560" y="53"/>
                  </a:moveTo>
                  <a:cubicBezTo>
                    <a:pt x="560" y="48"/>
                    <a:pt x="563" y="44"/>
                    <a:pt x="565" y="40"/>
                  </a:cubicBezTo>
                  <a:cubicBezTo>
                    <a:pt x="567" y="38"/>
                    <a:pt x="571" y="40"/>
                    <a:pt x="572" y="43"/>
                  </a:cubicBezTo>
                  <a:lnTo>
                    <a:pt x="560" y="53"/>
                  </a:lnTo>
                  <a:close/>
                  <a:moveTo>
                    <a:pt x="545" y="71"/>
                  </a:moveTo>
                  <a:cubicBezTo>
                    <a:pt x="536" y="70"/>
                    <a:pt x="526" y="67"/>
                    <a:pt x="518" y="62"/>
                  </a:cubicBezTo>
                  <a:cubicBezTo>
                    <a:pt x="527" y="62"/>
                    <a:pt x="537" y="66"/>
                    <a:pt x="545" y="71"/>
                  </a:cubicBezTo>
                  <a:close/>
                  <a:moveTo>
                    <a:pt x="526" y="55"/>
                  </a:moveTo>
                  <a:cubicBezTo>
                    <a:pt x="501" y="49"/>
                    <a:pt x="501" y="49"/>
                    <a:pt x="501" y="49"/>
                  </a:cubicBezTo>
                  <a:cubicBezTo>
                    <a:pt x="508" y="39"/>
                    <a:pt x="516" y="30"/>
                    <a:pt x="527" y="26"/>
                  </a:cubicBezTo>
                  <a:cubicBezTo>
                    <a:pt x="530" y="25"/>
                    <a:pt x="531" y="29"/>
                    <a:pt x="531" y="31"/>
                  </a:cubicBezTo>
                  <a:cubicBezTo>
                    <a:pt x="531" y="40"/>
                    <a:pt x="523" y="45"/>
                    <a:pt x="526" y="55"/>
                  </a:cubicBezTo>
                  <a:close/>
                  <a:moveTo>
                    <a:pt x="592" y="108"/>
                  </a:moveTo>
                  <a:cubicBezTo>
                    <a:pt x="633" y="149"/>
                    <a:pt x="620" y="253"/>
                    <a:pt x="579" y="286"/>
                  </a:cubicBezTo>
                  <a:cubicBezTo>
                    <a:pt x="578" y="286"/>
                    <a:pt x="572" y="290"/>
                    <a:pt x="570" y="291"/>
                  </a:cubicBezTo>
                  <a:cubicBezTo>
                    <a:pt x="614" y="260"/>
                    <a:pt x="621" y="163"/>
                    <a:pt x="592" y="111"/>
                  </a:cubicBezTo>
                  <a:cubicBezTo>
                    <a:pt x="591" y="111"/>
                    <a:pt x="591" y="109"/>
                    <a:pt x="592" y="108"/>
                  </a:cubicBezTo>
                  <a:close/>
                  <a:moveTo>
                    <a:pt x="480" y="320"/>
                  </a:moveTo>
                  <a:cubicBezTo>
                    <a:pt x="493" y="321"/>
                    <a:pt x="493" y="321"/>
                    <a:pt x="493" y="321"/>
                  </a:cubicBezTo>
                  <a:cubicBezTo>
                    <a:pt x="491" y="327"/>
                    <a:pt x="482" y="336"/>
                    <a:pt x="477" y="344"/>
                  </a:cubicBezTo>
                  <a:cubicBezTo>
                    <a:pt x="477" y="336"/>
                    <a:pt x="482" y="330"/>
                    <a:pt x="482" y="325"/>
                  </a:cubicBezTo>
                  <a:cubicBezTo>
                    <a:pt x="482" y="323"/>
                    <a:pt x="481" y="321"/>
                    <a:pt x="480" y="320"/>
                  </a:cubicBezTo>
                  <a:close/>
                  <a:moveTo>
                    <a:pt x="430" y="316"/>
                  </a:moveTo>
                  <a:cubicBezTo>
                    <a:pt x="427" y="320"/>
                    <a:pt x="425" y="325"/>
                    <a:pt x="422" y="328"/>
                  </a:cubicBezTo>
                  <a:cubicBezTo>
                    <a:pt x="423" y="308"/>
                    <a:pt x="423" y="308"/>
                    <a:pt x="423" y="308"/>
                  </a:cubicBezTo>
                  <a:cubicBezTo>
                    <a:pt x="425" y="310"/>
                    <a:pt x="434" y="310"/>
                    <a:pt x="430" y="316"/>
                  </a:cubicBezTo>
                  <a:close/>
                  <a:moveTo>
                    <a:pt x="387" y="286"/>
                  </a:moveTo>
                  <a:cubicBezTo>
                    <a:pt x="387" y="290"/>
                    <a:pt x="387" y="290"/>
                    <a:pt x="387" y="290"/>
                  </a:cubicBezTo>
                  <a:cubicBezTo>
                    <a:pt x="386" y="290"/>
                    <a:pt x="386" y="290"/>
                    <a:pt x="386" y="290"/>
                  </a:cubicBezTo>
                  <a:cubicBezTo>
                    <a:pt x="376" y="307"/>
                    <a:pt x="376" y="307"/>
                    <a:pt x="376" y="307"/>
                  </a:cubicBezTo>
                  <a:cubicBezTo>
                    <a:pt x="378" y="296"/>
                    <a:pt x="381" y="285"/>
                    <a:pt x="384" y="278"/>
                  </a:cubicBezTo>
                  <a:cubicBezTo>
                    <a:pt x="387" y="278"/>
                    <a:pt x="393" y="285"/>
                    <a:pt x="387" y="286"/>
                  </a:cubicBezTo>
                  <a:close/>
                  <a:moveTo>
                    <a:pt x="373" y="262"/>
                  </a:moveTo>
                  <a:cubicBezTo>
                    <a:pt x="371" y="272"/>
                    <a:pt x="366" y="281"/>
                    <a:pt x="359" y="288"/>
                  </a:cubicBezTo>
                  <a:cubicBezTo>
                    <a:pt x="361" y="276"/>
                    <a:pt x="365" y="264"/>
                    <a:pt x="369" y="254"/>
                  </a:cubicBezTo>
                  <a:cubicBezTo>
                    <a:pt x="370" y="257"/>
                    <a:pt x="374" y="260"/>
                    <a:pt x="373" y="262"/>
                  </a:cubicBezTo>
                  <a:close/>
                  <a:moveTo>
                    <a:pt x="356" y="276"/>
                  </a:moveTo>
                  <a:cubicBezTo>
                    <a:pt x="355" y="277"/>
                    <a:pt x="358" y="281"/>
                    <a:pt x="356" y="283"/>
                  </a:cubicBezTo>
                  <a:cubicBezTo>
                    <a:pt x="353" y="279"/>
                    <a:pt x="354" y="293"/>
                    <a:pt x="352" y="297"/>
                  </a:cubicBezTo>
                  <a:cubicBezTo>
                    <a:pt x="346" y="291"/>
                    <a:pt x="338" y="286"/>
                    <a:pt x="342" y="276"/>
                  </a:cubicBezTo>
                  <a:cubicBezTo>
                    <a:pt x="345" y="267"/>
                    <a:pt x="352" y="252"/>
                    <a:pt x="357" y="247"/>
                  </a:cubicBezTo>
                  <a:cubicBezTo>
                    <a:pt x="358" y="246"/>
                    <a:pt x="361" y="243"/>
                    <a:pt x="363" y="240"/>
                  </a:cubicBezTo>
                  <a:cubicBezTo>
                    <a:pt x="365" y="253"/>
                    <a:pt x="362" y="265"/>
                    <a:pt x="356" y="276"/>
                  </a:cubicBezTo>
                  <a:close/>
                  <a:moveTo>
                    <a:pt x="341" y="267"/>
                  </a:moveTo>
                  <a:cubicBezTo>
                    <a:pt x="352" y="224"/>
                    <a:pt x="352" y="224"/>
                    <a:pt x="352" y="224"/>
                  </a:cubicBezTo>
                  <a:cubicBezTo>
                    <a:pt x="343" y="226"/>
                    <a:pt x="344" y="235"/>
                    <a:pt x="342" y="241"/>
                  </a:cubicBezTo>
                  <a:cubicBezTo>
                    <a:pt x="341" y="243"/>
                    <a:pt x="342" y="244"/>
                    <a:pt x="343" y="242"/>
                  </a:cubicBezTo>
                  <a:cubicBezTo>
                    <a:pt x="339" y="248"/>
                    <a:pt x="334" y="265"/>
                    <a:pt x="332" y="272"/>
                  </a:cubicBezTo>
                  <a:cubicBezTo>
                    <a:pt x="330" y="270"/>
                    <a:pt x="318" y="259"/>
                    <a:pt x="329" y="259"/>
                  </a:cubicBezTo>
                  <a:cubicBezTo>
                    <a:pt x="334" y="243"/>
                    <a:pt x="340" y="226"/>
                    <a:pt x="349" y="213"/>
                  </a:cubicBezTo>
                  <a:cubicBezTo>
                    <a:pt x="352" y="216"/>
                    <a:pt x="349" y="221"/>
                    <a:pt x="353" y="223"/>
                  </a:cubicBezTo>
                  <a:cubicBezTo>
                    <a:pt x="355" y="215"/>
                    <a:pt x="355" y="215"/>
                    <a:pt x="355" y="215"/>
                  </a:cubicBezTo>
                  <a:cubicBezTo>
                    <a:pt x="361" y="234"/>
                    <a:pt x="361" y="234"/>
                    <a:pt x="361" y="234"/>
                  </a:cubicBezTo>
                  <a:cubicBezTo>
                    <a:pt x="353" y="242"/>
                    <a:pt x="345" y="257"/>
                    <a:pt x="341" y="267"/>
                  </a:cubicBezTo>
                  <a:close/>
                  <a:moveTo>
                    <a:pt x="340" y="222"/>
                  </a:moveTo>
                  <a:cubicBezTo>
                    <a:pt x="341" y="210"/>
                    <a:pt x="348" y="197"/>
                    <a:pt x="351" y="184"/>
                  </a:cubicBezTo>
                  <a:cubicBezTo>
                    <a:pt x="352" y="185"/>
                    <a:pt x="355" y="196"/>
                    <a:pt x="352" y="199"/>
                  </a:cubicBezTo>
                  <a:cubicBezTo>
                    <a:pt x="346" y="206"/>
                    <a:pt x="343" y="215"/>
                    <a:pt x="340" y="222"/>
                  </a:cubicBezTo>
                  <a:close/>
                  <a:moveTo>
                    <a:pt x="347" y="179"/>
                  </a:moveTo>
                  <a:cubicBezTo>
                    <a:pt x="338" y="204"/>
                    <a:pt x="329" y="225"/>
                    <a:pt x="323" y="249"/>
                  </a:cubicBezTo>
                  <a:cubicBezTo>
                    <a:pt x="321" y="244"/>
                    <a:pt x="315" y="241"/>
                    <a:pt x="317" y="236"/>
                  </a:cubicBezTo>
                  <a:cubicBezTo>
                    <a:pt x="327" y="211"/>
                    <a:pt x="339" y="186"/>
                    <a:pt x="353" y="165"/>
                  </a:cubicBezTo>
                  <a:cubicBezTo>
                    <a:pt x="356" y="171"/>
                    <a:pt x="348" y="188"/>
                    <a:pt x="347" y="179"/>
                  </a:cubicBezTo>
                  <a:close/>
                  <a:moveTo>
                    <a:pt x="198" y="350"/>
                  </a:moveTo>
                  <a:cubicBezTo>
                    <a:pt x="199" y="349"/>
                    <a:pt x="203" y="349"/>
                    <a:pt x="201" y="352"/>
                  </a:cubicBezTo>
                  <a:cubicBezTo>
                    <a:pt x="193" y="353"/>
                    <a:pt x="193" y="353"/>
                    <a:pt x="193" y="353"/>
                  </a:cubicBezTo>
                  <a:cubicBezTo>
                    <a:pt x="194" y="351"/>
                    <a:pt x="196" y="351"/>
                    <a:pt x="198" y="350"/>
                  </a:cubicBezTo>
                  <a:close/>
                  <a:moveTo>
                    <a:pt x="206" y="359"/>
                  </a:moveTo>
                  <a:cubicBezTo>
                    <a:pt x="198" y="384"/>
                    <a:pt x="191" y="408"/>
                    <a:pt x="188" y="440"/>
                  </a:cubicBezTo>
                  <a:cubicBezTo>
                    <a:pt x="185" y="435"/>
                    <a:pt x="187" y="432"/>
                    <a:pt x="187" y="428"/>
                  </a:cubicBezTo>
                  <a:cubicBezTo>
                    <a:pt x="185" y="416"/>
                    <a:pt x="189" y="388"/>
                    <a:pt x="188" y="371"/>
                  </a:cubicBezTo>
                  <a:cubicBezTo>
                    <a:pt x="182" y="371"/>
                    <a:pt x="182" y="371"/>
                    <a:pt x="182" y="371"/>
                  </a:cubicBezTo>
                  <a:cubicBezTo>
                    <a:pt x="189" y="366"/>
                    <a:pt x="197" y="361"/>
                    <a:pt x="206" y="359"/>
                  </a:cubicBezTo>
                  <a:close/>
                  <a:moveTo>
                    <a:pt x="160" y="393"/>
                  </a:moveTo>
                  <a:cubicBezTo>
                    <a:pt x="161" y="382"/>
                    <a:pt x="173" y="377"/>
                    <a:pt x="182" y="372"/>
                  </a:cubicBezTo>
                  <a:cubicBezTo>
                    <a:pt x="172" y="397"/>
                    <a:pt x="163" y="423"/>
                    <a:pt x="159" y="453"/>
                  </a:cubicBezTo>
                  <a:lnTo>
                    <a:pt x="160" y="393"/>
                  </a:lnTo>
                  <a:close/>
                  <a:moveTo>
                    <a:pt x="151" y="392"/>
                  </a:moveTo>
                  <a:cubicBezTo>
                    <a:pt x="143" y="412"/>
                    <a:pt x="137" y="435"/>
                    <a:pt x="130" y="456"/>
                  </a:cubicBezTo>
                  <a:cubicBezTo>
                    <a:pt x="136" y="405"/>
                    <a:pt x="136" y="405"/>
                    <a:pt x="136" y="405"/>
                  </a:cubicBezTo>
                  <a:cubicBezTo>
                    <a:pt x="137" y="399"/>
                    <a:pt x="146" y="396"/>
                    <a:pt x="151" y="392"/>
                  </a:cubicBezTo>
                  <a:close/>
                  <a:moveTo>
                    <a:pt x="121" y="412"/>
                  </a:moveTo>
                  <a:cubicBezTo>
                    <a:pt x="105" y="464"/>
                    <a:pt x="105" y="464"/>
                    <a:pt x="105" y="464"/>
                  </a:cubicBezTo>
                  <a:cubicBezTo>
                    <a:pt x="105" y="453"/>
                    <a:pt x="107" y="446"/>
                    <a:pt x="105" y="440"/>
                  </a:cubicBezTo>
                  <a:cubicBezTo>
                    <a:pt x="100" y="425"/>
                    <a:pt x="113" y="418"/>
                    <a:pt x="121" y="412"/>
                  </a:cubicBezTo>
                  <a:close/>
                  <a:moveTo>
                    <a:pt x="50" y="471"/>
                  </a:moveTo>
                  <a:cubicBezTo>
                    <a:pt x="50" y="471"/>
                    <a:pt x="50" y="473"/>
                    <a:pt x="49" y="473"/>
                  </a:cubicBezTo>
                  <a:cubicBezTo>
                    <a:pt x="43" y="480"/>
                    <a:pt x="35" y="487"/>
                    <a:pt x="26" y="492"/>
                  </a:cubicBezTo>
                  <a:cubicBezTo>
                    <a:pt x="33" y="484"/>
                    <a:pt x="40" y="475"/>
                    <a:pt x="50" y="471"/>
                  </a:cubicBezTo>
                  <a:close/>
                  <a:moveTo>
                    <a:pt x="46" y="485"/>
                  </a:moveTo>
                  <a:cubicBezTo>
                    <a:pt x="46" y="491"/>
                    <a:pt x="38" y="516"/>
                    <a:pt x="36" y="525"/>
                  </a:cubicBezTo>
                  <a:cubicBezTo>
                    <a:pt x="35" y="529"/>
                    <a:pt x="32" y="527"/>
                    <a:pt x="33" y="524"/>
                  </a:cubicBezTo>
                  <a:cubicBezTo>
                    <a:pt x="36" y="513"/>
                    <a:pt x="34" y="501"/>
                    <a:pt x="39" y="491"/>
                  </a:cubicBezTo>
                  <a:cubicBezTo>
                    <a:pt x="39" y="490"/>
                    <a:pt x="43" y="488"/>
                    <a:pt x="46" y="485"/>
                  </a:cubicBezTo>
                  <a:close/>
                  <a:moveTo>
                    <a:pt x="24" y="494"/>
                  </a:moveTo>
                  <a:cubicBezTo>
                    <a:pt x="24" y="495"/>
                    <a:pt x="23" y="496"/>
                    <a:pt x="23" y="496"/>
                  </a:cubicBezTo>
                  <a:cubicBezTo>
                    <a:pt x="20" y="500"/>
                    <a:pt x="15" y="505"/>
                    <a:pt x="12" y="507"/>
                  </a:cubicBezTo>
                  <a:lnTo>
                    <a:pt x="24" y="494"/>
                  </a:lnTo>
                  <a:close/>
                  <a:moveTo>
                    <a:pt x="37" y="549"/>
                  </a:moveTo>
                  <a:cubicBezTo>
                    <a:pt x="22" y="544"/>
                    <a:pt x="9" y="525"/>
                    <a:pt x="21" y="509"/>
                  </a:cubicBezTo>
                  <a:cubicBezTo>
                    <a:pt x="22" y="507"/>
                    <a:pt x="29" y="501"/>
                    <a:pt x="32" y="498"/>
                  </a:cubicBezTo>
                  <a:cubicBezTo>
                    <a:pt x="30" y="511"/>
                    <a:pt x="27" y="526"/>
                    <a:pt x="28" y="540"/>
                  </a:cubicBezTo>
                  <a:cubicBezTo>
                    <a:pt x="34" y="543"/>
                    <a:pt x="36" y="533"/>
                    <a:pt x="38" y="529"/>
                  </a:cubicBezTo>
                  <a:cubicBezTo>
                    <a:pt x="39" y="528"/>
                    <a:pt x="40" y="525"/>
                    <a:pt x="41" y="524"/>
                  </a:cubicBezTo>
                  <a:cubicBezTo>
                    <a:pt x="39" y="533"/>
                    <a:pt x="40" y="543"/>
                    <a:pt x="37" y="549"/>
                  </a:cubicBezTo>
                  <a:close/>
                  <a:moveTo>
                    <a:pt x="46" y="567"/>
                  </a:moveTo>
                  <a:cubicBezTo>
                    <a:pt x="44" y="569"/>
                    <a:pt x="43" y="567"/>
                    <a:pt x="42" y="566"/>
                  </a:cubicBezTo>
                  <a:cubicBezTo>
                    <a:pt x="41" y="564"/>
                    <a:pt x="49" y="562"/>
                    <a:pt x="46" y="567"/>
                  </a:cubicBezTo>
                  <a:close/>
                  <a:moveTo>
                    <a:pt x="54" y="545"/>
                  </a:moveTo>
                  <a:cubicBezTo>
                    <a:pt x="62" y="521"/>
                    <a:pt x="69" y="491"/>
                    <a:pt x="79" y="467"/>
                  </a:cubicBezTo>
                  <a:cubicBezTo>
                    <a:pt x="81" y="470"/>
                    <a:pt x="79" y="476"/>
                    <a:pt x="81" y="477"/>
                  </a:cubicBezTo>
                  <a:cubicBezTo>
                    <a:pt x="82" y="470"/>
                    <a:pt x="85" y="459"/>
                    <a:pt x="79" y="453"/>
                  </a:cubicBezTo>
                  <a:cubicBezTo>
                    <a:pt x="68" y="488"/>
                    <a:pt x="60" y="522"/>
                    <a:pt x="46" y="554"/>
                  </a:cubicBezTo>
                  <a:cubicBezTo>
                    <a:pt x="44" y="529"/>
                    <a:pt x="51" y="503"/>
                    <a:pt x="54" y="479"/>
                  </a:cubicBezTo>
                  <a:cubicBezTo>
                    <a:pt x="96" y="433"/>
                    <a:pt x="96" y="433"/>
                    <a:pt x="96" y="433"/>
                  </a:cubicBezTo>
                  <a:cubicBezTo>
                    <a:pt x="89" y="456"/>
                    <a:pt x="82" y="486"/>
                    <a:pt x="78" y="512"/>
                  </a:cubicBezTo>
                  <a:cubicBezTo>
                    <a:pt x="75" y="503"/>
                    <a:pt x="79" y="494"/>
                    <a:pt x="79" y="485"/>
                  </a:cubicBezTo>
                  <a:cubicBezTo>
                    <a:pt x="76" y="491"/>
                    <a:pt x="76" y="491"/>
                    <a:pt x="76" y="491"/>
                  </a:cubicBezTo>
                  <a:cubicBezTo>
                    <a:pt x="76" y="488"/>
                    <a:pt x="78" y="483"/>
                    <a:pt x="74" y="484"/>
                  </a:cubicBezTo>
                  <a:cubicBezTo>
                    <a:pt x="63" y="544"/>
                    <a:pt x="63" y="544"/>
                    <a:pt x="63" y="544"/>
                  </a:cubicBezTo>
                  <a:cubicBezTo>
                    <a:pt x="63" y="545"/>
                    <a:pt x="50" y="558"/>
                    <a:pt x="54" y="545"/>
                  </a:cubicBezTo>
                  <a:close/>
                  <a:moveTo>
                    <a:pt x="91" y="526"/>
                  </a:moveTo>
                  <a:cubicBezTo>
                    <a:pt x="90" y="531"/>
                    <a:pt x="73" y="541"/>
                    <a:pt x="72" y="535"/>
                  </a:cubicBezTo>
                  <a:cubicBezTo>
                    <a:pt x="69" y="547"/>
                    <a:pt x="71" y="524"/>
                    <a:pt x="77" y="531"/>
                  </a:cubicBezTo>
                  <a:cubicBezTo>
                    <a:pt x="82" y="501"/>
                    <a:pt x="91" y="473"/>
                    <a:pt x="98" y="442"/>
                  </a:cubicBezTo>
                  <a:cubicBezTo>
                    <a:pt x="98" y="443"/>
                    <a:pt x="100" y="439"/>
                    <a:pt x="101" y="441"/>
                  </a:cubicBezTo>
                  <a:cubicBezTo>
                    <a:pt x="104" y="455"/>
                    <a:pt x="101" y="470"/>
                    <a:pt x="97" y="482"/>
                  </a:cubicBezTo>
                  <a:cubicBezTo>
                    <a:pt x="93" y="496"/>
                    <a:pt x="92" y="512"/>
                    <a:pt x="91" y="526"/>
                  </a:cubicBezTo>
                  <a:close/>
                  <a:moveTo>
                    <a:pt x="120" y="505"/>
                  </a:moveTo>
                  <a:cubicBezTo>
                    <a:pt x="120" y="509"/>
                    <a:pt x="107" y="515"/>
                    <a:pt x="99" y="520"/>
                  </a:cubicBezTo>
                  <a:cubicBezTo>
                    <a:pt x="102" y="507"/>
                    <a:pt x="102" y="493"/>
                    <a:pt x="102" y="479"/>
                  </a:cubicBezTo>
                  <a:cubicBezTo>
                    <a:pt x="105" y="483"/>
                    <a:pt x="101" y="491"/>
                    <a:pt x="103" y="500"/>
                  </a:cubicBezTo>
                  <a:cubicBezTo>
                    <a:pt x="108" y="467"/>
                    <a:pt x="117" y="437"/>
                    <a:pt x="127" y="414"/>
                  </a:cubicBezTo>
                  <a:cubicBezTo>
                    <a:pt x="128" y="413"/>
                    <a:pt x="130" y="412"/>
                    <a:pt x="131" y="410"/>
                  </a:cubicBezTo>
                  <a:cubicBezTo>
                    <a:pt x="133" y="425"/>
                    <a:pt x="128" y="444"/>
                    <a:pt x="123" y="457"/>
                  </a:cubicBezTo>
                  <a:lnTo>
                    <a:pt x="120" y="505"/>
                  </a:lnTo>
                  <a:close/>
                  <a:moveTo>
                    <a:pt x="177" y="461"/>
                  </a:moveTo>
                  <a:cubicBezTo>
                    <a:pt x="161" y="474"/>
                    <a:pt x="145" y="487"/>
                    <a:pt x="128" y="498"/>
                  </a:cubicBezTo>
                  <a:cubicBezTo>
                    <a:pt x="129" y="485"/>
                    <a:pt x="129" y="471"/>
                    <a:pt x="131" y="457"/>
                  </a:cubicBezTo>
                  <a:cubicBezTo>
                    <a:pt x="134" y="462"/>
                    <a:pt x="131" y="469"/>
                    <a:pt x="131" y="474"/>
                  </a:cubicBezTo>
                  <a:cubicBezTo>
                    <a:pt x="138" y="449"/>
                    <a:pt x="145" y="421"/>
                    <a:pt x="154" y="400"/>
                  </a:cubicBezTo>
                  <a:cubicBezTo>
                    <a:pt x="156" y="405"/>
                    <a:pt x="158" y="412"/>
                    <a:pt x="157" y="418"/>
                  </a:cubicBezTo>
                  <a:cubicBezTo>
                    <a:pt x="151" y="408"/>
                    <a:pt x="154" y="425"/>
                    <a:pt x="156" y="425"/>
                  </a:cubicBezTo>
                  <a:cubicBezTo>
                    <a:pt x="154" y="437"/>
                    <a:pt x="148" y="459"/>
                    <a:pt x="149" y="475"/>
                  </a:cubicBezTo>
                  <a:cubicBezTo>
                    <a:pt x="149" y="478"/>
                    <a:pt x="155" y="478"/>
                    <a:pt x="155" y="474"/>
                  </a:cubicBezTo>
                  <a:cubicBezTo>
                    <a:pt x="156" y="470"/>
                    <a:pt x="158" y="465"/>
                    <a:pt x="159" y="460"/>
                  </a:cubicBezTo>
                  <a:cubicBezTo>
                    <a:pt x="160" y="460"/>
                    <a:pt x="160" y="454"/>
                    <a:pt x="159" y="457"/>
                  </a:cubicBezTo>
                  <a:cubicBezTo>
                    <a:pt x="159" y="457"/>
                    <a:pt x="158" y="457"/>
                    <a:pt x="158" y="457"/>
                  </a:cubicBezTo>
                  <a:cubicBezTo>
                    <a:pt x="158" y="458"/>
                    <a:pt x="158" y="458"/>
                    <a:pt x="158" y="458"/>
                  </a:cubicBezTo>
                  <a:cubicBezTo>
                    <a:pt x="158" y="458"/>
                    <a:pt x="158" y="458"/>
                    <a:pt x="158" y="457"/>
                  </a:cubicBezTo>
                  <a:cubicBezTo>
                    <a:pt x="184" y="383"/>
                    <a:pt x="184" y="383"/>
                    <a:pt x="184" y="383"/>
                  </a:cubicBezTo>
                  <a:lnTo>
                    <a:pt x="177" y="461"/>
                  </a:lnTo>
                  <a:close/>
                  <a:moveTo>
                    <a:pt x="202" y="443"/>
                  </a:moveTo>
                  <a:cubicBezTo>
                    <a:pt x="196" y="447"/>
                    <a:pt x="192" y="452"/>
                    <a:pt x="185" y="453"/>
                  </a:cubicBezTo>
                  <a:cubicBezTo>
                    <a:pt x="191" y="427"/>
                    <a:pt x="198" y="403"/>
                    <a:pt x="205" y="378"/>
                  </a:cubicBezTo>
                  <a:cubicBezTo>
                    <a:pt x="205" y="377"/>
                    <a:pt x="207" y="374"/>
                    <a:pt x="208" y="373"/>
                  </a:cubicBezTo>
                  <a:cubicBezTo>
                    <a:pt x="204" y="393"/>
                    <a:pt x="200" y="422"/>
                    <a:pt x="202" y="443"/>
                  </a:cubicBezTo>
                  <a:close/>
                  <a:moveTo>
                    <a:pt x="218" y="428"/>
                  </a:moveTo>
                  <a:cubicBezTo>
                    <a:pt x="218" y="432"/>
                    <a:pt x="213" y="435"/>
                    <a:pt x="209" y="438"/>
                  </a:cubicBezTo>
                  <a:cubicBezTo>
                    <a:pt x="209" y="425"/>
                    <a:pt x="209" y="412"/>
                    <a:pt x="210" y="398"/>
                  </a:cubicBezTo>
                  <a:cubicBezTo>
                    <a:pt x="214" y="401"/>
                    <a:pt x="210" y="408"/>
                    <a:pt x="211" y="411"/>
                  </a:cubicBezTo>
                  <a:cubicBezTo>
                    <a:pt x="214" y="406"/>
                    <a:pt x="217" y="400"/>
                    <a:pt x="217" y="394"/>
                  </a:cubicBezTo>
                  <a:cubicBezTo>
                    <a:pt x="216" y="384"/>
                    <a:pt x="222" y="394"/>
                    <a:pt x="222" y="395"/>
                  </a:cubicBezTo>
                  <a:cubicBezTo>
                    <a:pt x="219" y="407"/>
                    <a:pt x="220" y="418"/>
                    <a:pt x="218" y="428"/>
                  </a:cubicBezTo>
                  <a:close/>
                  <a:moveTo>
                    <a:pt x="211" y="393"/>
                  </a:moveTo>
                  <a:cubicBezTo>
                    <a:pt x="211" y="380"/>
                    <a:pt x="211" y="380"/>
                    <a:pt x="211" y="380"/>
                  </a:cubicBezTo>
                  <a:cubicBezTo>
                    <a:pt x="218" y="382"/>
                    <a:pt x="213" y="390"/>
                    <a:pt x="211" y="393"/>
                  </a:cubicBezTo>
                  <a:close/>
                  <a:moveTo>
                    <a:pt x="225" y="423"/>
                  </a:moveTo>
                  <a:cubicBezTo>
                    <a:pt x="225" y="419"/>
                    <a:pt x="224" y="407"/>
                    <a:pt x="225" y="404"/>
                  </a:cubicBezTo>
                  <a:cubicBezTo>
                    <a:pt x="225" y="403"/>
                    <a:pt x="226" y="400"/>
                    <a:pt x="227" y="399"/>
                  </a:cubicBezTo>
                  <a:cubicBezTo>
                    <a:pt x="239" y="410"/>
                    <a:pt x="239" y="410"/>
                    <a:pt x="239" y="410"/>
                  </a:cubicBezTo>
                  <a:cubicBezTo>
                    <a:pt x="232" y="417"/>
                    <a:pt x="228" y="412"/>
                    <a:pt x="225" y="423"/>
                  </a:cubicBezTo>
                  <a:close/>
                  <a:moveTo>
                    <a:pt x="282" y="404"/>
                  </a:moveTo>
                  <a:cubicBezTo>
                    <a:pt x="286" y="401"/>
                    <a:pt x="289" y="396"/>
                    <a:pt x="293" y="395"/>
                  </a:cubicBezTo>
                  <a:cubicBezTo>
                    <a:pt x="290" y="399"/>
                    <a:pt x="287" y="403"/>
                    <a:pt x="282" y="404"/>
                  </a:cubicBezTo>
                  <a:close/>
                  <a:moveTo>
                    <a:pt x="289" y="389"/>
                  </a:moveTo>
                  <a:cubicBezTo>
                    <a:pt x="281" y="395"/>
                    <a:pt x="273" y="402"/>
                    <a:pt x="264" y="410"/>
                  </a:cubicBezTo>
                  <a:cubicBezTo>
                    <a:pt x="239" y="399"/>
                    <a:pt x="214" y="378"/>
                    <a:pt x="212" y="343"/>
                  </a:cubicBezTo>
                  <a:cubicBezTo>
                    <a:pt x="212" y="349"/>
                    <a:pt x="206" y="341"/>
                    <a:pt x="210" y="338"/>
                  </a:cubicBezTo>
                  <a:cubicBezTo>
                    <a:pt x="243" y="306"/>
                    <a:pt x="278" y="284"/>
                    <a:pt x="311" y="255"/>
                  </a:cubicBezTo>
                  <a:cubicBezTo>
                    <a:pt x="324" y="282"/>
                    <a:pt x="344" y="307"/>
                    <a:pt x="368" y="327"/>
                  </a:cubicBezTo>
                  <a:cubicBezTo>
                    <a:pt x="345" y="350"/>
                    <a:pt x="316" y="369"/>
                    <a:pt x="289" y="389"/>
                  </a:cubicBezTo>
                  <a:close/>
                  <a:moveTo>
                    <a:pt x="371" y="316"/>
                  </a:moveTo>
                  <a:cubicBezTo>
                    <a:pt x="367" y="311"/>
                    <a:pt x="356" y="310"/>
                    <a:pt x="358" y="305"/>
                  </a:cubicBezTo>
                  <a:cubicBezTo>
                    <a:pt x="362" y="292"/>
                    <a:pt x="370" y="281"/>
                    <a:pt x="376" y="267"/>
                  </a:cubicBezTo>
                  <a:cubicBezTo>
                    <a:pt x="376" y="269"/>
                    <a:pt x="383" y="274"/>
                    <a:pt x="379" y="279"/>
                  </a:cubicBezTo>
                  <a:cubicBezTo>
                    <a:pt x="373" y="288"/>
                    <a:pt x="371" y="302"/>
                    <a:pt x="371" y="316"/>
                  </a:cubicBezTo>
                  <a:close/>
                  <a:moveTo>
                    <a:pt x="376" y="321"/>
                  </a:moveTo>
                  <a:cubicBezTo>
                    <a:pt x="380" y="310"/>
                    <a:pt x="386" y="299"/>
                    <a:pt x="391" y="290"/>
                  </a:cubicBezTo>
                  <a:cubicBezTo>
                    <a:pt x="394" y="284"/>
                    <a:pt x="397" y="290"/>
                    <a:pt x="396" y="292"/>
                  </a:cubicBezTo>
                  <a:cubicBezTo>
                    <a:pt x="393" y="305"/>
                    <a:pt x="389" y="317"/>
                    <a:pt x="389" y="331"/>
                  </a:cubicBezTo>
                  <a:cubicBezTo>
                    <a:pt x="383" y="330"/>
                    <a:pt x="380" y="325"/>
                    <a:pt x="376" y="321"/>
                  </a:cubicBezTo>
                  <a:close/>
                  <a:moveTo>
                    <a:pt x="399" y="295"/>
                  </a:moveTo>
                  <a:cubicBezTo>
                    <a:pt x="400" y="290"/>
                    <a:pt x="403" y="295"/>
                    <a:pt x="407" y="296"/>
                  </a:cubicBezTo>
                  <a:cubicBezTo>
                    <a:pt x="409" y="297"/>
                    <a:pt x="413" y="300"/>
                    <a:pt x="409" y="304"/>
                  </a:cubicBezTo>
                  <a:cubicBezTo>
                    <a:pt x="407" y="308"/>
                    <a:pt x="400" y="320"/>
                    <a:pt x="395" y="327"/>
                  </a:cubicBezTo>
                  <a:cubicBezTo>
                    <a:pt x="395" y="317"/>
                    <a:pt x="398" y="306"/>
                    <a:pt x="399" y="295"/>
                  </a:cubicBezTo>
                  <a:close/>
                  <a:moveTo>
                    <a:pt x="440" y="347"/>
                  </a:moveTo>
                  <a:cubicBezTo>
                    <a:pt x="439" y="356"/>
                    <a:pt x="434" y="352"/>
                    <a:pt x="432" y="352"/>
                  </a:cubicBezTo>
                  <a:cubicBezTo>
                    <a:pt x="420" y="347"/>
                    <a:pt x="406" y="344"/>
                    <a:pt x="397" y="336"/>
                  </a:cubicBezTo>
                  <a:cubicBezTo>
                    <a:pt x="414" y="303"/>
                    <a:pt x="414" y="303"/>
                    <a:pt x="414" y="303"/>
                  </a:cubicBezTo>
                  <a:cubicBezTo>
                    <a:pt x="420" y="309"/>
                    <a:pt x="414" y="327"/>
                    <a:pt x="415" y="336"/>
                  </a:cubicBezTo>
                  <a:cubicBezTo>
                    <a:pt x="416" y="342"/>
                    <a:pt x="422" y="339"/>
                    <a:pt x="423" y="337"/>
                  </a:cubicBezTo>
                  <a:cubicBezTo>
                    <a:pt x="428" y="328"/>
                    <a:pt x="432" y="319"/>
                    <a:pt x="438" y="311"/>
                  </a:cubicBezTo>
                  <a:cubicBezTo>
                    <a:pt x="446" y="322"/>
                    <a:pt x="442" y="340"/>
                    <a:pt x="440" y="347"/>
                  </a:cubicBezTo>
                  <a:close/>
                  <a:moveTo>
                    <a:pt x="448" y="318"/>
                  </a:moveTo>
                  <a:cubicBezTo>
                    <a:pt x="449" y="317"/>
                    <a:pt x="457" y="317"/>
                    <a:pt x="455" y="322"/>
                  </a:cubicBezTo>
                  <a:cubicBezTo>
                    <a:pt x="452" y="331"/>
                    <a:pt x="450" y="341"/>
                    <a:pt x="445" y="351"/>
                  </a:cubicBezTo>
                  <a:cubicBezTo>
                    <a:pt x="447" y="339"/>
                    <a:pt x="445" y="328"/>
                    <a:pt x="448" y="318"/>
                  </a:cubicBezTo>
                  <a:close/>
                  <a:moveTo>
                    <a:pt x="468" y="351"/>
                  </a:moveTo>
                  <a:cubicBezTo>
                    <a:pt x="470" y="361"/>
                    <a:pt x="461" y="356"/>
                    <a:pt x="457" y="356"/>
                  </a:cubicBezTo>
                  <a:cubicBezTo>
                    <a:pt x="473" y="332"/>
                    <a:pt x="473" y="332"/>
                    <a:pt x="473" y="332"/>
                  </a:cubicBezTo>
                  <a:cubicBezTo>
                    <a:pt x="473" y="335"/>
                    <a:pt x="476" y="346"/>
                    <a:pt x="468" y="351"/>
                  </a:cubicBezTo>
                  <a:close/>
                  <a:moveTo>
                    <a:pt x="451" y="356"/>
                  </a:moveTo>
                  <a:cubicBezTo>
                    <a:pt x="461" y="320"/>
                    <a:pt x="461" y="320"/>
                    <a:pt x="461" y="320"/>
                  </a:cubicBezTo>
                  <a:cubicBezTo>
                    <a:pt x="462" y="317"/>
                    <a:pt x="474" y="320"/>
                    <a:pt x="477" y="321"/>
                  </a:cubicBezTo>
                  <a:cubicBezTo>
                    <a:pt x="467" y="329"/>
                    <a:pt x="462" y="343"/>
                    <a:pt x="451" y="356"/>
                  </a:cubicBezTo>
                  <a:close/>
                  <a:moveTo>
                    <a:pt x="491" y="360"/>
                  </a:moveTo>
                  <a:cubicBezTo>
                    <a:pt x="489" y="361"/>
                    <a:pt x="478" y="360"/>
                    <a:pt x="474" y="360"/>
                  </a:cubicBezTo>
                  <a:cubicBezTo>
                    <a:pt x="480" y="345"/>
                    <a:pt x="490" y="332"/>
                    <a:pt x="501" y="322"/>
                  </a:cubicBezTo>
                  <a:cubicBezTo>
                    <a:pt x="503" y="330"/>
                    <a:pt x="499" y="335"/>
                    <a:pt x="495" y="346"/>
                  </a:cubicBezTo>
                  <a:cubicBezTo>
                    <a:pt x="493" y="351"/>
                    <a:pt x="494" y="357"/>
                    <a:pt x="491" y="360"/>
                  </a:cubicBezTo>
                  <a:close/>
                  <a:moveTo>
                    <a:pt x="510" y="321"/>
                  </a:moveTo>
                  <a:cubicBezTo>
                    <a:pt x="515" y="321"/>
                    <a:pt x="521" y="319"/>
                    <a:pt x="526" y="320"/>
                  </a:cubicBezTo>
                  <a:cubicBezTo>
                    <a:pt x="516" y="330"/>
                    <a:pt x="508" y="344"/>
                    <a:pt x="498" y="358"/>
                  </a:cubicBezTo>
                  <a:cubicBezTo>
                    <a:pt x="501" y="343"/>
                    <a:pt x="506" y="332"/>
                    <a:pt x="510" y="321"/>
                  </a:cubicBezTo>
                  <a:close/>
                  <a:moveTo>
                    <a:pt x="502" y="360"/>
                  </a:moveTo>
                  <a:cubicBezTo>
                    <a:pt x="511" y="346"/>
                    <a:pt x="521" y="333"/>
                    <a:pt x="532" y="322"/>
                  </a:cubicBezTo>
                  <a:cubicBezTo>
                    <a:pt x="527" y="332"/>
                    <a:pt x="522" y="347"/>
                    <a:pt x="519" y="361"/>
                  </a:cubicBezTo>
                  <a:lnTo>
                    <a:pt x="502" y="360"/>
                  </a:lnTo>
                  <a:close/>
                  <a:moveTo>
                    <a:pt x="527" y="343"/>
                  </a:moveTo>
                  <a:cubicBezTo>
                    <a:pt x="526" y="342"/>
                    <a:pt x="531" y="329"/>
                    <a:pt x="531" y="338"/>
                  </a:cubicBezTo>
                  <a:cubicBezTo>
                    <a:pt x="532" y="326"/>
                    <a:pt x="541" y="310"/>
                    <a:pt x="556" y="310"/>
                  </a:cubicBezTo>
                  <a:cubicBezTo>
                    <a:pt x="527" y="356"/>
                    <a:pt x="527" y="356"/>
                    <a:pt x="527" y="356"/>
                  </a:cubicBezTo>
                  <a:cubicBezTo>
                    <a:pt x="531" y="338"/>
                    <a:pt x="531" y="338"/>
                    <a:pt x="531" y="338"/>
                  </a:cubicBezTo>
                  <a:lnTo>
                    <a:pt x="527" y="343"/>
                  </a:lnTo>
                  <a:close/>
                  <a:moveTo>
                    <a:pt x="531" y="359"/>
                  </a:moveTo>
                  <a:cubicBezTo>
                    <a:pt x="541" y="342"/>
                    <a:pt x="550" y="325"/>
                    <a:pt x="564" y="309"/>
                  </a:cubicBezTo>
                  <a:cubicBezTo>
                    <a:pt x="562" y="315"/>
                    <a:pt x="562" y="320"/>
                    <a:pt x="562" y="324"/>
                  </a:cubicBezTo>
                  <a:cubicBezTo>
                    <a:pt x="567" y="313"/>
                    <a:pt x="569" y="301"/>
                    <a:pt x="580" y="294"/>
                  </a:cubicBezTo>
                  <a:cubicBezTo>
                    <a:pt x="572" y="316"/>
                    <a:pt x="561" y="336"/>
                    <a:pt x="551" y="354"/>
                  </a:cubicBezTo>
                  <a:cubicBezTo>
                    <a:pt x="549" y="358"/>
                    <a:pt x="538" y="357"/>
                    <a:pt x="531" y="359"/>
                  </a:cubicBezTo>
                  <a:close/>
                  <a:moveTo>
                    <a:pt x="559" y="351"/>
                  </a:moveTo>
                  <a:cubicBezTo>
                    <a:pt x="573" y="321"/>
                    <a:pt x="585" y="288"/>
                    <a:pt x="606" y="266"/>
                  </a:cubicBezTo>
                  <a:cubicBezTo>
                    <a:pt x="606" y="267"/>
                    <a:pt x="605" y="271"/>
                    <a:pt x="604" y="272"/>
                  </a:cubicBezTo>
                  <a:cubicBezTo>
                    <a:pt x="594" y="294"/>
                    <a:pt x="584" y="318"/>
                    <a:pt x="573" y="339"/>
                  </a:cubicBezTo>
                  <a:cubicBezTo>
                    <a:pt x="570" y="345"/>
                    <a:pt x="567" y="352"/>
                    <a:pt x="559" y="351"/>
                  </a:cubicBezTo>
                  <a:close/>
                  <a:moveTo>
                    <a:pt x="643" y="287"/>
                  </a:moveTo>
                  <a:cubicBezTo>
                    <a:pt x="648" y="273"/>
                    <a:pt x="652" y="260"/>
                    <a:pt x="657" y="247"/>
                  </a:cubicBezTo>
                  <a:cubicBezTo>
                    <a:pt x="650" y="247"/>
                    <a:pt x="649" y="254"/>
                    <a:pt x="647" y="260"/>
                  </a:cubicBezTo>
                  <a:cubicBezTo>
                    <a:pt x="650" y="258"/>
                    <a:pt x="650" y="258"/>
                    <a:pt x="650" y="258"/>
                  </a:cubicBezTo>
                  <a:cubicBezTo>
                    <a:pt x="651" y="261"/>
                    <a:pt x="650" y="266"/>
                    <a:pt x="646" y="267"/>
                  </a:cubicBezTo>
                  <a:cubicBezTo>
                    <a:pt x="647" y="260"/>
                    <a:pt x="647" y="260"/>
                    <a:pt x="647" y="260"/>
                  </a:cubicBezTo>
                  <a:cubicBezTo>
                    <a:pt x="646" y="262"/>
                    <a:pt x="644" y="264"/>
                    <a:pt x="643" y="266"/>
                  </a:cubicBezTo>
                  <a:cubicBezTo>
                    <a:pt x="635" y="305"/>
                    <a:pt x="611" y="334"/>
                    <a:pt x="575" y="347"/>
                  </a:cubicBezTo>
                  <a:cubicBezTo>
                    <a:pt x="647" y="224"/>
                    <a:pt x="647" y="224"/>
                    <a:pt x="647" y="224"/>
                  </a:cubicBezTo>
                  <a:cubicBezTo>
                    <a:pt x="633" y="257"/>
                    <a:pt x="618" y="288"/>
                    <a:pt x="601" y="319"/>
                  </a:cubicBezTo>
                  <a:cubicBezTo>
                    <a:pt x="600" y="321"/>
                    <a:pt x="601" y="333"/>
                    <a:pt x="604" y="327"/>
                  </a:cubicBezTo>
                  <a:cubicBezTo>
                    <a:pt x="620" y="294"/>
                    <a:pt x="637" y="264"/>
                    <a:pt x="657" y="234"/>
                  </a:cubicBezTo>
                  <a:cubicBezTo>
                    <a:pt x="657" y="246"/>
                    <a:pt x="657" y="246"/>
                    <a:pt x="657" y="246"/>
                  </a:cubicBezTo>
                  <a:cubicBezTo>
                    <a:pt x="659" y="241"/>
                    <a:pt x="661" y="236"/>
                    <a:pt x="663" y="232"/>
                  </a:cubicBezTo>
                  <a:cubicBezTo>
                    <a:pt x="665" y="230"/>
                    <a:pt x="665" y="223"/>
                    <a:pt x="660" y="224"/>
                  </a:cubicBezTo>
                  <a:cubicBezTo>
                    <a:pt x="656" y="226"/>
                    <a:pt x="655" y="232"/>
                    <a:pt x="651" y="234"/>
                  </a:cubicBezTo>
                  <a:cubicBezTo>
                    <a:pt x="654" y="221"/>
                    <a:pt x="661" y="210"/>
                    <a:pt x="667" y="199"/>
                  </a:cubicBezTo>
                  <a:cubicBezTo>
                    <a:pt x="670" y="227"/>
                    <a:pt x="658" y="267"/>
                    <a:pt x="643" y="287"/>
                  </a:cubicBezTo>
                  <a:close/>
                  <a:moveTo>
                    <a:pt x="656" y="137"/>
                  </a:moveTo>
                  <a:cubicBezTo>
                    <a:pt x="675" y="161"/>
                    <a:pt x="662" y="196"/>
                    <a:pt x="648" y="215"/>
                  </a:cubicBezTo>
                  <a:cubicBezTo>
                    <a:pt x="632" y="237"/>
                    <a:pt x="619" y="263"/>
                    <a:pt x="605" y="286"/>
                  </a:cubicBezTo>
                  <a:cubicBezTo>
                    <a:pt x="648" y="171"/>
                    <a:pt x="648" y="171"/>
                    <a:pt x="648" y="171"/>
                  </a:cubicBezTo>
                  <a:cubicBezTo>
                    <a:pt x="647" y="171"/>
                    <a:pt x="647" y="170"/>
                    <a:pt x="645" y="169"/>
                  </a:cubicBezTo>
                  <a:cubicBezTo>
                    <a:pt x="636" y="190"/>
                    <a:pt x="627" y="212"/>
                    <a:pt x="619" y="235"/>
                  </a:cubicBezTo>
                  <a:cubicBezTo>
                    <a:pt x="619" y="233"/>
                    <a:pt x="621" y="226"/>
                    <a:pt x="621" y="224"/>
                  </a:cubicBezTo>
                  <a:cubicBezTo>
                    <a:pt x="621" y="198"/>
                    <a:pt x="635" y="185"/>
                    <a:pt x="645" y="169"/>
                  </a:cubicBezTo>
                  <a:cubicBezTo>
                    <a:pt x="646" y="165"/>
                    <a:pt x="649" y="161"/>
                    <a:pt x="651" y="160"/>
                  </a:cubicBezTo>
                  <a:cubicBezTo>
                    <a:pt x="651" y="160"/>
                    <a:pt x="651" y="161"/>
                    <a:pt x="651" y="163"/>
                  </a:cubicBezTo>
                  <a:cubicBezTo>
                    <a:pt x="657" y="145"/>
                    <a:pt x="657" y="145"/>
                    <a:pt x="657" y="145"/>
                  </a:cubicBezTo>
                  <a:cubicBezTo>
                    <a:pt x="648" y="155"/>
                    <a:pt x="642" y="168"/>
                    <a:pt x="634" y="178"/>
                  </a:cubicBezTo>
                  <a:cubicBezTo>
                    <a:pt x="638" y="160"/>
                    <a:pt x="645" y="145"/>
                    <a:pt x="650" y="128"/>
                  </a:cubicBezTo>
                  <a:cubicBezTo>
                    <a:pt x="653" y="120"/>
                    <a:pt x="654" y="134"/>
                    <a:pt x="656" y="137"/>
                  </a:cubicBezTo>
                  <a:close/>
                  <a:moveTo>
                    <a:pt x="619" y="136"/>
                  </a:moveTo>
                  <a:cubicBezTo>
                    <a:pt x="618" y="133"/>
                    <a:pt x="615" y="128"/>
                    <a:pt x="620" y="124"/>
                  </a:cubicBezTo>
                  <a:cubicBezTo>
                    <a:pt x="624" y="120"/>
                    <a:pt x="627" y="114"/>
                    <a:pt x="631" y="109"/>
                  </a:cubicBezTo>
                  <a:cubicBezTo>
                    <a:pt x="634" y="111"/>
                    <a:pt x="623" y="131"/>
                    <a:pt x="619" y="136"/>
                  </a:cubicBezTo>
                  <a:close/>
                  <a:moveTo>
                    <a:pt x="623" y="151"/>
                  </a:moveTo>
                  <a:cubicBezTo>
                    <a:pt x="643" y="122"/>
                    <a:pt x="643" y="122"/>
                    <a:pt x="643" y="122"/>
                  </a:cubicBezTo>
                  <a:cubicBezTo>
                    <a:pt x="649" y="128"/>
                    <a:pt x="640" y="144"/>
                    <a:pt x="637" y="150"/>
                  </a:cubicBezTo>
                  <a:cubicBezTo>
                    <a:pt x="631" y="159"/>
                    <a:pt x="630" y="171"/>
                    <a:pt x="626" y="180"/>
                  </a:cubicBezTo>
                  <a:cubicBezTo>
                    <a:pt x="626" y="169"/>
                    <a:pt x="619" y="157"/>
                    <a:pt x="623" y="151"/>
                  </a:cubicBezTo>
                  <a:close/>
                  <a:moveTo>
                    <a:pt x="643" y="107"/>
                  </a:moveTo>
                  <a:cubicBezTo>
                    <a:pt x="646" y="110"/>
                    <a:pt x="649" y="115"/>
                    <a:pt x="645" y="117"/>
                  </a:cubicBezTo>
                  <a:cubicBezTo>
                    <a:pt x="636" y="122"/>
                    <a:pt x="631" y="132"/>
                    <a:pt x="626" y="140"/>
                  </a:cubicBezTo>
                  <a:cubicBezTo>
                    <a:pt x="638" y="104"/>
                    <a:pt x="638" y="104"/>
                    <a:pt x="638" y="104"/>
                  </a:cubicBezTo>
                  <a:cubicBezTo>
                    <a:pt x="641" y="95"/>
                    <a:pt x="644" y="106"/>
                    <a:pt x="643" y="107"/>
                  </a:cubicBezTo>
                  <a:close/>
                  <a:moveTo>
                    <a:pt x="633" y="94"/>
                  </a:moveTo>
                  <a:cubicBezTo>
                    <a:pt x="632" y="98"/>
                    <a:pt x="630" y="106"/>
                    <a:pt x="625" y="111"/>
                  </a:cubicBezTo>
                  <a:cubicBezTo>
                    <a:pt x="624" y="105"/>
                    <a:pt x="629" y="99"/>
                    <a:pt x="629" y="92"/>
                  </a:cubicBezTo>
                  <a:cubicBezTo>
                    <a:pt x="628" y="87"/>
                    <a:pt x="635" y="90"/>
                    <a:pt x="633" y="94"/>
                  </a:cubicBezTo>
                  <a:close/>
                  <a:moveTo>
                    <a:pt x="610" y="76"/>
                  </a:moveTo>
                  <a:cubicBezTo>
                    <a:pt x="610" y="76"/>
                    <a:pt x="612" y="73"/>
                    <a:pt x="612" y="72"/>
                  </a:cubicBezTo>
                  <a:cubicBezTo>
                    <a:pt x="610" y="67"/>
                    <a:pt x="614" y="68"/>
                    <a:pt x="616" y="70"/>
                  </a:cubicBezTo>
                  <a:cubicBezTo>
                    <a:pt x="621" y="75"/>
                    <a:pt x="628" y="81"/>
                    <a:pt x="625" y="90"/>
                  </a:cubicBezTo>
                  <a:cubicBezTo>
                    <a:pt x="622" y="101"/>
                    <a:pt x="619" y="114"/>
                    <a:pt x="613" y="121"/>
                  </a:cubicBezTo>
                  <a:cubicBezTo>
                    <a:pt x="607" y="112"/>
                    <a:pt x="592" y="103"/>
                    <a:pt x="600" y="89"/>
                  </a:cubicBezTo>
                  <a:cubicBezTo>
                    <a:pt x="604" y="89"/>
                    <a:pt x="601" y="99"/>
                    <a:pt x="606" y="99"/>
                  </a:cubicBezTo>
                  <a:cubicBezTo>
                    <a:pt x="605" y="91"/>
                    <a:pt x="608" y="83"/>
                    <a:pt x="610" y="76"/>
                  </a:cubicBezTo>
                  <a:close/>
                  <a:moveTo>
                    <a:pt x="598" y="58"/>
                  </a:moveTo>
                  <a:cubicBezTo>
                    <a:pt x="600" y="55"/>
                    <a:pt x="605" y="61"/>
                    <a:pt x="605" y="64"/>
                  </a:cubicBezTo>
                  <a:cubicBezTo>
                    <a:pt x="605" y="68"/>
                    <a:pt x="599" y="81"/>
                    <a:pt x="597" y="86"/>
                  </a:cubicBezTo>
                  <a:cubicBezTo>
                    <a:pt x="595" y="81"/>
                    <a:pt x="599" y="74"/>
                    <a:pt x="600" y="67"/>
                  </a:cubicBezTo>
                  <a:cubicBezTo>
                    <a:pt x="595" y="73"/>
                    <a:pt x="590" y="85"/>
                    <a:pt x="590" y="94"/>
                  </a:cubicBezTo>
                  <a:cubicBezTo>
                    <a:pt x="585" y="89"/>
                    <a:pt x="579" y="86"/>
                    <a:pt x="576" y="81"/>
                  </a:cubicBezTo>
                  <a:cubicBezTo>
                    <a:pt x="583" y="74"/>
                    <a:pt x="589" y="65"/>
                    <a:pt x="598" y="58"/>
                  </a:cubicBezTo>
                  <a:close/>
                  <a:moveTo>
                    <a:pt x="593" y="56"/>
                  </a:moveTo>
                  <a:cubicBezTo>
                    <a:pt x="589" y="62"/>
                    <a:pt x="583" y="66"/>
                    <a:pt x="579" y="71"/>
                  </a:cubicBezTo>
                  <a:cubicBezTo>
                    <a:pt x="579" y="62"/>
                    <a:pt x="584" y="56"/>
                    <a:pt x="585" y="48"/>
                  </a:cubicBezTo>
                  <a:cubicBezTo>
                    <a:pt x="588" y="49"/>
                    <a:pt x="595" y="52"/>
                    <a:pt x="593" y="56"/>
                  </a:cubicBezTo>
                  <a:close/>
                  <a:moveTo>
                    <a:pt x="583" y="37"/>
                  </a:moveTo>
                  <a:cubicBezTo>
                    <a:pt x="571" y="32"/>
                    <a:pt x="557" y="24"/>
                    <a:pt x="541" y="22"/>
                  </a:cubicBezTo>
                  <a:cubicBezTo>
                    <a:pt x="540" y="22"/>
                    <a:pt x="538" y="19"/>
                    <a:pt x="537" y="18"/>
                  </a:cubicBezTo>
                  <a:cubicBezTo>
                    <a:pt x="556" y="20"/>
                    <a:pt x="570" y="28"/>
                    <a:pt x="583" y="37"/>
                  </a:cubicBezTo>
                  <a:close/>
                  <a:moveTo>
                    <a:pt x="550" y="33"/>
                  </a:moveTo>
                  <a:cubicBezTo>
                    <a:pt x="550" y="40"/>
                    <a:pt x="539" y="46"/>
                    <a:pt x="532" y="53"/>
                  </a:cubicBezTo>
                  <a:cubicBezTo>
                    <a:pt x="532" y="47"/>
                    <a:pt x="535" y="41"/>
                    <a:pt x="535" y="36"/>
                  </a:cubicBezTo>
                  <a:cubicBezTo>
                    <a:pt x="533" y="23"/>
                    <a:pt x="546" y="31"/>
                    <a:pt x="550" y="33"/>
                  </a:cubicBezTo>
                  <a:close/>
                  <a:moveTo>
                    <a:pt x="506" y="14"/>
                  </a:moveTo>
                  <a:cubicBezTo>
                    <a:pt x="536" y="16"/>
                    <a:pt x="536" y="16"/>
                    <a:pt x="536" y="16"/>
                  </a:cubicBezTo>
                  <a:cubicBezTo>
                    <a:pt x="527" y="20"/>
                    <a:pt x="516" y="17"/>
                    <a:pt x="506" y="15"/>
                  </a:cubicBezTo>
                  <a:lnTo>
                    <a:pt x="506" y="14"/>
                  </a:lnTo>
                  <a:close/>
                  <a:moveTo>
                    <a:pt x="516" y="24"/>
                  </a:moveTo>
                  <a:cubicBezTo>
                    <a:pt x="511" y="33"/>
                    <a:pt x="502" y="41"/>
                    <a:pt x="494" y="47"/>
                  </a:cubicBezTo>
                  <a:cubicBezTo>
                    <a:pt x="494" y="34"/>
                    <a:pt x="500" y="37"/>
                    <a:pt x="506" y="24"/>
                  </a:cubicBezTo>
                  <a:lnTo>
                    <a:pt x="516" y="24"/>
                  </a:lnTo>
                  <a:close/>
                  <a:moveTo>
                    <a:pt x="501" y="14"/>
                  </a:moveTo>
                  <a:cubicBezTo>
                    <a:pt x="495" y="15"/>
                    <a:pt x="488" y="15"/>
                    <a:pt x="483" y="13"/>
                  </a:cubicBezTo>
                  <a:cubicBezTo>
                    <a:pt x="482" y="12"/>
                    <a:pt x="482" y="11"/>
                    <a:pt x="481" y="11"/>
                  </a:cubicBezTo>
                  <a:lnTo>
                    <a:pt x="501" y="14"/>
                  </a:lnTo>
                  <a:close/>
                  <a:moveTo>
                    <a:pt x="465" y="22"/>
                  </a:moveTo>
                  <a:cubicBezTo>
                    <a:pt x="471" y="17"/>
                    <a:pt x="471" y="25"/>
                    <a:pt x="470" y="26"/>
                  </a:cubicBezTo>
                  <a:cubicBezTo>
                    <a:pt x="468" y="33"/>
                    <a:pt x="474" y="32"/>
                    <a:pt x="475" y="28"/>
                  </a:cubicBezTo>
                  <a:cubicBezTo>
                    <a:pt x="477" y="25"/>
                    <a:pt x="477" y="19"/>
                    <a:pt x="486" y="21"/>
                  </a:cubicBezTo>
                  <a:cubicBezTo>
                    <a:pt x="492" y="22"/>
                    <a:pt x="475" y="35"/>
                    <a:pt x="470" y="41"/>
                  </a:cubicBezTo>
                  <a:cubicBezTo>
                    <a:pt x="465" y="47"/>
                    <a:pt x="466" y="36"/>
                    <a:pt x="470" y="38"/>
                  </a:cubicBezTo>
                  <a:cubicBezTo>
                    <a:pt x="469" y="26"/>
                    <a:pt x="464" y="37"/>
                    <a:pt x="463" y="39"/>
                  </a:cubicBezTo>
                  <a:cubicBezTo>
                    <a:pt x="458" y="48"/>
                    <a:pt x="465" y="47"/>
                    <a:pt x="461" y="49"/>
                  </a:cubicBezTo>
                  <a:cubicBezTo>
                    <a:pt x="453" y="54"/>
                    <a:pt x="443" y="54"/>
                    <a:pt x="433" y="56"/>
                  </a:cubicBezTo>
                  <a:cubicBezTo>
                    <a:pt x="441" y="44"/>
                    <a:pt x="450" y="34"/>
                    <a:pt x="460" y="26"/>
                  </a:cubicBezTo>
                  <a:cubicBezTo>
                    <a:pt x="461" y="25"/>
                    <a:pt x="464" y="23"/>
                    <a:pt x="465" y="22"/>
                  </a:cubicBezTo>
                  <a:close/>
                  <a:moveTo>
                    <a:pt x="457" y="22"/>
                  </a:moveTo>
                  <a:cubicBezTo>
                    <a:pt x="445" y="32"/>
                    <a:pt x="434" y="44"/>
                    <a:pt x="427" y="58"/>
                  </a:cubicBezTo>
                  <a:cubicBezTo>
                    <a:pt x="426" y="59"/>
                    <a:pt x="425" y="59"/>
                    <a:pt x="424" y="59"/>
                  </a:cubicBezTo>
                  <a:cubicBezTo>
                    <a:pt x="429" y="55"/>
                    <a:pt x="421" y="54"/>
                    <a:pt x="421" y="57"/>
                  </a:cubicBezTo>
                  <a:cubicBezTo>
                    <a:pt x="419" y="58"/>
                    <a:pt x="419" y="58"/>
                    <a:pt x="419" y="58"/>
                  </a:cubicBezTo>
                  <a:cubicBezTo>
                    <a:pt x="419" y="55"/>
                    <a:pt x="418" y="55"/>
                    <a:pt x="418" y="58"/>
                  </a:cubicBezTo>
                  <a:cubicBezTo>
                    <a:pt x="418" y="62"/>
                    <a:pt x="418" y="62"/>
                    <a:pt x="418" y="62"/>
                  </a:cubicBezTo>
                  <a:cubicBezTo>
                    <a:pt x="387" y="95"/>
                    <a:pt x="357" y="135"/>
                    <a:pt x="338" y="180"/>
                  </a:cubicBezTo>
                  <a:cubicBezTo>
                    <a:pt x="352" y="149"/>
                    <a:pt x="366" y="117"/>
                    <a:pt x="379" y="83"/>
                  </a:cubicBezTo>
                  <a:cubicBezTo>
                    <a:pt x="384" y="89"/>
                    <a:pt x="379" y="94"/>
                    <a:pt x="380" y="99"/>
                  </a:cubicBezTo>
                  <a:cubicBezTo>
                    <a:pt x="392" y="89"/>
                    <a:pt x="402" y="69"/>
                    <a:pt x="412" y="56"/>
                  </a:cubicBezTo>
                  <a:cubicBezTo>
                    <a:pt x="418" y="49"/>
                    <a:pt x="424" y="42"/>
                    <a:pt x="431" y="34"/>
                  </a:cubicBezTo>
                  <a:cubicBezTo>
                    <a:pt x="431" y="45"/>
                    <a:pt x="431" y="45"/>
                    <a:pt x="431" y="45"/>
                  </a:cubicBezTo>
                  <a:cubicBezTo>
                    <a:pt x="434" y="37"/>
                    <a:pt x="440" y="28"/>
                    <a:pt x="445" y="22"/>
                  </a:cubicBezTo>
                  <a:cubicBezTo>
                    <a:pt x="446" y="21"/>
                    <a:pt x="453" y="22"/>
                    <a:pt x="45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60691732-EA84-EE36-533F-8A7437D13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1863" y="2617788"/>
              <a:ext cx="26988" cy="61913"/>
            </a:xfrm>
            <a:custGeom>
              <a:avLst/>
              <a:gdLst>
                <a:gd name="T0" fmla="*/ 1 w 13"/>
                <a:gd name="T1" fmla="*/ 21 h 31"/>
                <a:gd name="T2" fmla="*/ 4 w 13"/>
                <a:gd name="T3" fmla="*/ 28 h 31"/>
                <a:gd name="T4" fmla="*/ 13 w 13"/>
                <a:gd name="T5" fmla="*/ 8 h 31"/>
                <a:gd name="T6" fmla="*/ 13 w 13"/>
                <a:gd name="T7" fmla="*/ 0 h 31"/>
                <a:gd name="T8" fmla="*/ 1 w 13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1">
                  <a:moveTo>
                    <a:pt x="1" y="21"/>
                  </a:moveTo>
                  <a:cubicBezTo>
                    <a:pt x="0" y="23"/>
                    <a:pt x="1" y="31"/>
                    <a:pt x="4" y="28"/>
                  </a:cubicBezTo>
                  <a:cubicBezTo>
                    <a:pt x="9" y="24"/>
                    <a:pt x="10" y="15"/>
                    <a:pt x="13" y="8"/>
                  </a:cubicBezTo>
                  <a:cubicBezTo>
                    <a:pt x="10" y="6"/>
                    <a:pt x="13" y="3"/>
                    <a:pt x="13" y="0"/>
                  </a:cubicBezTo>
                  <a:cubicBezTo>
                    <a:pt x="8" y="6"/>
                    <a:pt x="6" y="14"/>
                    <a:pt x="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7F6EBDB-CF32-574B-B39A-5E8C52B7C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338" y="2874963"/>
              <a:ext cx="4763" cy="28575"/>
            </a:xfrm>
            <a:custGeom>
              <a:avLst/>
              <a:gdLst>
                <a:gd name="T0" fmla="*/ 0 w 3"/>
                <a:gd name="T1" fmla="*/ 0 h 14"/>
                <a:gd name="T2" fmla="*/ 0 w 3"/>
                <a:gd name="T3" fmla="*/ 14 h 14"/>
                <a:gd name="T4" fmla="*/ 0 w 3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4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" y="11"/>
                    <a:pt x="3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17EEC1D2-5628-A04B-8DEB-7820EB446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13" y="2300288"/>
              <a:ext cx="1588" cy="3175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37CA1F06-4E38-E2AB-F329-1AF365042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2301875"/>
              <a:ext cx="11113" cy="20638"/>
            </a:xfrm>
            <a:custGeom>
              <a:avLst/>
              <a:gdLst>
                <a:gd name="T0" fmla="*/ 0 w 5"/>
                <a:gd name="T1" fmla="*/ 3 h 10"/>
                <a:gd name="T2" fmla="*/ 2 w 5"/>
                <a:gd name="T3" fmla="*/ 0 h 10"/>
                <a:gd name="T4" fmla="*/ 2 w 5"/>
                <a:gd name="T5" fmla="*/ 1 h 10"/>
                <a:gd name="T6" fmla="*/ 0 w 5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0">
                  <a:moveTo>
                    <a:pt x="0" y="3"/>
                  </a:moveTo>
                  <a:cubicBezTo>
                    <a:pt x="1" y="10"/>
                    <a:pt x="5" y="4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</p:grpSp>
      <p:grpSp>
        <p:nvGrpSpPr>
          <p:cNvPr id="8" name="组合 24">
            <a:extLst>
              <a:ext uri="{FF2B5EF4-FFF2-40B4-BE49-F238E27FC236}">
                <a16:creationId xmlns:a16="http://schemas.microsoft.com/office/drawing/2014/main" id="{B43F1058-3BA2-ADDD-F41E-6E1BF341C147}"/>
              </a:ext>
            </a:extLst>
          </p:cNvPr>
          <p:cNvGrpSpPr/>
          <p:nvPr/>
        </p:nvGrpSpPr>
        <p:grpSpPr>
          <a:xfrm>
            <a:off x="4990828" y="4155355"/>
            <a:ext cx="1431484" cy="1168401"/>
            <a:chOff x="6183313" y="1962150"/>
            <a:chExt cx="1431925" cy="1168401"/>
          </a:xfrm>
          <a:solidFill>
            <a:schemeClr val="accent1"/>
          </a:soli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9EE621F-D3F5-BDD1-A2EC-8EC45B40CE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3313" y="1962150"/>
              <a:ext cx="1431925" cy="1168401"/>
            </a:xfrm>
            <a:custGeom>
              <a:avLst/>
              <a:gdLst>
                <a:gd name="T0" fmla="*/ 43 w 710"/>
                <a:gd name="T1" fmla="*/ 578 h 578"/>
                <a:gd name="T2" fmla="*/ 448 w 710"/>
                <a:gd name="T3" fmla="*/ 6 h 578"/>
                <a:gd name="T4" fmla="*/ 382 w 710"/>
                <a:gd name="T5" fmla="*/ 84 h 578"/>
                <a:gd name="T6" fmla="*/ 367 w 710"/>
                <a:gd name="T7" fmla="*/ 55 h 578"/>
                <a:gd name="T8" fmla="*/ 367 w 710"/>
                <a:gd name="T9" fmla="*/ 57 h 578"/>
                <a:gd name="T10" fmla="*/ 325 w 710"/>
                <a:gd name="T11" fmla="*/ 171 h 578"/>
                <a:gd name="T12" fmla="*/ 497 w 710"/>
                <a:gd name="T13" fmla="*/ 69 h 578"/>
                <a:gd name="T14" fmla="*/ 570 w 710"/>
                <a:gd name="T15" fmla="*/ 280 h 578"/>
                <a:gd name="T16" fmla="*/ 484 w 710"/>
                <a:gd name="T17" fmla="*/ 62 h 578"/>
                <a:gd name="T18" fmla="*/ 484 w 710"/>
                <a:gd name="T19" fmla="*/ 49 h 578"/>
                <a:gd name="T20" fmla="*/ 560 w 710"/>
                <a:gd name="T21" fmla="*/ 53 h 578"/>
                <a:gd name="T22" fmla="*/ 501 w 710"/>
                <a:gd name="T23" fmla="*/ 49 h 578"/>
                <a:gd name="T24" fmla="*/ 592 w 710"/>
                <a:gd name="T25" fmla="*/ 108 h 578"/>
                <a:gd name="T26" fmla="*/ 423 w 710"/>
                <a:gd name="T27" fmla="*/ 308 h 578"/>
                <a:gd name="T28" fmla="*/ 373 w 710"/>
                <a:gd name="T29" fmla="*/ 262 h 578"/>
                <a:gd name="T30" fmla="*/ 357 w 710"/>
                <a:gd name="T31" fmla="*/ 247 h 578"/>
                <a:gd name="T32" fmla="*/ 329 w 710"/>
                <a:gd name="T33" fmla="*/ 259 h 578"/>
                <a:gd name="T34" fmla="*/ 352 w 710"/>
                <a:gd name="T35" fmla="*/ 199 h 578"/>
                <a:gd name="T36" fmla="*/ 201 w 710"/>
                <a:gd name="T37" fmla="*/ 352 h 578"/>
                <a:gd name="T38" fmla="*/ 206 w 710"/>
                <a:gd name="T39" fmla="*/ 359 h 578"/>
                <a:gd name="T40" fmla="*/ 151 w 710"/>
                <a:gd name="T41" fmla="*/ 392 h 578"/>
                <a:gd name="T42" fmla="*/ 50 w 710"/>
                <a:gd name="T43" fmla="*/ 471 h 578"/>
                <a:gd name="T44" fmla="*/ 12 w 710"/>
                <a:gd name="T45" fmla="*/ 507 h 578"/>
                <a:gd name="T46" fmla="*/ 37 w 710"/>
                <a:gd name="T47" fmla="*/ 549 h 578"/>
                <a:gd name="T48" fmla="*/ 46 w 710"/>
                <a:gd name="T49" fmla="*/ 554 h 578"/>
                <a:gd name="T50" fmla="*/ 54 w 710"/>
                <a:gd name="T51" fmla="*/ 545 h 578"/>
                <a:gd name="T52" fmla="*/ 120 w 710"/>
                <a:gd name="T53" fmla="*/ 505 h 578"/>
                <a:gd name="T54" fmla="*/ 177 w 710"/>
                <a:gd name="T55" fmla="*/ 461 h 578"/>
                <a:gd name="T56" fmla="*/ 155 w 710"/>
                <a:gd name="T57" fmla="*/ 474 h 578"/>
                <a:gd name="T58" fmla="*/ 202 w 710"/>
                <a:gd name="T59" fmla="*/ 443 h 578"/>
                <a:gd name="T60" fmla="*/ 211 w 710"/>
                <a:gd name="T61" fmla="*/ 411 h 578"/>
                <a:gd name="T62" fmla="*/ 225 w 710"/>
                <a:gd name="T63" fmla="*/ 404 h 578"/>
                <a:gd name="T64" fmla="*/ 264 w 710"/>
                <a:gd name="T65" fmla="*/ 410 h 578"/>
                <a:gd name="T66" fmla="*/ 376 w 710"/>
                <a:gd name="T67" fmla="*/ 267 h 578"/>
                <a:gd name="T68" fmla="*/ 399 w 710"/>
                <a:gd name="T69" fmla="*/ 295 h 578"/>
                <a:gd name="T70" fmla="*/ 414 w 710"/>
                <a:gd name="T71" fmla="*/ 303 h 578"/>
                <a:gd name="T72" fmla="*/ 448 w 710"/>
                <a:gd name="T73" fmla="*/ 318 h 578"/>
                <a:gd name="T74" fmla="*/ 451 w 710"/>
                <a:gd name="T75" fmla="*/ 356 h 578"/>
                <a:gd name="T76" fmla="*/ 498 w 710"/>
                <a:gd name="T77" fmla="*/ 358 h 578"/>
                <a:gd name="T78" fmla="*/ 556 w 710"/>
                <a:gd name="T79" fmla="*/ 310 h 578"/>
                <a:gd name="T80" fmla="*/ 551 w 710"/>
                <a:gd name="T81" fmla="*/ 354 h 578"/>
                <a:gd name="T82" fmla="*/ 657 w 710"/>
                <a:gd name="T83" fmla="*/ 247 h 578"/>
                <a:gd name="T84" fmla="*/ 601 w 710"/>
                <a:gd name="T85" fmla="*/ 319 h 578"/>
                <a:gd name="T86" fmla="*/ 643 w 710"/>
                <a:gd name="T87" fmla="*/ 287 h 578"/>
                <a:gd name="T88" fmla="*/ 645 w 710"/>
                <a:gd name="T89" fmla="*/ 169 h 578"/>
                <a:gd name="T90" fmla="*/ 620 w 710"/>
                <a:gd name="T91" fmla="*/ 124 h 578"/>
                <a:gd name="T92" fmla="*/ 643 w 710"/>
                <a:gd name="T93" fmla="*/ 107 h 578"/>
                <a:gd name="T94" fmla="*/ 633 w 710"/>
                <a:gd name="T95" fmla="*/ 94 h 578"/>
                <a:gd name="T96" fmla="*/ 610 w 710"/>
                <a:gd name="T97" fmla="*/ 76 h 578"/>
                <a:gd name="T98" fmla="*/ 593 w 710"/>
                <a:gd name="T99" fmla="*/ 56 h 578"/>
                <a:gd name="T100" fmla="*/ 550 w 710"/>
                <a:gd name="T101" fmla="*/ 33 h 578"/>
                <a:gd name="T102" fmla="*/ 516 w 710"/>
                <a:gd name="T103" fmla="*/ 24 h 578"/>
                <a:gd name="T104" fmla="*/ 465 w 710"/>
                <a:gd name="T105" fmla="*/ 22 h 578"/>
                <a:gd name="T106" fmla="*/ 433 w 710"/>
                <a:gd name="T107" fmla="*/ 56 h 578"/>
                <a:gd name="T108" fmla="*/ 418 w 710"/>
                <a:gd name="T109" fmla="*/ 58 h 578"/>
                <a:gd name="T110" fmla="*/ 445 w 710"/>
                <a:gd name="T111" fmla="*/ 2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0" h="578">
                  <a:moveTo>
                    <a:pt x="442" y="8"/>
                  </a:moveTo>
                  <a:cubicBezTo>
                    <a:pt x="404" y="15"/>
                    <a:pt x="374" y="34"/>
                    <a:pt x="348" y="54"/>
                  </a:cubicBezTo>
                  <a:cubicBezTo>
                    <a:pt x="304" y="88"/>
                    <a:pt x="282" y="177"/>
                    <a:pt x="309" y="247"/>
                  </a:cubicBezTo>
                  <a:cubicBezTo>
                    <a:pt x="302" y="249"/>
                    <a:pt x="297" y="255"/>
                    <a:pt x="291" y="260"/>
                  </a:cubicBezTo>
                  <a:cubicBezTo>
                    <a:pt x="250" y="294"/>
                    <a:pt x="205" y="326"/>
                    <a:pt x="174" y="366"/>
                  </a:cubicBezTo>
                  <a:cubicBezTo>
                    <a:pt x="110" y="407"/>
                    <a:pt x="56" y="454"/>
                    <a:pt x="5" y="504"/>
                  </a:cubicBezTo>
                  <a:cubicBezTo>
                    <a:pt x="2" y="507"/>
                    <a:pt x="0" y="513"/>
                    <a:pt x="2" y="518"/>
                  </a:cubicBezTo>
                  <a:cubicBezTo>
                    <a:pt x="11" y="542"/>
                    <a:pt x="25" y="563"/>
                    <a:pt x="43" y="578"/>
                  </a:cubicBezTo>
                  <a:cubicBezTo>
                    <a:pt x="82" y="545"/>
                    <a:pt x="82" y="545"/>
                    <a:pt x="82" y="545"/>
                  </a:cubicBezTo>
                  <a:cubicBezTo>
                    <a:pt x="136" y="501"/>
                    <a:pt x="193" y="462"/>
                    <a:pt x="247" y="415"/>
                  </a:cubicBezTo>
                  <a:cubicBezTo>
                    <a:pt x="255" y="420"/>
                    <a:pt x="269" y="422"/>
                    <a:pt x="277" y="416"/>
                  </a:cubicBezTo>
                  <a:cubicBezTo>
                    <a:pt x="309" y="390"/>
                    <a:pt x="344" y="363"/>
                    <a:pt x="374" y="332"/>
                  </a:cubicBezTo>
                  <a:cubicBezTo>
                    <a:pt x="397" y="350"/>
                    <a:pt x="425" y="361"/>
                    <a:pt x="458" y="366"/>
                  </a:cubicBezTo>
                  <a:cubicBezTo>
                    <a:pt x="547" y="378"/>
                    <a:pt x="619" y="350"/>
                    <a:pt x="649" y="293"/>
                  </a:cubicBezTo>
                  <a:cubicBezTo>
                    <a:pt x="710" y="209"/>
                    <a:pt x="660" y="74"/>
                    <a:pt x="594" y="31"/>
                  </a:cubicBezTo>
                  <a:cubicBezTo>
                    <a:pt x="559" y="8"/>
                    <a:pt x="502" y="0"/>
                    <a:pt x="448" y="6"/>
                  </a:cubicBezTo>
                  <a:cubicBezTo>
                    <a:pt x="447" y="6"/>
                    <a:pt x="443" y="7"/>
                    <a:pt x="442" y="8"/>
                  </a:cubicBezTo>
                  <a:close/>
                  <a:moveTo>
                    <a:pt x="436" y="23"/>
                  </a:moveTo>
                  <a:cubicBezTo>
                    <a:pt x="422" y="34"/>
                    <a:pt x="411" y="50"/>
                    <a:pt x="399" y="67"/>
                  </a:cubicBezTo>
                  <a:cubicBezTo>
                    <a:pt x="403" y="54"/>
                    <a:pt x="412" y="45"/>
                    <a:pt x="414" y="35"/>
                  </a:cubicBezTo>
                  <a:cubicBezTo>
                    <a:pt x="415" y="31"/>
                    <a:pt x="414" y="27"/>
                    <a:pt x="409" y="29"/>
                  </a:cubicBezTo>
                  <a:cubicBezTo>
                    <a:pt x="415" y="22"/>
                    <a:pt x="426" y="23"/>
                    <a:pt x="436" y="23"/>
                  </a:cubicBezTo>
                  <a:close/>
                  <a:moveTo>
                    <a:pt x="408" y="38"/>
                  </a:moveTo>
                  <a:cubicBezTo>
                    <a:pt x="382" y="84"/>
                    <a:pt x="382" y="84"/>
                    <a:pt x="382" y="84"/>
                  </a:cubicBezTo>
                  <a:cubicBezTo>
                    <a:pt x="386" y="64"/>
                    <a:pt x="395" y="46"/>
                    <a:pt x="408" y="32"/>
                  </a:cubicBezTo>
                  <a:cubicBezTo>
                    <a:pt x="408" y="32"/>
                    <a:pt x="409" y="36"/>
                    <a:pt x="408" y="38"/>
                  </a:cubicBezTo>
                  <a:close/>
                  <a:moveTo>
                    <a:pt x="397" y="31"/>
                  </a:moveTo>
                  <a:cubicBezTo>
                    <a:pt x="382" y="56"/>
                    <a:pt x="363" y="86"/>
                    <a:pt x="348" y="113"/>
                  </a:cubicBezTo>
                  <a:cubicBezTo>
                    <a:pt x="361" y="88"/>
                    <a:pt x="371" y="59"/>
                    <a:pt x="385" y="39"/>
                  </a:cubicBezTo>
                  <a:cubicBezTo>
                    <a:pt x="387" y="35"/>
                    <a:pt x="393" y="33"/>
                    <a:pt x="397" y="31"/>
                  </a:cubicBezTo>
                  <a:close/>
                  <a:moveTo>
                    <a:pt x="376" y="43"/>
                  </a:moveTo>
                  <a:cubicBezTo>
                    <a:pt x="382" y="42"/>
                    <a:pt x="370" y="53"/>
                    <a:pt x="367" y="55"/>
                  </a:cubicBezTo>
                  <a:cubicBezTo>
                    <a:pt x="372" y="52"/>
                    <a:pt x="370" y="45"/>
                    <a:pt x="376" y="43"/>
                  </a:cubicBezTo>
                  <a:close/>
                  <a:moveTo>
                    <a:pt x="348" y="65"/>
                  </a:moveTo>
                  <a:cubicBezTo>
                    <a:pt x="337" y="89"/>
                    <a:pt x="328" y="111"/>
                    <a:pt x="314" y="135"/>
                  </a:cubicBezTo>
                  <a:cubicBezTo>
                    <a:pt x="314" y="131"/>
                    <a:pt x="310" y="135"/>
                    <a:pt x="313" y="136"/>
                  </a:cubicBezTo>
                  <a:cubicBezTo>
                    <a:pt x="309" y="143"/>
                    <a:pt x="308" y="153"/>
                    <a:pt x="308" y="162"/>
                  </a:cubicBezTo>
                  <a:cubicBezTo>
                    <a:pt x="308" y="166"/>
                    <a:pt x="314" y="163"/>
                    <a:pt x="313" y="160"/>
                  </a:cubicBezTo>
                  <a:cubicBezTo>
                    <a:pt x="318" y="137"/>
                    <a:pt x="328" y="121"/>
                    <a:pt x="337" y="103"/>
                  </a:cubicBezTo>
                  <a:cubicBezTo>
                    <a:pt x="345" y="86"/>
                    <a:pt x="357" y="72"/>
                    <a:pt x="367" y="57"/>
                  </a:cubicBezTo>
                  <a:cubicBezTo>
                    <a:pt x="320" y="157"/>
                    <a:pt x="320" y="157"/>
                    <a:pt x="320" y="157"/>
                  </a:cubicBezTo>
                  <a:cubicBezTo>
                    <a:pt x="316" y="152"/>
                    <a:pt x="315" y="158"/>
                    <a:pt x="313" y="160"/>
                  </a:cubicBezTo>
                  <a:cubicBezTo>
                    <a:pt x="318" y="164"/>
                    <a:pt x="318" y="164"/>
                    <a:pt x="318" y="164"/>
                  </a:cubicBezTo>
                  <a:cubicBezTo>
                    <a:pt x="313" y="173"/>
                    <a:pt x="308" y="185"/>
                    <a:pt x="306" y="195"/>
                  </a:cubicBezTo>
                  <a:cubicBezTo>
                    <a:pt x="297" y="137"/>
                    <a:pt x="321" y="91"/>
                    <a:pt x="348" y="65"/>
                  </a:cubicBezTo>
                  <a:close/>
                  <a:moveTo>
                    <a:pt x="306" y="200"/>
                  </a:moveTo>
                  <a:cubicBezTo>
                    <a:pt x="313" y="206"/>
                    <a:pt x="313" y="193"/>
                    <a:pt x="320" y="196"/>
                  </a:cubicBezTo>
                  <a:cubicBezTo>
                    <a:pt x="317" y="184"/>
                    <a:pt x="320" y="180"/>
                    <a:pt x="325" y="171"/>
                  </a:cubicBezTo>
                  <a:cubicBezTo>
                    <a:pt x="340" y="141"/>
                    <a:pt x="355" y="112"/>
                    <a:pt x="372" y="84"/>
                  </a:cubicBezTo>
                  <a:cubicBezTo>
                    <a:pt x="352" y="132"/>
                    <a:pt x="331" y="183"/>
                    <a:pt x="310" y="228"/>
                  </a:cubicBezTo>
                  <a:lnTo>
                    <a:pt x="306" y="200"/>
                  </a:lnTo>
                  <a:close/>
                  <a:moveTo>
                    <a:pt x="365" y="167"/>
                  </a:moveTo>
                  <a:cubicBezTo>
                    <a:pt x="365" y="167"/>
                    <a:pt x="366" y="168"/>
                    <a:pt x="366" y="168"/>
                  </a:cubicBezTo>
                  <a:cubicBezTo>
                    <a:pt x="372" y="157"/>
                    <a:pt x="373" y="141"/>
                    <a:pt x="378" y="132"/>
                  </a:cubicBezTo>
                  <a:cubicBezTo>
                    <a:pt x="378" y="132"/>
                    <a:pt x="379" y="131"/>
                    <a:pt x="380" y="131"/>
                  </a:cubicBezTo>
                  <a:cubicBezTo>
                    <a:pt x="402" y="95"/>
                    <a:pt x="440" y="68"/>
                    <a:pt x="497" y="69"/>
                  </a:cubicBezTo>
                  <a:cubicBezTo>
                    <a:pt x="495" y="61"/>
                    <a:pt x="498" y="69"/>
                    <a:pt x="500" y="68"/>
                  </a:cubicBezTo>
                  <a:cubicBezTo>
                    <a:pt x="553" y="72"/>
                    <a:pt x="593" y="105"/>
                    <a:pt x="601" y="160"/>
                  </a:cubicBezTo>
                  <a:cubicBezTo>
                    <a:pt x="606" y="198"/>
                    <a:pt x="599" y="237"/>
                    <a:pt x="586" y="264"/>
                  </a:cubicBezTo>
                  <a:cubicBezTo>
                    <a:pt x="585" y="264"/>
                    <a:pt x="584" y="265"/>
                    <a:pt x="584" y="265"/>
                  </a:cubicBezTo>
                  <a:cubicBezTo>
                    <a:pt x="584" y="262"/>
                    <a:pt x="583" y="262"/>
                    <a:pt x="583" y="265"/>
                  </a:cubicBezTo>
                  <a:cubicBezTo>
                    <a:pt x="581" y="267"/>
                    <a:pt x="581" y="267"/>
                    <a:pt x="581" y="267"/>
                  </a:cubicBezTo>
                  <a:cubicBezTo>
                    <a:pt x="580" y="268"/>
                    <a:pt x="580" y="268"/>
                    <a:pt x="580" y="268"/>
                  </a:cubicBezTo>
                  <a:cubicBezTo>
                    <a:pt x="570" y="280"/>
                    <a:pt x="570" y="280"/>
                    <a:pt x="570" y="280"/>
                  </a:cubicBezTo>
                  <a:cubicBezTo>
                    <a:pt x="571" y="279"/>
                    <a:pt x="571" y="279"/>
                    <a:pt x="571" y="279"/>
                  </a:cubicBezTo>
                  <a:cubicBezTo>
                    <a:pt x="557" y="303"/>
                    <a:pt x="518" y="317"/>
                    <a:pt x="479" y="309"/>
                  </a:cubicBezTo>
                  <a:cubicBezTo>
                    <a:pt x="419" y="309"/>
                    <a:pt x="391" y="275"/>
                    <a:pt x="373" y="231"/>
                  </a:cubicBezTo>
                  <a:cubicBezTo>
                    <a:pt x="368" y="219"/>
                    <a:pt x="359" y="193"/>
                    <a:pt x="366" y="183"/>
                  </a:cubicBezTo>
                  <a:cubicBezTo>
                    <a:pt x="362" y="179"/>
                    <a:pt x="363" y="174"/>
                    <a:pt x="364" y="171"/>
                  </a:cubicBezTo>
                  <a:cubicBezTo>
                    <a:pt x="365" y="170"/>
                    <a:pt x="365" y="169"/>
                    <a:pt x="366" y="169"/>
                  </a:cubicBezTo>
                  <a:cubicBezTo>
                    <a:pt x="366" y="168"/>
                    <a:pt x="365" y="167"/>
                    <a:pt x="365" y="167"/>
                  </a:cubicBezTo>
                  <a:close/>
                  <a:moveTo>
                    <a:pt x="484" y="62"/>
                  </a:moveTo>
                  <a:cubicBezTo>
                    <a:pt x="467" y="62"/>
                    <a:pt x="467" y="62"/>
                    <a:pt x="467" y="62"/>
                  </a:cubicBezTo>
                  <a:cubicBezTo>
                    <a:pt x="447" y="65"/>
                    <a:pt x="430" y="73"/>
                    <a:pt x="415" y="81"/>
                  </a:cubicBezTo>
                  <a:cubicBezTo>
                    <a:pt x="418" y="72"/>
                    <a:pt x="430" y="65"/>
                    <a:pt x="442" y="64"/>
                  </a:cubicBezTo>
                  <a:cubicBezTo>
                    <a:pt x="450" y="63"/>
                    <a:pt x="459" y="61"/>
                    <a:pt x="467" y="62"/>
                  </a:cubicBezTo>
                  <a:cubicBezTo>
                    <a:pt x="472" y="60"/>
                    <a:pt x="479" y="59"/>
                    <a:pt x="484" y="62"/>
                  </a:cubicBezTo>
                  <a:close/>
                  <a:moveTo>
                    <a:pt x="469" y="48"/>
                  </a:moveTo>
                  <a:cubicBezTo>
                    <a:pt x="478" y="40"/>
                    <a:pt x="486" y="30"/>
                    <a:pt x="497" y="23"/>
                  </a:cubicBezTo>
                  <a:cubicBezTo>
                    <a:pt x="499" y="30"/>
                    <a:pt x="490" y="40"/>
                    <a:pt x="484" y="49"/>
                  </a:cubicBezTo>
                  <a:lnTo>
                    <a:pt x="469" y="48"/>
                  </a:lnTo>
                  <a:close/>
                  <a:moveTo>
                    <a:pt x="579" y="42"/>
                  </a:moveTo>
                  <a:cubicBezTo>
                    <a:pt x="580" y="54"/>
                    <a:pt x="572" y="69"/>
                    <a:pt x="571" y="78"/>
                  </a:cubicBezTo>
                  <a:cubicBezTo>
                    <a:pt x="562" y="69"/>
                    <a:pt x="550" y="64"/>
                    <a:pt x="536" y="58"/>
                  </a:cubicBezTo>
                  <a:cubicBezTo>
                    <a:pt x="557" y="36"/>
                    <a:pt x="557" y="36"/>
                    <a:pt x="557" y="36"/>
                  </a:cubicBezTo>
                  <a:cubicBezTo>
                    <a:pt x="560" y="41"/>
                    <a:pt x="552" y="52"/>
                    <a:pt x="552" y="62"/>
                  </a:cubicBezTo>
                  <a:cubicBezTo>
                    <a:pt x="563" y="63"/>
                    <a:pt x="570" y="48"/>
                    <a:pt x="579" y="42"/>
                  </a:cubicBezTo>
                  <a:close/>
                  <a:moveTo>
                    <a:pt x="560" y="53"/>
                  </a:moveTo>
                  <a:cubicBezTo>
                    <a:pt x="560" y="48"/>
                    <a:pt x="563" y="44"/>
                    <a:pt x="565" y="40"/>
                  </a:cubicBezTo>
                  <a:cubicBezTo>
                    <a:pt x="567" y="38"/>
                    <a:pt x="571" y="40"/>
                    <a:pt x="572" y="43"/>
                  </a:cubicBezTo>
                  <a:lnTo>
                    <a:pt x="560" y="53"/>
                  </a:lnTo>
                  <a:close/>
                  <a:moveTo>
                    <a:pt x="545" y="71"/>
                  </a:moveTo>
                  <a:cubicBezTo>
                    <a:pt x="536" y="70"/>
                    <a:pt x="526" y="67"/>
                    <a:pt x="518" y="62"/>
                  </a:cubicBezTo>
                  <a:cubicBezTo>
                    <a:pt x="527" y="62"/>
                    <a:pt x="537" y="66"/>
                    <a:pt x="545" y="71"/>
                  </a:cubicBezTo>
                  <a:close/>
                  <a:moveTo>
                    <a:pt x="526" y="55"/>
                  </a:moveTo>
                  <a:cubicBezTo>
                    <a:pt x="501" y="49"/>
                    <a:pt x="501" y="49"/>
                    <a:pt x="501" y="49"/>
                  </a:cubicBezTo>
                  <a:cubicBezTo>
                    <a:pt x="508" y="39"/>
                    <a:pt x="516" y="30"/>
                    <a:pt x="527" y="26"/>
                  </a:cubicBezTo>
                  <a:cubicBezTo>
                    <a:pt x="530" y="25"/>
                    <a:pt x="531" y="29"/>
                    <a:pt x="531" y="31"/>
                  </a:cubicBezTo>
                  <a:cubicBezTo>
                    <a:pt x="531" y="40"/>
                    <a:pt x="523" y="45"/>
                    <a:pt x="526" y="55"/>
                  </a:cubicBezTo>
                  <a:close/>
                  <a:moveTo>
                    <a:pt x="592" y="108"/>
                  </a:moveTo>
                  <a:cubicBezTo>
                    <a:pt x="633" y="149"/>
                    <a:pt x="620" y="253"/>
                    <a:pt x="579" y="286"/>
                  </a:cubicBezTo>
                  <a:cubicBezTo>
                    <a:pt x="578" y="286"/>
                    <a:pt x="572" y="290"/>
                    <a:pt x="570" y="291"/>
                  </a:cubicBezTo>
                  <a:cubicBezTo>
                    <a:pt x="614" y="260"/>
                    <a:pt x="621" y="163"/>
                    <a:pt x="592" y="111"/>
                  </a:cubicBezTo>
                  <a:cubicBezTo>
                    <a:pt x="591" y="111"/>
                    <a:pt x="591" y="109"/>
                    <a:pt x="592" y="108"/>
                  </a:cubicBezTo>
                  <a:close/>
                  <a:moveTo>
                    <a:pt x="480" y="320"/>
                  </a:moveTo>
                  <a:cubicBezTo>
                    <a:pt x="493" y="321"/>
                    <a:pt x="493" y="321"/>
                    <a:pt x="493" y="321"/>
                  </a:cubicBezTo>
                  <a:cubicBezTo>
                    <a:pt x="491" y="327"/>
                    <a:pt x="482" y="336"/>
                    <a:pt x="477" y="344"/>
                  </a:cubicBezTo>
                  <a:cubicBezTo>
                    <a:pt x="477" y="336"/>
                    <a:pt x="482" y="330"/>
                    <a:pt x="482" y="325"/>
                  </a:cubicBezTo>
                  <a:cubicBezTo>
                    <a:pt x="482" y="323"/>
                    <a:pt x="481" y="321"/>
                    <a:pt x="480" y="320"/>
                  </a:cubicBezTo>
                  <a:close/>
                  <a:moveTo>
                    <a:pt x="430" y="316"/>
                  </a:moveTo>
                  <a:cubicBezTo>
                    <a:pt x="427" y="320"/>
                    <a:pt x="425" y="325"/>
                    <a:pt x="422" y="328"/>
                  </a:cubicBezTo>
                  <a:cubicBezTo>
                    <a:pt x="423" y="308"/>
                    <a:pt x="423" y="308"/>
                    <a:pt x="423" y="308"/>
                  </a:cubicBezTo>
                  <a:cubicBezTo>
                    <a:pt x="425" y="310"/>
                    <a:pt x="434" y="310"/>
                    <a:pt x="430" y="316"/>
                  </a:cubicBezTo>
                  <a:close/>
                  <a:moveTo>
                    <a:pt x="387" y="286"/>
                  </a:moveTo>
                  <a:cubicBezTo>
                    <a:pt x="387" y="290"/>
                    <a:pt x="387" y="290"/>
                    <a:pt x="387" y="290"/>
                  </a:cubicBezTo>
                  <a:cubicBezTo>
                    <a:pt x="386" y="290"/>
                    <a:pt x="386" y="290"/>
                    <a:pt x="386" y="290"/>
                  </a:cubicBezTo>
                  <a:cubicBezTo>
                    <a:pt x="376" y="307"/>
                    <a:pt x="376" y="307"/>
                    <a:pt x="376" y="307"/>
                  </a:cubicBezTo>
                  <a:cubicBezTo>
                    <a:pt x="378" y="296"/>
                    <a:pt x="381" y="285"/>
                    <a:pt x="384" y="278"/>
                  </a:cubicBezTo>
                  <a:cubicBezTo>
                    <a:pt x="387" y="278"/>
                    <a:pt x="393" y="285"/>
                    <a:pt x="387" y="286"/>
                  </a:cubicBezTo>
                  <a:close/>
                  <a:moveTo>
                    <a:pt x="373" y="262"/>
                  </a:moveTo>
                  <a:cubicBezTo>
                    <a:pt x="371" y="272"/>
                    <a:pt x="366" y="281"/>
                    <a:pt x="359" y="288"/>
                  </a:cubicBezTo>
                  <a:cubicBezTo>
                    <a:pt x="361" y="276"/>
                    <a:pt x="365" y="264"/>
                    <a:pt x="369" y="254"/>
                  </a:cubicBezTo>
                  <a:cubicBezTo>
                    <a:pt x="370" y="257"/>
                    <a:pt x="374" y="260"/>
                    <a:pt x="373" y="262"/>
                  </a:cubicBezTo>
                  <a:close/>
                  <a:moveTo>
                    <a:pt x="356" y="276"/>
                  </a:moveTo>
                  <a:cubicBezTo>
                    <a:pt x="355" y="277"/>
                    <a:pt x="358" y="281"/>
                    <a:pt x="356" y="283"/>
                  </a:cubicBezTo>
                  <a:cubicBezTo>
                    <a:pt x="353" y="279"/>
                    <a:pt x="354" y="293"/>
                    <a:pt x="352" y="297"/>
                  </a:cubicBezTo>
                  <a:cubicBezTo>
                    <a:pt x="346" y="291"/>
                    <a:pt x="338" y="286"/>
                    <a:pt x="342" y="276"/>
                  </a:cubicBezTo>
                  <a:cubicBezTo>
                    <a:pt x="345" y="267"/>
                    <a:pt x="352" y="252"/>
                    <a:pt x="357" y="247"/>
                  </a:cubicBezTo>
                  <a:cubicBezTo>
                    <a:pt x="358" y="246"/>
                    <a:pt x="361" y="243"/>
                    <a:pt x="363" y="240"/>
                  </a:cubicBezTo>
                  <a:cubicBezTo>
                    <a:pt x="365" y="253"/>
                    <a:pt x="362" y="265"/>
                    <a:pt x="356" y="276"/>
                  </a:cubicBezTo>
                  <a:close/>
                  <a:moveTo>
                    <a:pt x="341" y="267"/>
                  </a:moveTo>
                  <a:cubicBezTo>
                    <a:pt x="352" y="224"/>
                    <a:pt x="352" y="224"/>
                    <a:pt x="352" y="224"/>
                  </a:cubicBezTo>
                  <a:cubicBezTo>
                    <a:pt x="343" y="226"/>
                    <a:pt x="344" y="235"/>
                    <a:pt x="342" y="241"/>
                  </a:cubicBezTo>
                  <a:cubicBezTo>
                    <a:pt x="341" y="243"/>
                    <a:pt x="342" y="244"/>
                    <a:pt x="343" y="242"/>
                  </a:cubicBezTo>
                  <a:cubicBezTo>
                    <a:pt x="339" y="248"/>
                    <a:pt x="334" y="265"/>
                    <a:pt x="332" y="272"/>
                  </a:cubicBezTo>
                  <a:cubicBezTo>
                    <a:pt x="330" y="270"/>
                    <a:pt x="318" y="259"/>
                    <a:pt x="329" y="259"/>
                  </a:cubicBezTo>
                  <a:cubicBezTo>
                    <a:pt x="334" y="243"/>
                    <a:pt x="340" y="226"/>
                    <a:pt x="349" y="213"/>
                  </a:cubicBezTo>
                  <a:cubicBezTo>
                    <a:pt x="352" y="216"/>
                    <a:pt x="349" y="221"/>
                    <a:pt x="353" y="223"/>
                  </a:cubicBezTo>
                  <a:cubicBezTo>
                    <a:pt x="355" y="215"/>
                    <a:pt x="355" y="215"/>
                    <a:pt x="355" y="215"/>
                  </a:cubicBezTo>
                  <a:cubicBezTo>
                    <a:pt x="361" y="234"/>
                    <a:pt x="361" y="234"/>
                    <a:pt x="361" y="234"/>
                  </a:cubicBezTo>
                  <a:cubicBezTo>
                    <a:pt x="353" y="242"/>
                    <a:pt x="345" y="257"/>
                    <a:pt x="341" y="267"/>
                  </a:cubicBezTo>
                  <a:close/>
                  <a:moveTo>
                    <a:pt x="340" y="222"/>
                  </a:moveTo>
                  <a:cubicBezTo>
                    <a:pt x="341" y="210"/>
                    <a:pt x="348" y="197"/>
                    <a:pt x="351" y="184"/>
                  </a:cubicBezTo>
                  <a:cubicBezTo>
                    <a:pt x="352" y="185"/>
                    <a:pt x="355" y="196"/>
                    <a:pt x="352" y="199"/>
                  </a:cubicBezTo>
                  <a:cubicBezTo>
                    <a:pt x="346" y="206"/>
                    <a:pt x="343" y="215"/>
                    <a:pt x="340" y="222"/>
                  </a:cubicBezTo>
                  <a:close/>
                  <a:moveTo>
                    <a:pt x="347" y="179"/>
                  </a:moveTo>
                  <a:cubicBezTo>
                    <a:pt x="338" y="204"/>
                    <a:pt x="329" y="225"/>
                    <a:pt x="323" y="249"/>
                  </a:cubicBezTo>
                  <a:cubicBezTo>
                    <a:pt x="321" y="244"/>
                    <a:pt x="315" y="241"/>
                    <a:pt x="317" y="236"/>
                  </a:cubicBezTo>
                  <a:cubicBezTo>
                    <a:pt x="327" y="211"/>
                    <a:pt x="339" y="186"/>
                    <a:pt x="353" y="165"/>
                  </a:cubicBezTo>
                  <a:cubicBezTo>
                    <a:pt x="356" y="171"/>
                    <a:pt x="348" y="188"/>
                    <a:pt x="347" y="179"/>
                  </a:cubicBezTo>
                  <a:close/>
                  <a:moveTo>
                    <a:pt x="198" y="350"/>
                  </a:moveTo>
                  <a:cubicBezTo>
                    <a:pt x="199" y="349"/>
                    <a:pt x="203" y="349"/>
                    <a:pt x="201" y="352"/>
                  </a:cubicBezTo>
                  <a:cubicBezTo>
                    <a:pt x="193" y="353"/>
                    <a:pt x="193" y="353"/>
                    <a:pt x="193" y="353"/>
                  </a:cubicBezTo>
                  <a:cubicBezTo>
                    <a:pt x="194" y="351"/>
                    <a:pt x="196" y="351"/>
                    <a:pt x="198" y="350"/>
                  </a:cubicBezTo>
                  <a:close/>
                  <a:moveTo>
                    <a:pt x="206" y="359"/>
                  </a:moveTo>
                  <a:cubicBezTo>
                    <a:pt x="198" y="384"/>
                    <a:pt x="191" y="408"/>
                    <a:pt x="188" y="440"/>
                  </a:cubicBezTo>
                  <a:cubicBezTo>
                    <a:pt x="185" y="435"/>
                    <a:pt x="187" y="432"/>
                    <a:pt x="187" y="428"/>
                  </a:cubicBezTo>
                  <a:cubicBezTo>
                    <a:pt x="185" y="416"/>
                    <a:pt x="189" y="388"/>
                    <a:pt x="188" y="371"/>
                  </a:cubicBezTo>
                  <a:cubicBezTo>
                    <a:pt x="182" y="371"/>
                    <a:pt x="182" y="371"/>
                    <a:pt x="182" y="371"/>
                  </a:cubicBezTo>
                  <a:cubicBezTo>
                    <a:pt x="189" y="366"/>
                    <a:pt x="197" y="361"/>
                    <a:pt x="206" y="359"/>
                  </a:cubicBezTo>
                  <a:close/>
                  <a:moveTo>
                    <a:pt x="160" y="393"/>
                  </a:moveTo>
                  <a:cubicBezTo>
                    <a:pt x="161" y="382"/>
                    <a:pt x="173" y="377"/>
                    <a:pt x="182" y="372"/>
                  </a:cubicBezTo>
                  <a:cubicBezTo>
                    <a:pt x="172" y="397"/>
                    <a:pt x="163" y="423"/>
                    <a:pt x="159" y="453"/>
                  </a:cubicBezTo>
                  <a:lnTo>
                    <a:pt x="160" y="393"/>
                  </a:lnTo>
                  <a:close/>
                  <a:moveTo>
                    <a:pt x="151" y="392"/>
                  </a:moveTo>
                  <a:cubicBezTo>
                    <a:pt x="143" y="412"/>
                    <a:pt x="137" y="435"/>
                    <a:pt x="130" y="456"/>
                  </a:cubicBezTo>
                  <a:cubicBezTo>
                    <a:pt x="136" y="405"/>
                    <a:pt x="136" y="405"/>
                    <a:pt x="136" y="405"/>
                  </a:cubicBezTo>
                  <a:cubicBezTo>
                    <a:pt x="137" y="399"/>
                    <a:pt x="146" y="396"/>
                    <a:pt x="151" y="392"/>
                  </a:cubicBezTo>
                  <a:close/>
                  <a:moveTo>
                    <a:pt x="121" y="412"/>
                  </a:moveTo>
                  <a:cubicBezTo>
                    <a:pt x="105" y="464"/>
                    <a:pt x="105" y="464"/>
                    <a:pt x="105" y="464"/>
                  </a:cubicBezTo>
                  <a:cubicBezTo>
                    <a:pt x="105" y="453"/>
                    <a:pt x="107" y="446"/>
                    <a:pt x="105" y="440"/>
                  </a:cubicBezTo>
                  <a:cubicBezTo>
                    <a:pt x="100" y="425"/>
                    <a:pt x="113" y="418"/>
                    <a:pt x="121" y="412"/>
                  </a:cubicBezTo>
                  <a:close/>
                  <a:moveTo>
                    <a:pt x="50" y="471"/>
                  </a:moveTo>
                  <a:cubicBezTo>
                    <a:pt x="50" y="471"/>
                    <a:pt x="50" y="473"/>
                    <a:pt x="49" y="473"/>
                  </a:cubicBezTo>
                  <a:cubicBezTo>
                    <a:pt x="43" y="480"/>
                    <a:pt x="35" y="487"/>
                    <a:pt x="26" y="492"/>
                  </a:cubicBezTo>
                  <a:cubicBezTo>
                    <a:pt x="33" y="484"/>
                    <a:pt x="40" y="475"/>
                    <a:pt x="50" y="471"/>
                  </a:cubicBezTo>
                  <a:close/>
                  <a:moveTo>
                    <a:pt x="46" y="485"/>
                  </a:moveTo>
                  <a:cubicBezTo>
                    <a:pt x="46" y="491"/>
                    <a:pt x="38" y="516"/>
                    <a:pt x="36" y="525"/>
                  </a:cubicBezTo>
                  <a:cubicBezTo>
                    <a:pt x="35" y="529"/>
                    <a:pt x="32" y="527"/>
                    <a:pt x="33" y="524"/>
                  </a:cubicBezTo>
                  <a:cubicBezTo>
                    <a:pt x="36" y="513"/>
                    <a:pt x="34" y="501"/>
                    <a:pt x="39" y="491"/>
                  </a:cubicBezTo>
                  <a:cubicBezTo>
                    <a:pt x="39" y="490"/>
                    <a:pt x="43" y="488"/>
                    <a:pt x="46" y="485"/>
                  </a:cubicBezTo>
                  <a:close/>
                  <a:moveTo>
                    <a:pt x="24" y="494"/>
                  </a:moveTo>
                  <a:cubicBezTo>
                    <a:pt x="24" y="495"/>
                    <a:pt x="23" y="496"/>
                    <a:pt x="23" y="496"/>
                  </a:cubicBezTo>
                  <a:cubicBezTo>
                    <a:pt x="20" y="500"/>
                    <a:pt x="15" y="505"/>
                    <a:pt x="12" y="507"/>
                  </a:cubicBezTo>
                  <a:lnTo>
                    <a:pt x="24" y="494"/>
                  </a:lnTo>
                  <a:close/>
                  <a:moveTo>
                    <a:pt x="37" y="549"/>
                  </a:moveTo>
                  <a:cubicBezTo>
                    <a:pt x="22" y="544"/>
                    <a:pt x="9" y="525"/>
                    <a:pt x="21" y="509"/>
                  </a:cubicBezTo>
                  <a:cubicBezTo>
                    <a:pt x="22" y="507"/>
                    <a:pt x="29" y="501"/>
                    <a:pt x="32" y="498"/>
                  </a:cubicBezTo>
                  <a:cubicBezTo>
                    <a:pt x="30" y="511"/>
                    <a:pt x="27" y="526"/>
                    <a:pt x="28" y="540"/>
                  </a:cubicBezTo>
                  <a:cubicBezTo>
                    <a:pt x="34" y="543"/>
                    <a:pt x="36" y="533"/>
                    <a:pt x="38" y="529"/>
                  </a:cubicBezTo>
                  <a:cubicBezTo>
                    <a:pt x="39" y="528"/>
                    <a:pt x="40" y="525"/>
                    <a:pt x="41" y="524"/>
                  </a:cubicBezTo>
                  <a:cubicBezTo>
                    <a:pt x="39" y="533"/>
                    <a:pt x="40" y="543"/>
                    <a:pt x="37" y="549"/>
                  </a:cubicBezTo>
                  <a:close/>
                  <a:moveTo>
                    <a:pt x="46" y="567"/>
                  </a:moveTo>
                  <a:cubicBezTo>
                    <a:pt x="44" y="569"/>
                    <a:pt x="43" y="567"/>
                    <a:pt x="42" y="566"/>
                  </a:cubicBezTo>
                  <a:cubicBezTo>
                    <a:pt x="41" y="564"/>
                    <a:pt x="49" y="562"/>
                    <a:pt x="46" y="567"/>
                  </a:cubicBezTo>
                  <a:close/>
                  <a:moveTo>
                    <a:pt x="54" y="545"/>
                  </a:moveTo>
                  <a:cubicBezTo>
                    <a:pt x="62" y="521"/>
                    <a:pt x="69" y="491"/>
                    <a:pt x="79" y="467"/>
                  </a:cubicBezTo>
                  <a:cubicBezTo>
                    <a:pt x="81" y="470"/>
                    <a:pt x="79" y="476"/>
                    <a:pt x="81" y="477"/>
                  </a:cubicBezTo>
                  <a:cubicBezTo>
                    <a:pt x="82" y="470"/>
                    <a:pt x="85" y="459"/>
                    <a:pt x="79" y="453"/>
                  </a:cubicBezTo>
                  <a:cubicBezTo>
                    <a:pt x="68" y="488"/>
                    <a:pt x="60" y="522"/>
                    <a:pt x="46" y="554"/>
                  </a:cubicBezTo>
                  <a:cubicBezTo>
                    <a:pt x="44" y="529"/>
                    <a:pt x="51" y="503"/>
                    <a:pt x="54" y="479"/>
                  </a:cubicBezTo>
                  <a:cubicBezTo>
                    <a:pt x="96" y="433"/>
                    <a:pt x="96" y="433"/>
                    <a:pt x="96" y="433"/>
                  </a:cubicBezTo>
                  <a:cubicBezTo>
                    <a:pt x="89" y="456"/>
                    <a:pt x="82" y="486"/>
                    <a:pt x="78" y="512"/>
                  </a:cubicBezTo>
                  <a:cubicBezTo>
                    <a:pt x="75" y="503"/>
                    <a:pt x="79" y="494"/>
                    <a:pt x="79" y="485"/>
                  </a:cubicBezTo>
                  <a:cubicBezTo>
                    <a:pt x="76" y="491"/>
                    <a:pt x="76" y="491"/>
                    <a:pt x="76" y="491"/>
                  </a:cubicBezTo>
                  <a:cubicBezTo>
                    <a:pt x="76" y="488"/>
                    <a:pt x="78" y="483"/>
                    <a:pt x="74" y="484"/>
                  </a:cubicBezTo>
                  <a:cubicBezTo>
                    <a:pt x="63" y="544"/>
                    <a:pt x="63" y="544"/>
                    <a:pt x="63" y="544"/>
                  </a:cubicBezTo>
                  <a:cubicBezTo>
                    <a:pt x="63" y="545"/>
                    <a:pt x="50" y="558"/>
                    <a:pt x="54" y="545"/>
                  </a:cubicBezTo>
                  <a:close/>
                  <a:moveTo>
                    <a:pt x="91" y="526"/>
                  </a:moveTo>
                  <a:cubicBezTo>
                    <a:pt x="90" y="531"/>
                    <a:pt x="73" y="541"/>
                    <a:pt x="72" y="535"/>
                  </a:cubicBezTo>
                  <a:cubicBezTo>
                    <a:pt x="69" y="547"/>
                    <a:pt x="71" y="524"/>
                    <a:pt x="77" y="531"/>
                  </a:cubicBezTo>
                  <a:cubicBezTo>
                    <a:pt x="82" y="501"/>
                    <a:pt x="91" y="473"/>
                    <a:pt x="98" y="442"/>
                  </a:cubicBezTo>
                  <a:cubicBezTo>
                    <a:pt x="98" y="443"/>
                    <a:pt x="100" y="439"/>
                    <a:pt x="101" y="441"/>
                  </a:cubicBezTo>
                  <a:cubicBezTo>
                    <a:pt x="104" y="455"/>
                    <a:pt x="101" y="470"/>
                    <a:pt x="97" y="482"/>
                  </a:cubicBezTo>
                  <a:cubicBezTo>
                    <a:pt x="93" y="496"/>
                    <a:pt x="92" y="512"/>
                    <a:pt x="91" y="526"/>
                  </a:cubicBezTo>
                  <a:close/>
                  <a:moveTo>
                    <a:pt x="120" y="505"/>
                  </a:moveTo>
                  <a:cubicBezTo>
                    <a:pt x="120" y="509"/>
                    <a:pt x="107" y="515"/>
                    <a:pt x="99" y="520"/>
                  </a:cubicBezTo>
                  <a:cubicBezTo>
                    <a:pt x="102" y="507"/>
                    <a:pt x="102" y="493"/>
                    <a:pt x="102" y="479"/>
                  </a:cubicBezTo>
                  <a:cubicBezTo>
                    <a:pt x="105" y="483"/>
                    <a:pt x="101" y="491"/>
                    <a:pt x="103" y="500"/>
                  </a:cubicBezTo>
                  <a:cubicBezTo>
                    <a:pt x="108" y="467"/>
                    <a:pt x="117" y="437"/>
                    <a:pt x="127" y="414"/>
                  </a:cubicBezTo>
                  <a:cubicBezTo>
                    <a:pt x="128" y="413"/>
                    <a:pt x="130" y="412"/>
                    <a:pt x="131" y="410"/>
                  </a:cubicBezTo>
                  <a:cubicBezTo>
                    <a:pt x="133" y="425"/>
                    <a:pt x="128" y="444"/>
                    <a:pt x="123" y="457"/>
                  </a:cubicBezTo>
                  <a:lnTo>
                    <a:pt x="120" y="505"/>
                  </a:lnTo>
                  <a:close/>
                  <a:moveTo>
                    <a:pt x="177" y="461"/>
                  </a:moveTo>
                  <a:cubicBezTo>
                    <a:pt x="161" y="474"/>
                    <a:pt x="145" y="487"/>
                    <a:pt x="128" y="498"/>
                  </a:cubicBezTo>
                  <a:cubicBezTo>
                    <a:pt x="129" y="485"/>
                    <a:pt x="129" y="471"/>
                    <a:pt x="131" y="457"/>
                  </a:cubicBezTo>
                  <a:cubicBezTo>
                    <a:pt x="134" y="462"/>
                    <a:pt x="131" y="469"/>
                    <a:pt x="131" y="474"/>
                  </a:cubicBezTo>
                  <a:cubicBezTo>
                    <a:pt x="138" y="449"/>
                    <a:pt x="145" y="421"/>
                    <a:pt x="154" y="400"/>
                  </a:cubicBezTo>
                  <a:cubicBezTo>
                    <a:pt x="156" y="405"/>
                    <a:pt x="158" y="412"/>
                    <a:pt x="157" y="418"/>
                  </a:cubicBezTo>
                  <a:cubicBezTo>
                    <a:pt x="151" y="408"/>
                    <a:pt x="154" y="425"/>
                    <a:pt x="156" y="425"/>
                  </a:cubicBezTo>
                  <a:cubicBezTo>
                    <a:pt x="154" y="437"/>
                    <a:pt x="148" y="459"/>
                    <a:pt x="149" y="475"/>
                  </a:cubicBezTo>
                  <a:cubicBezTo>
                    <a:pt x="149" y="478"/>
                    <a:pt x="155" y="478"/>
                    <a:pt x="155" y="474"/>
                  </a:cubicBezTo>
                  <a:cubicBezTo>
                    <a:pt x="156" y="470"/>
                    <a:pt x="158" y="465"/>
                    <a:pt x="159" y="460"/>
                  </a:cubicBezTo>
                  <a:cubicBezTo>
                    <a:pt x="160" y="460"/>
                    <a:pt x="160" y="454"/>
                    <a:pt x="159" y="457"/>
                  </a:cubicBezTo>
                  <a:cubicBezTo>
                    <a:pt x="159" y="457"/>
                    <a:pt x="158" y="457"/>
                    <a:pt x="158" y="457"/>
                  </a:cubicBezTo>
                  <a:cubicBezTo>
                    <a:pt x="158" y="458"/>
                    <a:pt x="158" y="458"/>
                    <a:pt x="158" y="458"/>
                  </a:cubicBezTo>
                  <a:cubicBezTo>
                    <a:pt x="158" y="458"/>
                    <a:pt x="158" y="458"/>
                    <a:pt x="158" y="457"/>
                  </a:cubicBezTo>
                  <a:cubicBezTo>
                    <a:pt x="184" y="383"/>
                    <a:pt x="184" y="383"/>
                    <a:pt x="184" y="383"/>
                  </a:cubicBezTo>
                  <a:lnTo>
                    <a:pt x="177" y="461"/>
                  </a:lnTo>
                  <a:close/>
                  <a:moveTo>
                    <a:pt x="202" y="443"/>
                  </a:moveTo>
                  <a:cubicBezTo>
                    <a:pt x="196" y="447"/>
                    <a:pt x="192" y="452"/>
                    <a:pt x="185" y="453"/>
                  </a:cubicBezTo>
                  <a:cubicBezTo>
                    <a:pt x="191" y="427"/>
                    <a:pt x="198" y="403"/>
                    <a:pt x="205" y="378"/>
                  </a:cubicBezTo>
                  <a:cubicBezTo>
                    <a:pt x="205" y="377"/>
                    <a:pt x="207" y="374"/>
                    <a:pt x="208" y="373"/>
                  </a:cubicBezTo>
                  <a:cubicBezTo>
                    <a:pt x="204" y="393"/>
                    <a:pt x="200" y="422"/>
                    <a:pt x="202" y="443"/>
                  </a:cubicBezTo>
                  <a:close/>
                  <a:moveTo>
                    <a:pt x="218" y="428"/>
                  </a:moveTo>
                  <a:cubicBezTo>
                    <a:pt x="218" y="432"/>
                    <a:pt x="213" y="435"/>
                    <a:pt x="209" y="438"/>
                  </a:cubicBezTo>
                  <a:cubicBezTo>
                    <a:pt x="209" y="425"/>
                    <a:pt x="209" y="412"/>
                    <a:pt x="210" y="398"/>
                  </a:cubicBezTo>
                  <a:cubicBezTo>
                    <a:pt x="214" y="401"/>
                    <a:pt x="210" y="408"/>
                    <a:pt x="211" y="411"/>
                  </a:cubicBezTo>
                  <a:cubicBezTo>
                    <a:pt x="214" y="406"/>
                    <a:pt x="217" y="400"/>
                    <a:pt x="217" y="394"/>
                  </a:cubicBezTo>
                  <a:cubicBezTo>
                    <a:pt x="216" y="384"/>
                    <a:pt x="222" y="394"/>
                    <a:pt x="222" y="395"/>
                  </a:cubicBezTo>
                  <a:cubicBezTo>
                    <a:pt x="219" y="407"/>
                    <a:pt x="220" y="418"/>
                    <a:pt x="218" y="428"/>
                  </a:cubicBezTo>
                  <a:close/>
                  <a:moveTo>
                    <a:pt x="211" y="393"/>
                  </a:moveTo>
                  <a:cubicBezTo>
                    <a:pt x="211" y="380"/>
                    <a:pt x="211" y="380"/>
                    <a:pt x="211" y="380"/>
                  </a:cubicBezTo>
                  <a:cubicBezTo>
                    <a:pt x="218" y="382"/>
                    <a:pt x="213" y="390"/>
                    <a:pt x="211" y="393"/>
                  </a:cubicBezTo>
                  <a:close/>
                  <a:moveTo>
                    <a:pt x="225" y="423"/>
                  </a:moveTo>
                  <a:cubicBezTo>
                    <a:pt x="225" y="419"/>
                    <a:pt x="224" y="407"/>
                    <a:pt x="225" y="404"/>
                  </a:cubicBezTo>
                  <a:cubicBezTo>
                    <a:pt x="225" y="403"/>
                    <a:pt x="226" y="400"/>
                    <a:pt x="227" y="399"/>
                  </a:cubicBezTo>
                  <a:cubicBezTo>
                    <a:pt x="239" y="410"/>
                    <a:pt x="239" y="410"/>
                    <a:pt x="239" y="410"/>
                  </a:cubicBezTo>
                  <a:cubicBezTo>
                    <a:pt x="232" y="417"/>
                    <a:pt x="228" y="412"/>
                    <a:pt x="225" y="423"/>
                  </a:cubicBezTo>
                  <a:close/>
                  <a:moveTo>
                    <a:pt x="282" y="404"/>
                  </a:moveTo>
                  <a:cubicBezTo>
                    <a:pt x="286" y="401"/>
                    <a:pt x="289" y="396"/>
                    <a:pt x="293" y="395"/>
                  </a:cubicBezTo>
                  <a:cubicBezTo>
                    <a:pt x="290" y="399"/>
                    <a:pt x="287" y="403"/>
                    <a:pt x="282" y="404"/>
                  </a:cubicBezTo>
                  <a:close/>
                  <a:moveTo>
                    <a:pt x="289" y="389"/>
                  </a:moveTo>
                  <a:cubicBezTo>
                    <a:pt x="281" y="395"/>
                    <a:pt x="273" y="402"/>
                    <a:pt x="264" y="410"/>
                  </a:cubicBezTo>
                  <a:cubicBezTo>
                    <a:pt x="239" y="399"/>
                    <a:pt x="214" y="378"/>
                    <a:pt x="212" y="343"/>
                  </a:cubicBezTo>
                  <a:cubicBezTo>
                    <a:pt x="212" y="349"/>
                    <a:pt x="206" y="341"/>
                    <a:pt x="210" y="338"/>
                  </a:cubicBezTo>
                  <a:cubicBezTo>
                    <a:pt x="243" y="306"/>
                    <a:pt x="278" y="284"/>
                    <a:pt x="311" y="255"/>
                  </a:cubicBezTo>
                  <a:cubicBezTo>
                    <a:pt x="324" y="282"/>
                    <a:pt x="344" y="307"/>
                    <a:pt x="368" y="327"/>
                  </a:cubicBezTo>
                  <a:cubicBezTo>
                    <a:pt x="345" y="350"/>
                    <a:pt x="316" y="369"/>
                    <a:pt x="289" y="389"/>
                  </a:cubicBezTo>
                  <a:close/>
                  <a:moveTo>
                    <a:pt x="371" y="316"/>
                  </a:moveTo>
                  <a:cubicBezTo>
                    <a:pt x="367" y="311"/>
                    <a:pt x="356" y="310"/>
                    <a:pt x="358" y="305"/>
                  </a:cubicBezTo>
                  <a:cubicBezTo>
                    <a:pt x="362" y="292"/>
                    <a:pt x="370" y="281"/>
                    <a:pt x="376" y="267"/>
                  </a:cubicBezTo>
                  <a:cubicBezTo>
                    <a:pt x="376" y="269"/>
                    <a:pt x="383" y="274"/>
                    <a:pt x="379" y="279"/>
                  </a:cubicBezTo>
                  <a:cubicBezTo>
                    <a:pt x="373" y="288"/>
                    <a:pt x="371" y="302"/>
                    <a:pt x="371" y="316"/>
                  </a:cubicBezTo>
                  <a:close/>
                  <a:moveTo>
                    <a:pt x="376" y="321"/>
                  </a:moveTo>
                  <a:cubicBezTo>
                    <a:pt x="380" y="310"/>
                    <a:pt x="386" y="299"/>
                    <a:pt x="391" y="290"/>
                  </a:cubicBezTo>
                  <a:cubicBezTo>
                    <a:pt x="394" y="284"/>
                    <a:pt x="397" y="290"/>
                    <a:pt x="396" y="292"/>
                  </a:cubicBezTo>
                  <a:cubicBezTo>
                    <a:pt x="393" y="305"/>
                    <a:pt x="389" y="317"/>
                    <a:pt x="389" y="331"/>
                  </a:cubicBezTo>
                  <a:cubicBezTo>
                    <a:pt x="383" y="330"/>
                    <a:pt x="380" y="325"/>
                    <a:pt x="376" y="321"/>
                  </a:cubicBezTo>
                  <a:close/>
                  <a:moveTo>
                    <a:pt x="399" y="295"/>
                  </a:moveTo>
                  <a:cubicBezTo>
                    <a:pt x="400" y="290"/>
                    <a:pt x="403" y="295"/>
                    <a:pt x="407" y="296"/>
                  </a:cubicBezTo>
                  <a:cubicBezTo>
                    <a:pt x="409" y="297"/>
                    <a:pt x="413" y="300"/>
                    <a:pt x="409" y="304"/>
                  </a:cubicBezTo>
                  <a:cubicBezTo>
                    <a:pt x="407" y="308"/>
                    <a:pt x="400" y="320"/>
                    <a:pt x="395" y="327"/>
                  </a:cubicBezTo>
                  <a:cubicBezTo>
                    <a:pt x="395" y="317"/>
                    <a:pt x="398" y="306"/>
                    <a:pt x="399" y="295"/>
                  </a:cubicBezTo>
                  <a:close/>
                  <a:moveTo>
                    <a:pt x="440" y="347"/>
                  </a:moveTo>
                  <a:cubicBezTo>
                    <a:pt x="439" y="356"/>
                    <a:pt x="434" y="352"/>
                    <a:pt x="432" y="352"/>
                  </a:cubicBezTo>
                  <a:cubicBezTo>
                    <a:pt x="420" y="347"/>
                    <a:pt x="406" y="344"/>
                    <a:pt x="397" y="336"/>
                  </a:cubicBezTo>
                  <a:cubicBezTo>
                    <a:pt x="414" y="303"/>
                    <a:pt x="414" y="303"/>
                    <a:pt x="414" y="303"/>
                  </a:cubicBezTo>
                  <a:cubicBezTo>
                    <a:pt x="420" y="309"/>
                    <a:pt x="414" y="327"/>
                    <a:pt x="415" y="336"/>
                  </a:cubicBezTo>
                  <a:cubicBezTo>
                    <a:pt x="416" y="342"/>
                    <a:pt x="422" y="339"/>
                    <a:pt x="423" y="337"/>
                  </a:cubicBezTo>
                  <a:cubicBezTo>
                    <a:pt x="428" y="328"/>
                    <a:pt x="432" y="319"/>
                    <a:pt x="438" y="311"/>
                  </a:cubicBezTo>
                  <a:cubicBezTo>
                    <a:pt x="446" y="322"/>
                    <a:pt x="442" y="340"/>
                    <a:pt x="440" y="347"/>
                  </a:cubicBezTo>
                  <a:close/>
                  <a:moveTo>
                    <a:pt x="448" y="318"/>
                  </a:moveTo>
                  <a:cubicBezTo>
                    <a:pt x="449" y="317"/>
                    <a:pt x="457" y="317"/>
                    <a:pt x="455" y="322"/>
                  </a:cubicBezTo>
                  <a:cubicBezTo>
                    <a:pt x="452" y="331"/>
                    <a:pt x="450" y="341"/>
                    <a:pt x="445" y="351"/>
                  </a:cubicBezTo>
                  <a:cubicBezTo>
                    <a:pt x="447" y="339"/>
                    <a:pt x="445" y="328"/>
                    <a:pt x="448" y="318"/>
                  </a:cubicBezTo>
                  <a:close/>
                  <a:moveTo>
                    <a:pt x="468" y="351"/>
                  </a:moveTo>
                  <a:cubicBezTo>
                    <a:pt x="470" y="361"/>
                    <a:pt x="461" y="356"/>
                    <a:pt x="457" y="356"/>
                  </a:cubicBezTo>
                  <a:cubicBezTo>
                    <a:pt x="473" y="332"/>
                    <a:pt x="473" y="332"/>
                    <a:pt x="473" y="332"/>
                  </a:cubicBezTo>
                  <a:cubicBezTo>
                    <a:pt x="473" y="335"/>
                    <a:pt x="476" y="346"/>
                    <a:pt x="468" y="351"/>
                  </a:cubicBezTo>
                  <a:close/>
                  <a:moveTo>
                    <a:pt x="451" y="356"/>
                  </a:moveTo>
                  <a:cubicBezTo>
                    <a:pt x="461" y="320"/>
                    <a:pt x="461" y="320"/>
                    <a:pt x="461" y="320"/>
                  </a:cubicBezTo>
                  <a:cubicBezTo>
                    <a:pt x="462" y="317"/>
                    <a:pt x="474" y="320"/>
                    <a:pt x="477" y="321"/>
                  </a:cubicBezTo>
                  <a:cubicBezTo>
                    <a:pt x="467" y="329"/>
                    <a:pt x="462" y="343"/>
                    <a:pt x="451" y="356"/>
                  </a:cubicBezTo>
                  <a:close/>
                  <a:moveTo>
                    <a:pt x="491" y="360"/>
                  </a:moveTo>
                  <a:cubicBezTo>
                    <a:pt x="489" y="361"/>
                    <a:pt x="478" y="360"/>
                    <a:pt x="474" y="360"/>
                  </a:cubicBezTo>
                  <a:cubicBezTo>
                    <a:pt x="480" y="345"/>
                    <a:pt x="490" y="332"/>
                    <a:pt x="501" y="322"/>
                  </a:cubicBezTo>
                  <a:cubicBezTo>
                    <a:pt x="503" y="330"/>
                    <a:pt x="499" y="335"/>
                    <a:pt x="495" y="346"/>
                  </a:cubicBezTo>
                  <a:cubicBezTo>
                    <a:pt x="493" y="351"/>
                    <a:pt x="494" y="357"/>
                    <a:pt x="491" y="360"/>
                  </a:cubicBezTo>
                  <a:close/>
                  <a:moveTo>
                    <a:pt x="510" y="321"/>
                  </a:moveTo>
                  <a:cubicBezTo>
                    <a:pt x="515" y="321"/>
                    <a:pt x="521" y="319"/>
                    <a:pt x="526" y="320"/>
                  </a:cubicBezTo>
                  <a:cubicBezTo>
                    <a:pt x="516" y="330"/>
                    <a:pt x="508" y="344"/>
                    <a:pt x="498" y="358"/>
                  </a:cubicBezTo>
                  <a:cubicBezTo>
                    <a:pt x="501" y="343"/>
                    <a:pt x="506" y="332"/>
                    <a:pt x="510" y="321"/>
                  </a:cubicBezTo>
                  <a:close/>
                  <a:moveTo>
                    <a:pt x="502" y="360"/>
                  </a:moveTo>
                  <a:cubicBezTo>
                    <a:pt x="511" y="346"/>
                    <a:pt x="521" y="333"/>
                    <a:pt x="532" y="322"/>
                  </a:cubicBezTo>
                  <a:cubicBezTo>
                    <a:pt x="527" y="332"/>
                    <a:pt x="522" y="347"/>
                    <a:pt x="519" y="361"/>
                  </a:cubicBezTo>
                  <a:lnTo>
                    <a:pt x="502" y="360"/>
                  </a:lnTo>
                  <a:close/>
                  <a:moveTo>
                    <a:pt x="527" y="343"/>
                  </a:moveTo>
                  <a:cubicBezTo>
                    <a:pt x="526" y="342"/>
                    <a:pt x="531" y="329"/>
                    <a:pt x="531" y="338"/>
                  </a:cubicBezTo>
                  <a:cubicBezTo>
                    <a:pt x="532" y="326"/>
                    <a:pt x="541" y="310"/>
                    <a:pt x="556" y="310"/>
                  </a:cubicBezTo>
                  <a:cubicBezTo>
                    <a:pt x="527" y="356"/>
                    <a:pt x="527" y="356"/>
                    <a:pt x="527" y="356"/>
                  </a:cubicBezTo>
                  <a:cubicBezTo>
                    <a:pt x="531" y="338"/>
                    <a:pt x="531" y="338"/>
                    <a:pt x="531" y="338"/>
                  </a:cubicBezTo>
                  <a:lnTo>
                    <a:pt x="527" y="343"/>
                  </a:lnTo>
                  <a:close/>
                  <a:moveTo>
                    <a:pt x="531" y="359"/>
                  </a:moveTo>
                  <a:cubicBezTo>
                    <a:pt x="541" y="342"/>
                    <a:pt x="550" y="325"/>
                    <a:pt x="564" y="309"/>
                  </a:cubicBezTo>
                  <a:cubicBezTo>
                    <a:pt x="562" y="315"/>
                    <a:pt x="562" y="320"/>
                    <a:pt x="562" y="324"/>
                  </a:cubicBezTo>
                  <a:cubicBezTo>
                    <a:pt x="567" y="313"/>
                    <a:pt x="569" y="301"/>
                    <a:pt x="580" y="294"/>
                  </a:cubicBezTo>
                  <a:cubicBezTo>
                    <a:pt x="572" y="316"/>
                    <a:pt x="561" y="336"/>
                    <a:pt x="551" y="354"/>
                  </a:cubicBezTo>
                  <a:cubicBezTo>
                    <a:pt x="549" y="358"/>
                    <a:pt x="538" y="357"/>
                    <a:pt x="531" y="359"/>
                  </a:cubicBezTo>
                  <a:close/>
                  <a:moveTo>
                    <a:pt x="559" y="351"/>
                  </a:moveTo>
                  <a:cubicBezTo>
                    <a:pt x="573" y="321"/>
                    <a:pt x="585" y="288"/>
                    <a:pt x="606" y="266"/>
                  </a:cubicBezTo>
                  <a:cubicBezTo>
                    <a:pt x="606" y="267"/>
                    <a:pt x="605" y="271"/>
                    <a:pt x="604" y="272"/>
                  </a:cubicBezTo>
                  <a:cubicBezTo>
                    <a:pt x="594" y="294"/>
                    <a:pt x="584" y="318"/>
                    <a:pt x="573" y="339"/>
                  </a:cubicBezTo>
                  <a:cubicBezTo>
                    <a:pt x="570" y="345"/>
                    <a:pt x="567" y="352"/>
                    <a:pt x="559" y="351"/>
                  </a:cubicBezTo>
                  <a:close/>
                  <a:moveTo>
                    <a:pt x="643" y="287"/>
                  </a:moveTo>
                  <a:cubicBezTo>
                    <a:pt x="648" y="273"/>
                    <a:pt x="652" y="260"/>
                    <a:pt x="657" y="247"/>
                  </a:cubicBezTo>
                  <a:cubicBezTo>
                    <a:pt x="650" y="247"/>
                    <a:pt x="649" y="254"/>
                    <a:pt x="647" y="260"/>
                  </a:cubicBezTo>
                  <a:cubicBezTo>
                    <a:pt x="650" y="258"/>
                    <a:pt x="650" y="258"/>
                    <a:pt x="650" y="258"/>
                  </a:cubicBezTo>
                  <a:cubicBezTo>
                    <a:pt x="651" y="261"/>
                    <a:pt x="650" y="266"/>
                    <a:pt x="646" y="267"/>
                  </a:cubicBezTo>
                  <a:cubicBezTo>
                    <a:pt x="647" y="260"/>
                    <a:pt x="647" y="260"/>
                    <a:pt x="647" y="260"/>
                  </a:cubicBezTo>
                  <a:cubicBezTo>
                    <a:pt x="646" y="262"/>
                    <a:pt x="644" y="264"/>
                    <a:pt x="643" y="266"/>
                  </a:cubicBezTo>
                  <a:cubicBezTo>
                    <a:pt x="635" y="305"/>
                    <a:pt x="611" y="334"/>
                    <a:pt x="575" y="347"/>
                  </a:cubicBezTo>
                  <a:cubicBezTo>
                    <a:pt x="647" y="224"/>
                    <a:pt x="647" y="224"/>
                    <a:pt x="647" y="224"/>
                  </a:cubicBezTo>
                  <a:cubicBezTo>
                    <a:pt x="633" y="257"/>
                    <a:pt x="618" y="288"/>
                    <a:pt x="601" y="319"/>
                  </a:cubicBezTo>
                  <a:cubicBezTo>
                    <a:pt x="600" y="321"/>
                    <a:pt x="601" y="333"/>
                    <a:pt x="604" y="327"/>
                  </a:cubicBezTo>
                  <a:cubicBezTo>
                    <a:pt x="620" y="294"/>
                    <a:pt x="637" y="264"/>
                    <a:pt x="657" y="234"/>
                  </a:cubicBezTo>
                  <a:cubicBezTo>
                    <a:pt x="657" y="246"/>
                    <a:pt x="657" y="246"/>
                    <a:pt x="657" y="246"/>
                  </a:cubicBezTo>
                  <a:cubicBezTo>
                    <a:pt x="659" y="241"/>
                    <a:pt x="661" y="236"/>
                    <a:pt x="663" y="232"/>
                  </a:cubicBezTo>
                  <a:cubicBezTo>
                    <a:pt x="665" y="230"/>
                    <a:pt x="665" y="223"/>
                    <a:pt x="660" y="224"/>
                  </a:cubicBezTo>
                  <a:cubicBezTo>
                    <a:pt x="656" y="226"/>
                    <a:pt x="655" y="232"/>
                    <a:pt x="651" y="234"/>
                  </a:cubicBezTo>
                  <a:cubicBezTo>
                    <a:pt x="654" y="221"/>
                    <a:pt x="661" y="210"/>
                    <a:pt x="667" y="199"/>
                  </a:cubicBezTo>
                  <a:cubicBezTo>
                    <a:pt x="670" y="227"/>
                    <a:pt x="658" y="267"/>
                    <a:pt x="643" y="287"/>
                  </a:cubicBezTo>
                  <a:close/>
                  <a:moveTo>
                    <a:pt x="656" y="137"/>
                  </a:moveTo>
                  <a:cubicBezTo>
                    <a:pt x="675" y="161"/>
                    <a:pt x="662" y="196"/>
                    <a:pt x="648" y="215"/>
                  </a:cubicBezTo>
                  <a:cubicBezTo>
                    <a:pt x="632" y="237"/>
                    <a:pt x="619" y="263"/>
                    <a:pt x="605" y="286"/>
                  </a:cubicBezTo>
                  <a:cubicBezTo>
                    <a:pt x="648" y="171"/>
                    <a:pt x="648" y="171"/>
                    <a:pt x="648" y="171"/>
                  </a:cubicBezTo>
                  <a:cubicBezTo>
                    <a:pt x="647" y="171"/>
                    <a:pt x="647" y="170"/>
                    <a:pt x="645" y="169"/>
                  </a:cubicBezTo>
                  <a:cubicBezTo>
                    <a:pt x="636" y="190"/>
                    <a:pt x="627" y="212"/>
                    <a:pt x="619" y="235"/>
                  </a:cubicBezTo>
                  <a:cubicBezTo>
                    <a:pt x="619" y="233"/>
                    <a:pt x="621" y="226"/>
                    <a:pt x="621" y="224"/>
                  </a:cubicBezTo>
                  <a:cubicBezTo>
                    <a:pt x="621" y="198"/>
                    <a:pt x="635" y="185"/>
                    <a:pt x="645" y="169"/>
                  </a:cubicBezTo>
                  <a:cubicBezTo>
                    <a:pt x="646" y="165"/>
                    <a:pt x="649" y="161"/>
                    <a:pt x="651" y="160"/>
                  </a:cubicBezTo>
                  <a:cubicBezTo>
                    <a:pt x="651" y="160"/>
                    <a:pt x="651" y="161"/>
                    <a:pt x="651" y="163"/>
                  </a:cubicBezTo>
                  <a:cubicBezTo>
                    <a:pt x="657" y="145"/>
                    <a:pt x="657" y="145"/>
                    <a:pt x="657" y="145"/>
                  </a:cubicBezTo>
                  <a:cubicBezTo>
                    <a:pt x="648" y="155"/>
                    <a:pt x="642" y="168"/>
                    <a:pt x="634" y="178"/>
                  </a:cubicBezTo>
                  <a:cubicBezTo>
                    <a:pt x="638" y="160"/>
                    <a:pt x="645" y="145"/>
                    <a:pt x="650" y="128"/>
                  </a:cubicBezTo>
                  <a:cubicBezTo>
                    <a:pt x="653" y="120"/>
                    <a:pt x="654" y="134"/>
                    <a:pt x="656" y="137"/>
                  </a:cubicBezTo>
                  <a:close/>
                  <a:moveTo>
                    <a:pt x="619" y="136"/>
                  </a:moveTo>
                  <a:cubicBezTo>
                    <a:pt x="618" y="133"/>
                    <a:pt x="615" y="128"/>
                    <a:pt x="620" y="124"/>
                  </a:cubicBezTo>
                  <a:cubicBezTo>
                    <a:pt x="624" y="120"/>
                    <a:pt x="627" y="114"/>
                    <a:pt x="631" y="109"/>
                  </a:cubicBezTo>
                  <a:cubicBezTo>
                    <a:pt x="634" y="111"/>
                    <a:pt x="623" y="131"/>
                    <a:pt x="619" y="136"/>
                  </a:cubicBezTo>
                  <a:close/>
                  <a:moveTo>
                    <a:pt x="623" y="151"/>
                  </a:moveTo>
                  <a:cubicBezTo>
                    <a:pt x="643" y="122"/>
                    <a:pt x="643" y="122"/>
                    <a:pt x="643" y="122"/>
                  </a:cubicBezTo>
                  <a:cubicBezTo>
                    <a:pt x="649" y="128"/>
                    <a:pt x="640" y="144"/>
                    <a:pt x="637" y="150"/>
                  </a:cubicBezTo>
                  <a:cubicBezTo>
                    <a:pt x="631" y="159"/>
                    <a:pt x="630" y="171"/>
                    <a:pt x="626" y="180"/>
                  </a:cubicBezTo>
                  <a:cubicBezTo>
                    <a:pt x="626" y="169"/>
                    <a:pt x="619" y="157"/>
                    <a:pt x="623" y="151"/>
                  </a:cubicBezTo>
                  <a:close/>
                  <a:moveTo>
                    <a:pt x="643" y="107"/>
                  </a:moveTo>
                  <a:cubicBezTo>
                    <a:pt x="646" y="110"/>
                    <a:pt x="649" y="115"/>
                    <a:pt x="645" y="117"/>
                  </a:cubicBezTo>
                  <a:cubicBezTo>
                    <a:pt x="636" y="122"/>
                    <a:pt x="631" y="132"/>
                    <a:pt x="626" y="140"/>
                  </a:cubicBezTo>
                  <a:cubicBezTo>
                    <a:pt x="638" y="104"/>
                    <a:pt x="638" y="104"/>
                    <a:pt x="638" y="104"/>
                  </a:cubicBezTo>
                  <a:cubicBezTo>
                    <a:pt x="641" y="95"/>
                    <a:pt x="644" y="106"/>
                    <a:pt x="643" y="107"/>
                  </a:cubicBezTo>
                  <a:close/>
                  <a:moveTo>
                    <a:pt x="633" y="94"/>
                  </a:moveTo>
                  <a:cubicBezTo>
                    <a:pt x="632" y="98"/>
                    <a:pt x="630" y="106"/>
                    <a:pt x="625" y="111"/>
                  </a:cubicBezTo>
                  <a:cubicBezTo>
                    <a:pt x="624" y="105"/>
                    <a:pt x="629" y="99"/>
                    <a:pt x="629" y="92"/>
                  </a:cubicBezTo>
                  <a:cubicBezTo>
                    <a:pt x="628" y="87"/>
                    <a:pt x="635" y="90"/>
                    <a:pt x="633" y="94"/>
                  </a:cubicBezTo>
                  <a:close/>
                  <a:moveTo>
                    <a:pt x="610" y="76"/>
                  </a:moveTo>
                  <a:cubicBezTo>
                    <a:pt x="610" y="76"/>
                    <a:pt x="612" y="73"/>
                    <a:pt x="612" y="72"/>
                  </a:cubicBezTo>
                  <a:cubicBezTo>
                    <a:pt x="610" y="67"/>
                    <a:pt x="614" y="68"/>
                    <a:pt x="616" y="70"/>
                  </a:cubicBezTo>
                  <a:cubicBezTo>
                    <a:pt x="621" y="75"/>
                    <a:pt x="628" y="81"/>
                    <a:pt x="625" y="90"/>
                  </a:cubicBezTo>
                  <a:cubicBezTo>
                    <a:pt x="622" y="101"/>
                    <a:pt x="619" y="114"/>
                    <a:pt x="613" y="121"/>
                  </a:cubicBezTo>
                  <a:cubicBezTo>
                    <a:pt x="607" y="112"/>
                    <a:pt x="592" y="103"/>
                    <a:pt x="600" y="89"/>
                  </a:cubicBezTo>
                  <a:cubicBezTo>
                    <a:pt x="604" y="89"/>
                    <a:pt x="601" y="99"/>
                    <a:pt x="606" y="99"/>
                  </a:cubicBezTo>
                  <a:cubicBezTo>
                    <a:pt x="605" y="91"/>
                    <a:pt x="608" y="83"/>
                    <a:pt x="610" y="76"/>
                  </a:cubicBezTo>
                  <a:close/>
                  <a:moveTo>
                    <a:pt x="598" y="58"/>
                  </a:moveTo>
                  <a:cubicBezTo>
                    <a:pt x="600" y="55"/>
                    <a:pt x="605" y="61"/>
                    <a:pt x="605" y="64"/>
                  </a:cubicBezTo>
                  <a:cubicBezTo>
                    <a:pt x="605" y="68"/>
                    <a:pt x="599" y="81"/>
                    <a:pt x="597" y="86"/>
                  </a:cubicBezTo>
                  <a:cubicBezTo>
                    <a:pt x="595" y="81"/>
                    <a:pt x="599" y="74"/>
                    <a:pt x="600" y="67"/>
                  </a:cubicBezTo>
                  <a:cubicBezTo>
                    <a:pt x="595" y="73"/>
                    <a:pt x="590" y="85"/>
                    <a:pt x="590" y="94"/>
                  </a:cubicBezTo>
                  <a:cubicBezTo>
                    <a:pt x="585" y="89"/>
                    <a:pt x="579" y="86"/>
                    <a:pt x="576" y="81"/>
                  </a:cubicBezTo>
                  <a:cubicBezTo>
                    <a:pt x="583" y="74"/>
                    <a:pt x="589" y="65"/>
                    <a:pt x="598" y="58"/>
                  </a:cubicBezTo>
                  <a:close/>
                  <a:moveTo>
                    <a:pt x="593" y="56"/>
                  </a:moveTo>
                  <a:cubicBezTo>
                    <a:pt x="589" y="62"/>
                    <a:pt x="583" y="66"/>
                    <a:pt x="579" y="71"/>
                  </a:cubicBezTo>
                  <a:cubicBezTo>
                    <a:pt x="579" y="62"/>
                    <a:pt x="584" y="56"/>
                    <a:pt x="585" y="48"/>
                  </a:cubicBezTo>
                  <a:cubicBezTo>
                    <a:pt x="588" y="49"/>
                    <a:pt x="595" y="52"/>
                    <a:pt x="593" y="56"/>
                  </a:cubicBezTo>
                  <a:close/>
                  <a:moveTo>
                    <a:pt x="583" y="37"/>
                  </a:moveTo>
                  <a:cubicBezTo>
                    <a:pt x="571" y="32"/>
                    <a:pt x="557" y="24"/>
                    <a:pt x="541" y="22"/>
                  </a:cubicBezTo>
                  <a:cubicBezTo>
                    <a:pt x="540" y="22"/>
                    <a:pt x="538" y="19"/>
                    <a:pt x="537" y="18"/>
                  </a:cubicBezTo>
                  <a:cubicBezTo>
                    <a:pt x="556" y="20"/>
                    <a:pt x="570" y="28"/>
                    <a:pt x="583" y="37"/>
                  </a:cubicBezTo>
                  <a:close/>
                  <a:moveTo>
                    <a:pt x="550" y="33"/>
                  </a:moveTo>
                  <a:cubicBezTo>
                    <a:pt x="550" y="40"/>
                    <a:pt x="539" y="46"/>
                    <a:pt x="532" y="53"/>
                  </a:cubicBezTo>
                  <a:cubicBezTo>
                    <a:pt x="532" y="47"/>
                    <a:pt x="535" y="41"/>
                    <a:pt x="535" y="36"/>
                  </a:cubicBezTo>
                  <a:cubicBezTo>
                    <a:pt x="533" y="23"/>
                    <a:pt x="546" y="31"/>
                    <a:pt x="550" y="33"/>
                  </a:cubicBezTo>
                  <a:close/>
                  <a:moveTo>
                    <a:pt x="506" y="14"/>
                  </a:moveTo>
                  <a:cubicBezTo>
                    <a:pt x="536" y="16"/>
                    <a:pt x="536" y="16"/>
                    <a:pt x="536" y="16"/>
                  </a:cubicBezTo>
                  <a:cubicBezTo>
                    <a:pt x="527" y="20"/>
                    <a:pt x="516" y="17"/>
                    <a:pt x="506" y="15"/>
                  </a:cubicBezTo>
                  <a:lnTo>
                    <a:pt x="506" y="14"/>
                  </a:lnTo>
                  <a:close/>
                  <a:moveTo>
                    <a:pt x="516" y="24"/>
                  </a:moveTo>
                  <a:cubicBezTo>
                    <a:pt x="511" y="33"/>
                    <a:pt x="502" y="41"/>
                    <a:pt x="494" y="47"/>
                  </a:cubicBezTo>
                  <a:cubicBezTo>
                    <a:pt x="494" y="34"/>
                    <a:pt x="500" y="37"/>
                    <a:pt x="506" y="24"/>
                  </a:cubicBezTo>
                  <a:lnTo>
                    <a:pt x="516" y="24"/>
                  </a:lnTo>
                  <a:close/>
                  <a:moveTo>
                    <a:pt x="501" y="14"/>
                  </a:moveTo>
                  <a:cubicBezTo>
                    <a:pt x="495" y="15"/>
                    <a:pt x="488" y="15"/>
                    <a:pt x="483" y="13"/>
                  </a:cubicBezTo>
                  <a:cubicBezTo>
                    <a:pt x="482" y="12"/>
                    <a:pt x="482" y="11"/>
                    <a:pt x="481" y="11"/>
                  </a:cubicBezTo>
                  <a:lnTo>
                    <a:pt x="501" y="14"/>
                  </a:lnTo>
                  <a:close/>
                  <a:moveTo>
                    <a:pt x="465" y="22"/>
                  </a:moveTo>
                  <a:cubicBezTo>
                    <a:pt x="471" y="17"/>
                    <a:pt x="471" y="25"/>
                    <a:pt x="470" y="26"/>
                  </a:cubicBezTo>
                  <a:cubicBezTo>
                    <a:pt x="468" y="33"/>
                    <a:pt x="474" y="32"/>
                    <a:pt x="475" y="28"/>
                  </a:cubicBezTo>
                  <a:cubicBezTo>
                    <a:pt x="477" y="25"/>
                    <a:pt x="477" y="19"/>
                    <a:pt x="486" y="21"/>
                  </a:cubicBezTo>
                  <a:cubicBezTo>
                    <a:pt x="492" y="22"/>
                    <a:pt x="475" y="35"/>
                    <a:pt x="470" y="41"/>
                  </a:cubicBezTo>
                  <a:cubicBezTo>
                    <a:pt x="465" y="47"/>
                    <a:pt x="466" y="36"/>
                    <a:pt x="470" y="38"/>
                  </a:cubicBezTo>
                  <a:cubicBezTo>
                    <a:pt x="469" y="26"/>
                    <a:pt x="464" y="37"/>
                    <a:pt x="463" y="39"/>
                  </a:cubicBezTo>
                  <a:cubicBezTo>
                    <a:pt x="458" y="48"/>
                    <a:pt x="465" y="47"/>
                    <a:pt x="461" y="49"/>
                  </a:cubicBezTo>
                  <a:cubicBezTo>
                    <a:pt x="453" y="54"/>
                    <a:pt x="443" y="54"/>
                    <a:pt x="433" y="56"/>
                  </a:cubicBezTo>
                  <a:cubicBezTo>
                    <a:pt x="441" y="44"/>
                    <a:pt x="450" y="34"/>
                    <a:pt x="460" y="26"/>
                  </a:cubicBezTo>
                  <a:cubicBezTo>
                    <a:pt x="461" y="25"/>
                    <a:pt x="464" y="23"/>
                    <a:pt x="465" y="22"/>
                  </a:cubicBezTo>
                  <a:close/>
                  <a:moveTo>
                    <a:pt x="457" y="22"/>
                  </a:moveTo>
                  <a:cubicBezTo>
                    <a:pt x="445" y="32"/>
                    <a:pt x="434" y="44"/>
                    <a:pt x="427" y="58"/>
                  </a:cubicBezTo>
                  <a:cubicBezTo>
                    <a:pt x="426" y="59"/>
                    <a:pt x="425" y="59"/>
                    <a:pt x="424" y="59"/>
                  </a:cubicBezTo>
                  <a:cubicBezTo>
                    <a:pt x="429" y="55"/>
                    <a:pt x="421" y="54"/>
                    <a:pt x="421" y="57"/>
                  </a:cubicBezTo>
                  <a:cubicBezTo>
                    <a:pt x="419" y="58"/>
                    <a:pt x="419" y="58"/>
                    <a:pt x="419" y="58"/>
                  </a:cubicBezTo>
                  <a:cubicBezTo>
                    <a:pt x="419" y="55"/>
                    <a:pt x="418" y="55"/>
                    <a:pt x="418" y="58"/>
                  </a:cubicBezTo>
                  <a:cubicBezTo>
                    <a:pt x="418" y="62"/>
                    <a:pt x="418" y="62"/>
                    <a:pt x="418" y="62"/>
                  </a:cubicBezTo>
                  <a:cubicBezTo>
                    <a:pt x="387" y="95"/>
                    <a:pt x="357" y="135"/>
                    <a:pt x="338" y="180"/>
                  </a:cubicBezTo>
                  <a:cubicBezTo>
                    <a:pt x="352" y="149"/>
                    <a:pt x="366" y="117"/>
                    <a:pt x="379" y="83"/>
                  </a:cubicBezTo>
                  <a:cubicBezTo>
                    <a:pt x="384" y="89"/>
                    <a:pt x="379" y="94"/>
                    <a:pt x="380" y="99"/>
                  </a:cubicBezTo>
                  <a:cubicBezTo>
                    <a:pt x="392" y="89"/>
                    <a:pt x="402" y="69"/>
                    <a:pt x="412" y="56"/>
                  </a:cubicBezTo>
                  <a:cubicBezTo>
                    <a:pt x="418" y="49"/>
                    <a:pt x="424" y="42"/>
                    <a:pt x="431" y="34"/>
                  </a:cubicBezTo>
                  <a:cubicBezTo>
                    <a:pt x="431" y="45"/>
                    <a:pt x="431" y="45"/>
                    <a:pt x="431" y="45"/>
                  </a:cubicBezTo>
                  <a:cubicBezTo>
                    <a:pt x="434" y="37"/>
                    <a:pt x="440" y="28"/>
                    <a:pt x="445" y="22"/>
                  </a:cubicBezTo>
                  <a:cubicBezTo>
                    <a:pt x="446" y="21"/>
                    <a:pt x="453" y="22"/>
                    <a:pt x="45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28B3F861-53DA-61AF-149B-18BD9239A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1863" y="2617788"/>
              <a:ext cx="26988" cy="61913"/>
            </a:xfrm>
            <a:custGeom>
              <a:avLst/>
              <a:gdLst>
                <a:gd name="T0" fmla="*/ 1 w 13"/>
                <a:gd name="T1" fmla="*/ 21 h 31"/>
                <a:gd name="T2" fmla="*/ 4 w 13"/>
                <a:gd name="T3" fmla="*/ 28 h 31"/>
                <a:gd name="T4" fmla="*/ 13 w 13"/>
                <a:gd name="T5" fmla="*/ 8 h 31"/>
                <a:gd name="T6" fmla="*/ 13 w 13"/>
                <a:gd name="T7" fmla="*/ 0 h 31"/>
                <a:gd name="T8" fmla="*/ 1 w 13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1">
                  <a:moveTo>
                    <a:pt x="1" y="21"/>
                  </a:moveTo>
                  <a:cubicBezTo>
                    <a:pt x="0" y="23"/>
                    <a:pt x="1" y="31"/>
                    <a:pt x="4" y="28"/>
                  </a:cubicBezTo>
                  <a:cubicBezTo>
                    <a:pt x="9" y="24"/>
                    <a:pt x="10" y="15"/>
                    <a:pt x="13" y="8"/>
                  </a:cubicBezTo>
                  <a:cubicBezTo>
                    <a:pt x="10" y="6"/>
                    <a:pt x="13" y="3"/>
                    <a:pt x="13" y="0"/>
                  </a:cubicBezTo>
                  <a:cubicBezTo>
                    <a:pt x="8" y="6"/>
                    <a:pt x="6" y="14"/>
                    <a:pt x="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80A5AAD1-E767-84D6-B844-EE2C70B1E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338" y="2874963"/>
              <a:ext cx="4763" cy="28575"/>
            </a:xfrm>
            <a:custGeom>
              <a:avLst/>
              <a:gdLst>
                <a:gd name="T0" fmla="*/ 0 w 3"/>
                <a:gd name="T1" fmla="*/ 0 h 14"/>
                <a:gd name="T2" fmla="*/ 0 w 3"/>
                <a:gd name="T3" fmla="*/ 14 h 14"/>
                <a:gd name="T4" fmla="*/ 0 w 3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4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" y="11"/>
                    <a:pt x="3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703A56E9-42E4-AA33-D087-4447D4A95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13" y="2300288"/>
              <a:ext cx="1588" cy="3175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B085DAE3-F1CE-5824-50A8-C601766C4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2301875"/>
              <a:ext cx="11113" cy="20638"/>
            </a:xfrm>
            <a:custGeom>
              <a:avLst/>
              <a:gdLst>
                <a:gd name="T0" fmla="*/ 0 w 5"/>
                <a:gd name="T1" fmla="*/ 3 h 10"/>
                <a:gd name="T2" fmla="*/ 2 w 5"/>
                <a:gd name="T3" fmla="*/ 0 h 10"/>
                <a:gd name="T4" fmla="*/ 2 w 5"/>
                <a:gd name="T5" fmla="*/ 1 h 10"/>
                <a:gd name="T6" fmla="*/ 0 w 5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0">
                  <a:moveTo>
                    <a:pt x="0" y="3"/>
                  </a:moveTo>
                  <a:cubicBezTo>
                    <a:pt x="1" y="10"/>
                    <a:pt x="5" y="4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</p:grpSp>
      <p:sp>
        <p:nvSpPr>
          <p:cNvPr id="14" name="文本框 30">
            <a:extLst>
              <a:ext uri="{FF2B5EF4-FFF2-40B4-BE49-F238E27FC236}">
                <a16:creationId xmlns:a16="http://schemas.microsoft.com/office/drawing/2014/main" id="{A654992B-B66B-234E-60F8-2029064E7D8E}"/>
              </a:ext>
            </a:extLst>
          </p:cNvPr>
          <p:cNvSpPr txBox="1"/>
          <p:nvPr/>
        </p:nvSpPr>
        <p:spPr>
          <a:xfrm>
            <a:off x="709999" y="1567072"/>
            <a:ext cx="4175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lạc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tranh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vẽ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6524AA-C51E-BD50-B1A2-F695733CD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42" y="2255769"/>
            <a:ext cx="3428268" cy="248378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FCC2D98-F8D3-84A3-0441-2A6FECC94BE5}"/>
              </a:ext>
            </a:extLst>
          </p:cNvPr>
          <p:cNvSpPr/>
          <p:nvPr/>
        </p:nvSpPr>
        <p:spPr>
          <a:xfrm>
            <a:off x="7146650" y="1314644"/>
            <a:ext cx="3771696" cy="112184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Hoạt động của câu lạc bộ đó như thế nào?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75F7E7-C818-698A-39B0-FA08804B7E83}"/>
              </a:ext>
            </a:extLst>
          </p:cNvPr>
          <p:cNvSpPr/>
          <p:nvPr/>
        </p:nvSpPr>
        <p:spPr>
          <a:xfrm>
            <a:off x="6646710" y="4232679"/>
            <a:ext cx="4634017" cy="112184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 có cảm xúc gì khi tham gia câu lạc bộ?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5292D4C-E97B-3BDF-E462-9BA8B2A8F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41" y="4964178"/>
            <a:ext cx="3428269" cy="188906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31AB066-A616-D3DB-3DE0-69E2A165E98C}"/>
              </a:ext>
            </a:extLst>
          </p:cNvPr>
          <p:cNvSpPr/>
          <p:nvPr/>
        </p:nvSpPr>
        <p:spPr>
          <a:xfrm>
            <a:off x="6446736" y="1033923"/>
            <a:ext cx="53586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 lạc bộ diễn ra hàng kì các chủ đề cho bốn khối 1, 2, 3, 4, 5 cho tất cả học sinh trong trường tham gia. Bạn nào có tranh đẹp sẽ được chọn trao giải thưởng cho kỳ đó.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07FCE1-1240-0CA1-8598-BC6CA6736A24}"/>
              </a:ext>
            </a:extLst>
          </p:cNvPr>
          <p:cNvSpPr/>
          <p:nvPr/>
        </p:nvSpPr>
        <p:spPr>
          <a:xfrm>
            <a:off x="6503399" y="3995743"/>
            <a:ext cx="5058197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 xúc khi tham gia câu lạc bộ: hào hứng, vui vẻ, muốn khám phá nhiều thứ mới lạ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3" name="图片 9">
            <a:extLst>
              <a:ext uri="{FF2B5EF4-FFF2-40B4-BE49-F238E27FC236}">
                <a16:creationId xmlns:a16="http://schemas.microsoft.com/office/drawing/2014/main" id="{0818E710-097B-10C8-06FD-19205AA478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49613">
            <a:off x="5106431" y="5691546"/>
            <a:ext cx="1135481" cy="109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3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2">
            <a:extLst>
              <a:ext uri="{FF2B5EF4-FFF2-40B4-BE49-F238E27FC236}">
                <a16:creationId xmlns:a16="http://schemas.microsoft.com/office/drawing/2014/main" id="{ECFD69A0-651C-220B-8B33-096FB2612B77}"/>
              </a:ext>
            </a:extLst>
          </p:cNvPr>
          <p:cNvGrpSpPr/>
          <p:nvPr/>
        </p:nvGrpSpPr>
        <p:grpSpPr>
          <a:xfrm>
            <a:off x="989903" y="1828172"/>
            <a:ext cx="10290781" cy="4662871"/>
            <a:chOff x="1621358" y="1520418"/>
            <a:chExt cx="9014157" cy="3981748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674C00F4-B874-E2DB-D3E3-8D3F7E8BE47F}"/>
                </a:ext>
              </a:extLst>
            </p:cNvPr>
            <p:cNvGrpSpPr/>
            <p:nvPr/>
          </p:nvGrpSpPr>
          <p:grpSpPr>
            <a:xfrm>
              <a:off x="5426782" y="2662439"/>
              <a:ext cx="1285884" cy="2286016"/>
              <a:chOff x="4643438" y="1142990"/>
              <a:chExt cx="1752608" cy="3143272"/>
            </a:xfrm>
          </p:grpSpPr>
          <p:grpSp>
            <p:nvGrpSpPr>
              <p:cNvPr id="10" name="组合 4">
                <a:extLst>
                  <a:ext uri="{FF2B5EF4-FFF2-40B4-BE49-F238E27FC236}">
                    <a16:creationId xmlns:a16="http://schemas.microsoft.com/office/drawing/2014/main" id="{FA18379E-D0EE-7DAC-51D5-E1140AAA9231}"/>
                  </a:ext>
                </a:extLst>
              </p:cNvPr>
              <p:cNvGrpSpPr/>
              <p:nvPr/>
            </p:nvGrpSpPr>
            <p:grpSpPr>
              <a:xfrm>
                <a:off x="4643438" y="1142990"/>
                <a:ext cx="1752608" cy="3132151"/>
                <a:chOff x="2133601" y="3810000"/>
                <a:chExt cx="681038" cy="1274763"/>
              </a:xfrm>
            </p:grpSpPr>
            <p:sp>
              <p:nvSpPr>
                <p:cNvPr id="20" name="Freeform 146">
                  <a:extLst>
                    <a:ext uri="{FF2B5EF4-FFF2-40B4-BE49-F238E27FC236}">
                      <a16:creationId xmlns:a16="http://schemas.microsoft.com/office/drawing/2014/main" id="{AD5C783F-20C3-95BA-DA6D-20EEC7B2CF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0763" y="3983038"/>
                  <a:ext cx="9525" cy="2540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7" y="11"/>
                    </a:cxn>
                    <a:cxn ang="0">
                      <a:pos x="12" y="22"/>
                    </a:cxn>
                    <a:cxn ang="0">
                      <a:pos x="16" y="34"/>
                    </a:cxn>
                    <a:cxn ang="0">
                      <a:pos x="18" y="41"/>
                    </a:cxn>
                    <a:cxn ang="0">
                      <a:pos x="16" y="48"/>
                    </a:cxn>
                    <a:cxn ang="0">
                      <a:pos x="16" y="48"/>
                    </a:cxn>
                    <a:cxn ang="0">
                      <a:pos x="12" y="43"/>
                    </a:cxn>
                    <a:cxn ang="0">
                      <a:pos x="8" y="39"/>
                    </a:cxn>
                    <a:cxn ang="0">
                      <a:pos x="4" y="32"/>
                    </a:cxn>
                    <a:cxn ang="0">
                      <a:pos x="1" y="25"/>
                    </a:cxn>
                    <a:cxn ang="0">
                      <a:pos x="0" y="18"/>
                    </a:cxn>
                    <a:cxn ang="0">
                      <a:pos x="0" y="11"/>
                    </a:cxn>
                    <a:cxn ang="0">
                      <a:pos x="0" y="6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8" h="48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7" y="11"/>
                      </a:lnTo>
                      <a:lnTo>
                        <a:pt x="12" y="22"/>
                      </a:lnTo>
                      <a:lnTo>
                        <a:pt x="16" y="34"/>
                      </a:lnTo>
                      <a:lnTo>
                        <a:pt x="18" y="41"/>
                      </a:lnTo>
                      <a:lnTo>
                        <a:pt x="16" y="48"/>
                      </a:lnTo>
                      <a:lnTo>
                        <a:pt x="16" y="48"/>
                      </a:lnTo>
                      <a:lnTo>
                        <a:pt x="12" y="43"/>
                      </a:lnTo>
                      <a:lnTo>
                        <a:pt x="8" y="39"/>
                      </a:lnTo>
                      <a:lnTo>
                        <a:pt x="4" y="32"/>
                      </a:lnTo>
                      <a:lnTo>
                        <a:pt x="1" y="25"/>
                      </a:lnTo>
                      <a:lnTo>
                        <a:pt x="0" y="18"/>
                      </a:lnTo>
                      <a:lnTo>
                        <a:pt x="0" y="11"/>
                      </a:lnTo>
                      <a:lnTo>
                        <a:pt x="0" y="6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21" name="Freeform 147">
                  <a:extLst>
                    <a:ext uri="{FF2B5EF4-FFF2-40B4-BE49-F238E27FC236}">
                      <a16:creationId xmlns:a16="http://schemas.microsoft.com/office/drawing/2014/main" id="{E78B4BCE-6A47-33D7-179A-4B95EC5E67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9026" y="4005263"/>
                  <a:ext cx="31750" cy="33338"/>
                </a:xfrm>
                <a:custGeom>
                  <a:avLst/>
                  <a:gdLst/>
                  <a:ahLst/>
                  <a:cxnLst>
                    <a:cxn ang="0">
                      <a:pos x="61" y="22"/>
                    </a:cxn>
                    <a:cxn ang="0">
                      <a:pos x="61" y="22"/>
                    </a:cxn>
                    <a:cxn ang="0">
                      <a:pos x="49" y="18"/>
                    </a:cxn>
                    <a:cxn ang="0">
                      <a:pos x="38" y="14"/>
                    </a:cxn>
                    <a:cxn ang="0">
                      <a:pos x="34" y="14"/>
                    </a:cxn>
                    <a:cxn ang="0">
                      <a:pos x="28" y="15"/>
                    </a:cxn>
                    <a:cxn ang="0">
                      <a:pos x="23" y="16"/>
                    </a:cxn>
                    <a:cxn ang="0">
                      <a:pos x="19" y="22"/>
                    </a:cxn>
                    <a:cxn ang="0">
                      <a:pos x="19" y="22"/>
                    </a:cxn>
                    <a:cxn ang="0">
                      <a:pos x="16" y="35"/>
                    </a:cxn>
                    <a:cxn ang="0">
                      <a:pos x="14" y="46"/>
                    </a:cxn>
                    <a:cxn ang="0">
                      <a:pos x="13" y="56"/>
                    </a:cxn>
                    <a:cxn ang="0">
                      <a:pos x="10" y="60"/>
                    </a:cxn>
                    <a:cxn ang="0">
                      <a:pos x="7" y="64"/>
                    </a:cxn>
                    <a:cxn ang="0">
                      <a:pos x="7" y="64"/>
                    </a:cxn>
                    <a:cxn ang="0">
                      <a:pos x="2" y="60"/>
                    </a:cxn>
                    <a:cxn ang="0">
                      <a:pos x="0" y="54"/>
                    </a:cxn>
                    <a:cxn ang="0">
                      <a:pos x="0" y="49"/>
                    </a:cxn>
                    <a:cxn ang="0">
                      <a:pos x="2" y="43"/>
                    </a:cxn>
                    <a:cxn ang="0">
                      <a:pos x="6" y="29"/>
                    </a:cxn>
                    <a:cxn ang="0">
                      <a:pos x="7" y="22"/>
                    </a:cxn>
                    <a:cxn ang="0">
                      <a:pos x="7" y="16"/>
                    </a:cxn>
                    <a:cxn ang="0">
                      <a:pos x="7" y="16"/>
                    </a:cxn>
                    <a:cxn ang="0">
                      <a:pos x="13" y="9"/>
                    </a:cxn>
                    <a:cxn ang="0">
                      <a:pos x="20" y="4"/>
                    </a:cxn>
                    <a:cxn ang="0">
                      <a:pos x="28" y="1"/>
                    </a:cxn>
                    <a:cxn ang="0">
                      <a:pos x="37" y="0"/>
                    </a:cxn>
                    <a:cxn ang="0">
                      <a:pos x="45" y="1"/>
                    </a:cxn>
                    <a:cxn ang="0">
                      <a:pos x="52" y="4"/>
                    </a:cxn>
                    <a:cxn ang="0">
                      <a:pos x="55" y="8"/>
                    </a:cxn>
                    <a:cxn ang="0">
                      <a:pos x="58" y="11"/>
                    </a:cxn>
                    <a:cxn ang="0">
                      <a:pos x="61" y="16"/>
                    </a:cxn>
                    <a:cxn ang="0">
                      <a:pos x="61" y="22"/>
                    </a:cxn>
                    <a:cxn ang="0">
                      <a:pos x="61" y="22"/>
                    </a:cxn>
                  </a:cxnLst>
                  <a:rect l="0" t="0" r="r" b="b"/>
                  <a:pathLst>
                    <a:path w="61" h="64">
                      <a:moveTo>
                        <a:pt x="61" y="22"/>
                      </a:moveTo>
                      <a:lnTo>
                        <a:pt x="61" y="22"/>
                      </a:lnTo>
                      <a:lnTo>
                        <a:pt x="49" y="18"/>
                      </a:lnTo>
                      <a:lnTo>
                        <a:pt x="38" y="14"/>
                      </a:lnTo>
                      <a:lnTo>
                        <a:pt x="34" y="14"/>
                      </a:lnTo>
                      <a:lnTo>
                        <a:pt x="28" y="15"/>
                      </a:lnTo>
                      <a:lnTo>
                        <a:pt x="23" y="16"/>
                      </a:lnTo>
                      <a:lnTo>
                        <a:pt x="19" y="22"/>
                      </a:lnTo>
                      <a:lnTo>
                        <a:pt x="19" y="22"/>
                      </a:lnTo>
                      <a:lnTo>
                        <a:pt x="16" y="35"/>
                      </a:lnTo>
                      <a:lnTo>
                        <a:pt x="14" y="46"/>
                      </a:lnTo>
                      <a:lnTo>
                        <a:pt x="13" y="56"/>
                      </a:lnTo>
                      <a:lnTo>
                        <a:pt x="10" y="60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2" y="60"/>
                      </a:lnTo>
                      <a:lnTo>
                        <a:pt x="0" y="54"/>
                      </a:lnTo>
                      <a:lnTo>
                        <a:pt x="0" y="49"/>
                      </a:lnTo>
                      <a:lnTo>
                        <a:pt x="2" y="43"/>
                      </a:lnTo>
                      <a:lnTo>
                        <a:pt x="6" y="29"/>
                      </a:lnTo>
                      <a:lnTo>
                        <a:pt x="7" y="22"/>
                      </a:lnTo>
                      <a:lnTo>
                        <a:pt x="7" y="16"/>
                      </a:lnTo>
                      <a:lnTo>
                        <a:pt x="7" y="16"/>
                      </a:lnTo>
                      <a:lnTo>
                        <a:pt x="13" y="9"/>
                      </a:lnTo>
                      <a:lnTo>
                        <a:pt x="20" y="4"/>
                      </a:lnTo>
                      <a:lnTo>
                        <a:pt x="28" y="1"/>
                      </a:lnTo>
                      <a:lnTo>
                        <a:pt x="37" y="0"/>
                      </a:lnTo>
                      <a:lnTo>
                        <a:pt x="45" y="1"/>
                      </a:lnTo>
                      <a:lnTo>
                        <a:pt x="52" y="4"/>
                      </a:lnTo>
                      <a:lnTo>
                        <a:pt x="55" y="8"/>
                      </a:lnTo>
                      <a:lnTo>
                        <a:pt x="58" y="11"/>
                      </a:lnTo>
                      <a:lnTo>
                        <a:pt x="61" y="16"/>
                      </a:lnTo>
                      <a:lnTo>
                        <a:pt x="61" y="22"/>
                      </a:lnTo>
                      <a:lnTo>
                        <a:pt x="61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22" name="Freeform 148">
                  <a:extLst>
                    <a:ext uri="{FF2B5EF4-FFF2-40B4-BE49-F238E27FC236}">
                      <a16:creationId xmlns:a16="http://schemas.microsoft.com/office/drawing/2014/main" id="{A2F8F821-B226-2EF6-C43B-42C634000DF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576513" y="4005263"/>
                  <a:ext cx="123825" cy="122238"/>
                </a:xfrm>
                <a:custGeom>
                  <a:avLst/>
                  <a:gdLst/>
                  <a:ahLst/>
                  <a:cxnLst>
                    <a:cxn ang="0">
                      <a:pos x="0" y="174"/>
                    </a:cxn>
                    <a:cxn ang="0">
                      <a:pos x="18" y="118"/>
                    </a:cxn>
                    <a:cxn ang="0">
                      <a:pos x="39" y="78"/>
                    </a:cxn>
                    <a:cxn ang="0">
                      <a:pos x="58" y="54"/>
                    </a:cxn>
                    <a:cxn ang="0">
                      <a:pos x="79" y="33"/>
                    </a:cxn>
                    <a:cxn ang="0">
                      <a:pos x="101" y="16"/>
                    </a:cxn>
                    <a:cxn ang="0">
                      <a:pos x="126" y="5"/>
                    </a:cxn>
                    <a:cxn ang="0">
                      <a:pos x="139" y="1"/>
                    </a:cxn>
                    <a:cxn ang="0">
                      <a:pos x="166" y="0"/>
                    </a:cxn>
                    <a:cxn ang="0">
                      <a:pos x="194" y="7"/>
                    </a:cxn>
                    <a:cxn ang="0">
                      <a:pos x="219" y="22"/>
                    </a:cxn>
                    <a:cxn ang="0">
                      <a:pos x="227" y="35"/>
                    </a:cxn>
                    <a:cxn ang="0">
                      <a:pos x="232" y="47"/>
                    </a:cxn>
                    <a:cxn ang="0">
                      <a:pos x="233" y="54"/>
                    </a:cxn>
                    <a:cxn ang="0">
                      <a:pos x="232" y="67"/>
                    </a:cxn>
                    <a:cxn ang="0">
                      <a:pos x="226" y="75"/>
                    </a:cxn>
                    <a:cxn ang="0">
                      <a:pos x="212" y="85"/>
                    </a:cxn>
                    <a:cxn ang="0">
                      <a:pos x="188" y="95"/>
                    </a:cxn>
                    <a:cxn ang="0">
                      <a:pos x="164" y="105"/>
                    </a:cxn>
                    <a:cxn ang="0">
                      <a:pos x="156" y="111"/>
                    </a:cxn>
                    <a:cxn ang="0">
                      <a:pos x="135" y="129"/>
                    </a:cxn>
                    <a:cxn ang="0">
                      <a:pos x="107" y="161"/>
                    </a:cxn>
                    <a:cxn ang="0">
                      <a:pos x="66" y="209"/>
                    </a:cxn>
                    <a:cxn ang="0">
                      <a:pos x="52" y="221"/>
                    </a:cxn>
                    <a:cxn ang="0">
                      <a:pos x="31" y="233"/>
                    </a:cxn>
                    <a:cxn ang="0">
                      <a:pos x="23" y="233"/>
                    </a:cxn>
                    <a:cxn ang="0">
                      <a:pos x="16" y="231"/>
                    </a:cxn>
                    <a:cxn ang="0">
                      <a:pos x="7" y="220"/>
                    </a:cxn>
                    <a:cxn ang="0">
                      <a:pos x="1" y="193"/>
                    </a:cxn>
                    <a:cxn ang="0">
                      <a:pos x="0" y="174"/>
                    </a:cxn>
                    <a:cxn ang="0">
                      <a:pos x="34" y="111"/>
                    </a:cxn>
                    <a:cxn ang="0">
                      <a:pos x="20" y="146"/>
                    </a:cxn>
                    <a:cxn ang="0">
                      <a:pos x="14" y="181"/>
                    </a:cxn>
                    <a:cxn ang="0">
                      <a:pos x="14" y="198"/>
                    </a:cxn>
                    <a:cxn ang="0">
                      <a:pos x="17" y="209"/>
                    </a:cxn>
                    <a:cxn ang="0">
                      <a:pos x="23" y="214"/>
                    </a:cxn>
                    <a:cxn ang="0">
                      <a:pos x="30" y="214"/>
                    </a:cxn>
                    <a:cxn ang="0">
                      <a:pos x="45" y="206"/>
                    </a:cxn>
                    <a:cxn ang="0">
                      <a:pos x="62" y="192"/>
                    </a:cxn>
                    <a:cxn ang="0">
                      <a:pos x="94" y="157"/>
                    </a:cxn>
                    <a:cxn ang="0">
                      <a:pos x="124" y="123"/>
                    </a:cxn>
                    <a:cxn ang="0">
                      <a:pos x="159" y="95"/>
                    </a:cxn>
                    <a:cxn ang="0">
                      <a:pos x="177" y="85"/>
                    </a:cxn>
                    <a:cxn ang="0">
                      <a:pos x="199" y="80"/>
                    </a:cxn>
                    <a:cxn ang="0">
                      <a:pos x="206" y="73"/>
                    </a:cxn>
                    <a:cxn ang="0">
                      <a:pos x="218" y="59"/>
                    </a:cxn>
                    <a:cxn ang="0">
                      <a:pos x="218" y="50"/>
                    </a:cxn>
                    <a:cxn ang="0">
                      <a:pos x="216" y="43"/>
                    </a:cxn>
                    <a:cxn ang="0">
                      <a:pos x="206" y="35"/>
                    </a:cxn>
                    <a:cxn ang="0">
                      <a:pos x="188" y="28"/>
                    </a:cxn>
                    <a:cxn ang="0">
                      <a:pos x="180" y="22"/>
                    </a:cxn>
                    <a:cxn ang="0">
                      <a:pos x="178" y="19"/>
                    </a:cxn>
                    <a:cxn ang="0">
                      <a:pos x="183" y="16"/>
                    </a:cxn>
                    <a:cxn ang="0">
                      <a:pos x="187" y="15"/>
                    </a:cxn>
                    <a:cxn ang="0">
                      <a:pos x="187" y="12"/>
                    </a:cxn>
                    <a:cxn ang="0">
                      <a:pos x="156" y="14"/>
                    </a:cxn>
                    <a:cxn ang="0">
                      <a:pos x="131" y="18"/>
                    </a:cxn>
                    <a:cxn ang="0">
                      <a:pos x="107" y="26"/>
                    </a:cxn>
                    <a:cxn ang="0">
                      <a:pos x="89" y="39"/>
                    </a:cxn>
                    <a:cxn ang="0">
                      <a:pos x="72" y="54"/>
                    </a:cxn>
                    <a:cxn ang="0">
                      <a:pos x="45" y="91"/>
                    </a:cxn>
                    <a:cxn ang="0">
                      <a:pos x="34" y="111"/>
                    </a:cxn>
                  </a:cxnLst>
                  <a:rect l="0" t="0" r="r" b="b"/>
                  <a:pathLst>
                    <a:path w="233" h="233">
                      <a:moveTo>
                        <a:pt x="0" y="174"/>
                      </a:moveTo>
                      <a:lnTo>
                        <a:pt x="0" y="174"/>
                      </a:lnTo>
                      <a:lnTo>
                        <a:pt x="7" y="146"/>
                      </a:lnTo>
                      <a:lnTo>
                        <a:pt x="18" y="118"/>
                      </a:lnTo>
                      <a:lnTo>
                        <a:pt x="32" y="91"/>
                      </a:lnTo>
                      <a:lnTo>
                        <a:pt x="39" y="78"/>
                      </a:lnTo>
                      <a:lnTo>
                        <a:pt x="49" y="66"/>
                      </a:lnTo>
                      <a:lnTo>
                        <a:pt x="58" y="54"/>
                      </a:lnTo>
                      <a:lnTo>
                        <a:pt x="67" y="43"/>
                      </a:lnTo>
                      <a:lnTo>
                        <a:pt x="79" y="33"/>
                      </a:lnTo>
                      <a:lnTo>
                        <a:pt x="89" y="25"/>
                      </a:lnTo>
                      <a:lnTo>
                        <a:pt x="101" y="16"/>
                      </a:lnTo>
                      <a:lnTo>
                        <a:pt x="112" y="11"/>
                      </a:lnTo>
                      <a:lnTo>
                        <a:pt x="126" y="5"/>
                      </a:lnTo>
                      <a:lnTo>
                        <a:pt x="139" y="1"/>
                      </a:lnTo>
                      <a:lnTo>
                        <a:pt x="139" y="1"/>
                      </a:lnTo>
                      <a:lnTo>
                        <a:pt x="152" y="0"/>
                      </a:lnTo>
                      <a:lnTo>
                        <a:pt x="166" y="0"/>
                      </a:lnTo>
                      <a:lnTo>
                        <a:pt x="180" y="2"/>
                      </a:lnTo>
                      <a:lnTo>
                        <a:pt x="194" y="7"/>
                      </a:lnTo>
                      <a:lnTo>
                        <a:pt x="208" y="14"/>
                      </a:lnTo>
                      <a:lnTo>
                        <a:pt x="219" y="22"/>
                      </a:lnTo>
                      <a:lnTo>
                        <a:pt x="223" y="28"/>
                      </a:lnTo>
                      <a:lnTo>
                        <a:pt x="227" y="35"/>
                      </a:lnTo>
                      <a:lnTo>
                        <a:pt x="230" y="40"/>
                      </a:lnTo>
                      <a:lnTo>
                        <a:pt x="232" y="47"/>
                      </a:lnTo>
                      <a:lnTo>
                        <a:pt x="232" y="47"/>
                      </a:lnTo>
                      <a:lnTo>
                        <a:pt x="233" y="54"/>
                      </a:lnTo>
                      <a:lnTo>
                        <a:pt x="232" y="61"/>
                      </a:lnTo>
                      <a:lnTo>
                        <a:pt x="232" y="67"/>
                      </a:lnTo>
                      <a:lnTo>
                        <a:pt x="229" y="71"/>
                      </a:lnTo>
                      <a:lnTo>
                        <a:pt x="226" y="75"/>
                      </a:lnTo>
                      <a:lnTo>
                        <a:pt x="222" y="80"/>
                      </a:lnTo>
                      <a:lnTo>
                        <a:pt x="212" y="85"/>
                      </a:lnTo>
                      <a:lnTo>
                        <a:pt x="201" y="91"/>
                      </a:lnTo>
                      <a:lnTo>
                        <a:pt x="188" y="95"/>
                      </a:lnTo>
                      <a:lnTo>
                        <a:pt x="176" y="99"/>
                      </a:lnTo>
                      <a:lnTo>
                        <a:pt x="164" y="105"/>
                      </a:lnTo>
                      <a:lnTo>
                        <a:pt x="164" y="105"/>
                      </a:lnTo>
                      <a:lnTo>
                        <a:pt x="156" y="111"/>
                      </a:lnTo>
                      <a:lnTo>
                        <a:pt x="149" y="116"/>
                      </a:lnTo>
                      <a:lnTo>
                        <a:pt x="135" y="129"/>
                      </a:lnTo>
                      <a:lnTo>
                        <a:pt x="121" y="144"/>
                      </a:lnTo>
                      <a:lnTo>
                        <a:pt x="107" y="161"/>
                      </a:lnTo>
                      <a:lnTo>
                        <a:pt x="80" y="195"/>
                      </a:lnTo>
                      <a:lnTo>
                        <a:pt x="66" y="209"/>
                      </a:lnTo>
                      <a:lnTo>
                        <a:pt x="52" y="221"/>
                      </a:lnTo>
                      <a:lnTo>
                        <a:pt x="52" y="221"/>
                      </a:lnTo>
                      <a:lnTo>
                        <a:pt x="39" y="228"/>
                      </a:lnTo>
                      <a:lnTo>
                        <a:pt x="31" y="233"/>
                      </a:lnTo>
                      <a:lnTo>
                        <a:pt x="27" y="233"/>
                      </a:lnTo>
                      <a:lnTo>
                        <a:pt x="23" y="233"/>
                      </a:lnTo>
                      <a:lnTo>
                        <a:pt x="23" y="233"/>
                      </a:lnTo>
                      <a:lnTo>
                        <a:pt x="16" y="231"/>
                      </a:lnTo>
                      <a:lnTo>
                        <a:pt x="10" y="226"/>
                      </a:lnTo>
                      <a:lnTo>
                        <a:pt x="7" y="220"/>
                      </a:lnTo>
                      <a:lnTo>
                        <a:pt x="4" y="212"/>
                      </a:lnTo>
                      <a:lnTo>
                        <a:pt x="1" y="193"/>
                      </a:lnTo>
                      <a:lnTo>
                        <a:pt x="0" y="174"/>
                      </a:lnTo>
                      <a:lnTo>
                        <a:pt x="0" y="174"/>
                      </a:lnTo>
                      <a:close/>
                      <a:moveTo>
                        <a:pt x="34" y="111"/>
                      </a:moveTo>
                      <a:lnTo>
                        <a:pt x="34" y="111"/>
                      </a:lnTo>
                      <a:lnTo>
                        <a:pt x="27" y="127"/>
                      </a:lnTo>
                      <a:lnTo>
                        <a:pt x="20" y="146"/>
                      </a:lnTo>
                      <a:lnTo>
                        <a:pt x="16" y="164"/>
                      </a:lnTo>
                      <a:lnTo>
                        <a:pt x="14" y="181"/>
                      </a:lnTo>
                      <a:lnTo>
                        <a:pt x="14" y="181"/>
                      </a:lnTo>
                      <a:lnTo>
                        <a:pt x="14" y="198"/>
                      </a:lnTo>
                      <a:lnTo>
                        <a:pt x="16" y="205"/>
                      </a:lnTo>
                      <a:lnTo>
                        <a:pt x="17" y="209"/>
                      </a:lnTo>
                      <a:lnTo>
                        <a:pt x="20" y="212"/>
                      </a:lnTo>
                      <a:lnTo>
                        <a:pt x="23" y="214"/>
                      </a:lnTo>
                      <a:lnTo>
                        <a:pt x="25" y="214"/>
                      </a:lnTo>
                      <a:lnTo>
                        <a:pt x="30" y="214"/>
                      </a:lnTo>
                      <a:lnTo>
                        <a:pt x="37" y="212"/>
                      </a:lnTo>
                      <a:lnTo>
                        <a:pt x="45" y="206"/>
                      </a:lnTo>
                      <a:lnTo>
                        <a:pt x="62" y="192"/>
                      </a:lnTo>
                      <a:lnTo>
                        <a:pt x="62" y="192"/>
                      </a:lnTo>
                      <a:lnTo>
                        <a:pt x="79" y="175"/>
                      </a:lnTo>
                      <a:lnTo>
                        <a:pt x="94" y="157"/>
                      </a:lnTo>
                      <a:lnTo>
                        <a:pt x="108" y="140"/>
                      </a:lnTo>
                      <a:lnTo>
                        <a:pt x="124" y="123"/>
                      </a:lnTo>
                      <a:lnTo>
                        <a:pt x="140" y="108"/>
                      </a:lnTo>
                      <a:lnTo>
                        <a:pt x="159" y="95"/>
                      </a:lnTo>
                      <a:lnTo>
                        <a:pt x="167" y="90"/>
                      </a:lnTo>
                      <a:lnTo>
                        <a:pt x="177" y="85"/>
                      </a:lnTo>
                      <a:lnTo>
                        <a:pt x="188" y="81"/>
                      </a:lnTo>
                      <a:lnTo>
                        <a:pt x="199" y="80"/>
                      </a:lnTo>
                      <a:lnTo>
                        <a:pt x="199" y="80"/>
                      </a:lnTo>
                      <a:lnTo>
                        <a:pt x="206" y="73"/>
                      </a:lnTo>
                      <a:lnTo>
                        <a:pt x="212" y="66"/>
                      </a:lnTo>
                      <a:lnTo>
                        <a:pt x="218" y="59"/>
                      </a:lnTo>
                      <a:lnTo>
                        <a:pt x="218" y="54"/>
                      </a:lnTo>
                      <a:lnTo>
                        <a:pt x="218" y="50"/>
                      </a:lnTo>
                      <a:lnTo>
                        <a:pt x="218" y="50"/>
                      </a:lnTo>
                      <a:lnTo>
                        <a:pt x="216" y="43"/>
                      </a:lnTo>
                      <a:lnTo>
                        <a:pt x="212" y="39"/>
                      </a:lnTo>
                      <a:lnTo>
                        <a:pt x="206" y="35"/>
                      </a:lnTo>
                      <a:lnTo>
                        <a:pt x="201" y="33"/>
                      </a:lnTo>
                      <a:lnTo>
                        <a:pt x="188" y="28"/>
                      </a:lnTo>
                      <a:lnTo>
                        <a:pt x="184" y="25"/>
                      </a:lnTo>
                      <a:lnTo>
                        <a:pt x="180" y="22"/>
                      </a:lnTo>
                      <a:lnTo>
                        <a:pt x="180" y="22"/>
                      </a:lnTo>
                      <a:lnTo>
                        <a:pt x="178" y="19"/>
                      </a:lnTo>
                      <a:lnTo>
                        <a:pt x="180" y="18"/>
                      </a:lnTo>
                      <a:lnTo>
                        <a:pt x="183" y="16"/>
                      </a:lnTo>
                      <a:lnTo>
                        <a:pt x="185" y="15"/>
                      </a:lnTo>
                      <a:lnTo>
                        <a:pt x="187" y="15"/>
                      </a:lnTo>
                      <a:lnTo>
                        <a:pt x="187" y="12"/>
                      </a:lnTo>
                      <a:lnTo>
                        <a:pt x="187" y="12"/>
                      </a:lnTo>
                      <a:lnTo>
                        <a:pt x="171" y="12"/>
                      </a:lnTo>
                      <a:lnTo>
                        <a:pt x="156" y="14"/>
                      </a:lnTo>
                      <a:lnTo>
                        <a:pt x="143" y="15"/>
                      </a:lnTo>
                      <a:lnTo>
                        <a:pt x="131" y="18"/>
                      </a:lnTo>
                      <a:lnTo>
                        <a:pt x="118" y="22"/>
                      </a:lnTo>
                      <a:lnTo>
                        <a:pt x="107" y="26"/>
                      </a:lnTo>
                      <a:lnTo>
                        <a:pt x="97" y="33"/>
                      </a:lnTo>
                      <a:lnTo>
                        <a:pt x="89" y="39"/>
                      </a:lnTo>
                      <a:lnTo>
                        <a:pt x="80" y="47"/>
                      </a:lnTo>
                      <a:lnTo>
                        <a:pt x="72" y="54"/>
                      </a:lnTo>
                      <a:lnTo>
                        <a:pt x="58" y="73"/>
                      </a:lnTo>
                      <a:lnTo>
                        <a:pt x="45" y="91"/>
                      </a:lnTo>
                      <a:lnTo>
                        <a:pt x="34" y="111"/>
                      </a:lnTo>
                      <a:lnTo>
                        <a:pt x="34" y="11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23" name="Freeform 149">
                  <a:extLst>
                    <a:ext uri="{FF2B5EF4-FFF2-40B4-BE49-F238E27FC236}">
                      <a16:creationId xmlns:a16="http://schemas.microsoft.com/office/drawing/2014/main" id="{67B0394C-FC1E-553F-6310-C96F6420FE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3951" y="4017963"/>
                  <a:ext cx="7938" cy="222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5" y="3"/>
                    </a:cxn>
                    <a:cxn ang="0">
                      <a:pos x="11" y="9"/>
                    </a:cxn>
                    <a:cxn ang="0">
                      <a:pos x="14" y="16"/>
                    </a:cxn>
                    <a:cxn ang="0">
                      <a:pos x="15" y="23"/>
                    </a:cxn>
                    <a:cxn ang="0">
                      <a:pos x="15" y="30"/>
                    </a:cxn>
                    <a:cxn ang="0">
                      <a:pos x="12" y="35"/>
                    </a:cxn>
                    <a:cxn ang="0">
                      <a:pos x="8" y="41"/>
                    </a:cxn>
                    <a:cxn ang="0">
                      <a:pos x="5" y="42"/>
                    </a:cxn>
                    <a:cxn ang="0">
                      <a:pos x="1" y="42"/>
                    </a:cxn>
                    <a:cxn ang="0">
                      <a:pos x="1" y="42"/>
                    </a:cxn>
                    <a:cxn ang="0">
                      <a:pos x="0" y="23"/>
                    </a:cxn>
                    <a:cxn ang="0">
                      <a:pos x="0" y="12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4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5" y="3"/>
                      </a:lnTo>
                      <a:lnTo>
                        <a:pt x="11" y="9"/>
                      </a:lnTo>
                      <a:lnTo>
                        <a:pt x="14" y="16"/>
                      </a:lnTo>
                      <a:lnTo>
                        <a:pt x="15" y="23"/>
                      </a:lnTo>
                      <a:lnTo>
                        <a:pt x="15" y="30"/>
                      </a:lnTo>
                      <a:lnTo>
                        <a:pt x="12" y="35"/>
                      </a:lnTo>
                      <a:lnTo>
                        <a:pt x="8" y="41"/>
                      </a:lnTo>
                      <a:lnTo>
                        <a:pt x="5" y="42"/>
                      </a:lnTo>
                      <a:lnTo>
                        <a:pt x="1" y="42"/>
                      </a:lnTo>
                      <a:lnTo>
                        <a:pt x="1" y="42"/>
                      </a:lnTo>
                      <a:lnTo>
                        <a:pt x="0" y="23"/>
                      </a:ln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24" name="Freeform 150">
                  <a:extLst>
                    <a:ext uri="{FF2B5EF4-FFF2-40B4-BE49-F238E27FC236}">
                      <a16:creationId xmlns:a16="http://schemas.microsoft.com/office/drawing/2014/main" id="{B83A69EE-34BD-A3EC-A1ED-560A29DD5E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09801" y="4027488"/>
                  <a:ext cx="100013" cy="128588"/>
                </a:xfrm>
                <a:custGeom>
                  <a:avLst/>
                  <a:gdLst/>
                  <a:ahLst/>
                  <a:cxnLst>
                    <a:cxn ang="0">
                      <a:pos x="33" y="0"/>
                    </a:cxn>
                    <a:cxn ang="0">
                      <a:pos x="52" y="4"/>
                    </a:cxn>
                    <a:cxn ang="0">
                      <a:pos x="54" y="10"/>
                    </a:cxn>
                    <a:cxn ang="0">
                      <a:pos x="75" y="13"/>
                    </a:cxn>
                    <a:cxn ang="0">
                      <a:pos x="105" y="32"/>
                    </a:cxn>
                    <a:cxn ang="0">
                      <a:pos x="108" y="75"/>
                    </a:cxn>
                    <a:cxn ang="0">
                      <a:pos x="116" y="107"/>
                    </a:cxn>
                    <a:cxn ang="0">
                      <a:pos x="127" y="120"/>
                    </a:cxn>
                    <a:cxn ang="0">
                      <a:pos x="144" y="138"/>
                    </a:cxn>
                    <a:cxn ang="0">
                      <a:pos x="153" y="152"/>
                    </a:cxn>
                    <a:cxn ang="0">
                      <a:pos x="174" y="173"/>
                    </a:cxn>
                    <a:cxn ang="0">
                      <a:pos x="186" y="191"/>
                    </a:cxn>
                    <a:cxn ang="0">
                      <a:pos x="188" y="212"/>
                    </a:cxn>
                    <a:cxn ang="0">
                      <a:pos x="172" y="237"/>
                    </a:cxn>
                    <a:cxn ang="0">
                      <a:pos x="140" y="243"/>
                    </a:cxn>
                    <a:cxn ang="0">
                      <a:pos x="118" y="237"/>
                    </a:cxn>
                    <a:cxn ang="0">
                      <a:pos x="74" y="211"/>
                    </a:cxn>
                    <a:cxn ang="0">
                      <a:pos x="30" y="162"/>
                    </a:cxn>
                    <a:cxn ang="0">
                      <a:pos x="12" y="125"/>
                    </a:cxn>
                    <a:cxn ang="0">
                      <a:pos x="4" y="72"/>
                    </a:cxn>
                    <a:cxn ang="0">
                      <a:pos x="5" y="38"/>
                    </a:cxn>
                    <a:cxn ang="0">
                      <a:pos x="19" y="11"/>
                    </a:cxn>
                    <a:cxn ang="0">
                      <a:pos x="30" y="2"/>
                    </a:cxn>
                    <a:cxn ang="0">
                      <a:pos x="40" y="10"/>
                    </a:cxn>
                    <a:cxn ang="0">
                      <a:pos x="25" y="24"/>
                    </a:cxn>
                    <a:cxn ang="0">
                      <a:pos x="19" y="38"/>
                    </a:cxn>
                    <a:cxn ang="0">
                      <a:pos x="14" y="59"/>
                    </a:cxn>
                    <a:cxn ang="0">
                      <a:pos x="16" y="90"/>
                    </a:cxn>
                    <a:cxn ang="0">
                      <a:pos x="30" y="135"/>
                    </a:cxn>
                    <a:cxn ang="0">
                      <a:pos x="56" y="177"/>
                    </a:cxn>
                    <a:cxn ang="0">
                      <a:pos x="92" y="209"/>
                    </a:cxn>
                    <a:cxn ang="0">
                      <a:pos x="134" y="228"/>
                    </a:cxn>
                    <a:cxn ang="0">
                      <a:pos x="164" y="229"/>
                    </a:cxn>
                    <a:cxn ang="0">
                      <a:pos x="175" y="201"/>
                    </a:cxn>
                    <a:cxn ang="0">
                      <a:pos x="161" y="178"/>
                    </a:cxn>
                    <a:cxn ang="0">
                      <a:pos x="143" y="159"/>
                    </a:cxn>
                    <a:cxn ang="0">
                      <a:pos x="132" y="138"/>
                    </a:cxn>
                    <a:cxn ang="0">
                      <a:pos x="109" y="108"/>
                    </a:cxn>
                    <a:cxn ang="0">
                      <a:pos x="96" y="86"/>
                    </a:cxn>
                    <a:cxn ang="0">
                      <a:pos x="94" y="61"/>
                    </a:cxn>
                    <a:cxn ang="0">
                      <a:pos x="88" y="35"/>
                    </a:cxn>
                    <a:cxn ang="0">
                      <a:pos x="78" y="25"/>
                    </a:cxn>
                    <a:cxn ang="0">
                      <a:pos x="57" y="24"/>
                    </a:cxn>
                    <a:cxn ang="0">
                      <a:pos x="50" y="21"/>
                    </a:cxn>
                    <a:cxn ang="0">
                      <a:pos x="50" y="10"/>
                    </a:cxn>
                    <a:cxn ang="0">
                      <a:pos x="46" y="9"/>
                    </a:cxn>
                  </a:cxnLst>
                  <a:rect l="0" t="0" r="r" b="b"/>
                  <a:pathLst>
                    <a:path w="188" h="244">
                      <a:moveTo>
                        <a:pt x="30" y="2"/>
                      </a:moveTo>
                      <a:lnTo>
                        <a:pt x="30" y="2"/>
                      </a:lnTo>
                      <a:lnTo>
                        <a:pt x="33" y="0"/>
                      </a:lnTo>
                      <a:lnTo>
                        <a:pt x="37" y="0"/>
                      </a:lnTo>
                      <a:lnTo>
                        <a:pt x="45" y="2"/>
                      </a:lnTo>
                      <a:lnTo>
                        <a:pt x="52" y="4"/>
                      </a:lnTo>
                      <a:lnTo>
                        <a:pt x="53" y="7"/>
                      </a:lnTo>
                      <a:lnTo>
                        <a:pt x="54" y="10"/>
                      </a:lnTo>
                      <a:lnTo>
                        <a:pt x="54" y="10"/>
                      </a:lnTo>
                      <a:lnTo>
                        <a:pt x="61" y="10"/>
                      </a:lnTo>
                      <a:lnTo>
                        <a:pt x="68" y="10"/>
                      </a:lnTo>
                      <a:lnTo>
                        <a:pt x="75" y="13"/>
                      </a:lnTo>
                      <a:lnTo>
                        <a:pt x="82" y="16"/>
                      </a:lnTo>
                      <a:lnTo>
                        <a:pt x="95" y="24"/>
                      </a:lnTo>
                      <a:lnTo>
                        <a:pt x="105" y="32"/>
                      </a:lnTo>
                      <a:lnTo>
                        <a:pt x="105" y="32"/>
                      </a:lnTo>
                      <a:lnTo>
                        <a:pt x="106" y="55"/>
                      </a:lnTo>
                      <a:lnTo>
                        <a:pt x="108" y="75"/>
                      </a:lnTo>
                      <a:lnTo>
                        <a:pt x="109" y="90"/>
                      </a:lnTo>
                      <a:lnTo>
                        <a:pt x="112" y="98"/>
                      </a:lnTo>
                      <a:lnTo>
                        <a:pt x="116" y="107"/>
                      </a:lnTo>
                      <a:lnTo>
                        <a:pt x="116" y="107"/>
                      </a:lnTo>
                      <a:lnTo>
                        <a:pt x="120" y="112"/>
                      </a:lnTo>
                      <a:lnTo>
                        <a:pt x="127" y="120"/>
                      </a:lnTo>
                      <a:lnTo>
                        <a:pt x="140" y="132"/>
                      </a:lnTo>
                      <a:lnTo>
                        <a:pt x="140" y="132"/>
                      </a:lnTo>
                      <a:lnTo>
                        <a:pt x="144" y="138"/>
                      </a:lnTo>
                      <a:lnTo>
                        <a:pt x="147" y="142"/>
                      </a:lnTo>
                      <a:lnTo>
                        <a:pt x="150" y="148"/>
                      </a:lnTo>
                      <a:lnTo>
                        <a:pt x="153" y="152"/>
                      </a:lnTo>
                      <a:lnTo>
                        <a:pt x="153" y="152"/>
                      </a:lnTo>
                      <a:lnTo>
                        <a:pt x="164" y="163"/>
                      </a:lnTo>
                      <a:lnTo>
                        <a:pt x="174" y="173"/>
                      </a:lnTo>
                      <a:lnTo>
                        <a:pt x="179" y="178"/>
                      </a:lnTo>
                      <a:lnTo>
                        <a:pt x="183" y="185"/>
                      </a:lnTo>
                      <a:lnTo>
                        <a:pt x="186" y="191"/>
                      </a:lnTo>
                      <a:lnTo>
                        <a:pt x="188" y="200"/>
                      </a:lnTo>
                      <a:lnTo>
                        <a:pt x="188" y="200"/>
                      </a:lnTo>
                      <a:lnTo>
                        <a:pt x="188" y="212"/>
                      </a:lnTo>
                      <a:lnTo>
                        <a:pt x="185" y="222"/>
                      </a:lnTo>
                      <a:lnTo>
                        <a:pt x="179" y="230"/>
                      </a:lnTo>
                      <a:lnTo>
                        <a:pt x="172" y="237"/>
                      </a:lnTo>
                      <a:lnTo>
                        <a:pt x="162" y="242"/>
                      </a:lnTo>
                      <a:lnTo>
                        <a:pt x="151" y="244"/>
                      </a:lnTo>
                      <a:lnTo>
                        <a:pt x="140" y="243"/>
                      </a:lnTo>
                      <a:lnTo>
                        <a:pt x="126" y="242"/>
                      </a:lnTo>
                      <a:lnTo>
                        <a:pt x="126" y="242"/>
                      </a:lnTo>
                      <a:lnTo>
                        <a:pt x="118" y="237"/>
                      </a:lnTo>
                      <a:lnTo>
                        <a:pt x="108" y="235"/>
                      </a:lnTo>
                      <a:lnTo>
                        <a:pt x="91" y="223"/>
                      </a:lnTo>
                      <a:lnTo>
                        <a:pt x="74" y="211"/>
                      </a:lnTo>
                      <a:lnTo>
                        <a:pt x="59" y="195"/>
                      </a:lnTo>
                      <a:lnTo>
                        <a:pt x="43" y="178"/>
                      </a:lnTo>
                      <a:lnTo>
                        <a:pt x="30" y="162"/>
                      </a:lnTo>
                      <a:lnTo>
                        <a:pt x="21" y="143"/>
                      </a:lnTo>
                      <a:lnTo>
                        <a:pt x="12" y="125"/>
                      </a:lnTo>
                      <a:lnTo>
                        <a:pt x="12" y="125"/>
                      </a:lnTo>
                      <a:lnTo>
                        <a:pt x="8" y="110"/>
                      </a:lnTo>
                      <a:lnTo>
                        <a:pt x="5" y="91"/>
                      </a:lnTo>
                      <a:lnTo>
                        <a:pt x="4" y="72"/>
                      </a:lnTo>
                      <a:lnTo>
                        <a:pt x="0" y="54"/>
                      </a:lnTo>
                      <a:lnTo>
                        <a:pt x="0" y="54"/>
                      </a:lnTo>
                      <a:lnTo>
                        <a:pt x="5" y="38"/>
                      </a:lnTo>
                      <a:lnTo>
                        <a:pt x="11" y="23"/>
                      </a:lnTo>
                      <a:lnTo>
                        <a:pt x="15" y="17"/>
                      </a:lnTo>
                      <a:lnTo>
                        <a:pt x="19" y="11"/>
                      </a:lnTo>
                      <a:lnTo>
                        <a:pt x="23" y="6"/>
                      </a:lnTo>
                      <a:lnTo>
                        <a:pt x="30" y="2"/>
                      </a:lnTo>
                      <a:lnTo>
                        <a:pt x="30" y="2"/>
                      </a:lnTo>
                      <a:close/>
                      <a:moveTo>
                        <a:pt x="46" y="9"/>
                      </a:moveTo>
                      <a:lnTo>
                        <a:pt x="46" y="9"/>
                      </a:lnTo>
                      <a:lnTo>
                        <a:pt x="40" y="10"/>
                      </a:lnTo>
                      <a:lnTo>
                        <a:pt x="36" y="11"/>
                      </a:lnTo>
                      <a:lnTo>
                        <a:pt x="30" y="17"/>
                      </a:lnTo>
                      <a:lnTo>
                        <a:pt x="25" y="24"/>
                      </a:lnTo>
                      <a:lnTo>
                        <a:pt x="19" y="31"/>
                      </a:lnTo>
                      <a:lnTo>
                        <a:pt x="19" y="31"/>
                      </a:lnTo>
                      <a:lnTo>
                        <a:pt x="19" y="38"/>
                      </a:lnTo>
                      <a:lnTo>
                        <a:pt x="16" y="45"/>
                      </a:lnTo>
                      <a:lnTo>
                        <a:pt x="15" y="52"/>
                      </a:lnTo>
                      <a:lnTo>
                        <a:pt x="14" y="59"/>
                      </a:lnTo>
                      <a:lnTo>
                        <a:pt x="14" y="59"/>
                      </a:lnTo>
                      <a:lnTo>
                        <a:pt x="14" y="75"/>
                      </a:lnTo>
                      <a:lnTo>
                        <a:pt x="16" y="90"/>
                      </a:lnTo>
                      <a:lnTo>
                        <a:pt x="19" y="105"/>
                      </a:lnTo>
                      <a:lnTo>
                        <a:pt x="23" y="120"/>
                      </a:lnTo>
                      <a:lnTo>
                        <a:pt x="30" y="135"/>
                      </a:lnTo>
                      <a:lnTo>
                        <a:pt x="37" y="150"/>
                      </a:lnTo>
                      <a:lnTo>
                        <a:pt x="46" y="164"/>
                      </a:lnTo>
                      <a:lnTo>
                        <a:pt x="56" y="177"/>
                      </a:lnTo>
                      <a:lnTo>
                        <a:pt x="67" y="188"/>
                      </a:lnTo>
                      <a:lnTo>
                        <a:pt x="80" y="200"/>
                      </a:lnTo>
                      <a:lnTo>
                        <a:pt x="92" y="209"/>
                      </a:lnTo>
                      <a:lnTo>
                        <a:pt x="105" y="218"/>
                      </a:lnTo>
                      <a:lnTo>
                        <a:pt x="119" y="223"/>
                      </a:lnTo>
                      <a:lnTo>
                        <a:pt x="134" y="228"/>
                      </a:lnTo>
                      <a:lnTo>
                        <a:pt x="148" y="229"/>
                      </a:lnTo>
                      <a:lnTo>
                        <a:pt x="164" y="229"/>
                      </a:lnTo>
                      <a:lnTo>
                        <a:pt x="164" y="229"/>
                      </a:lnTo>
                      <a:lnTo>
                        <a:pt x="172" y="218"/>
                      </a:lnTo>
                      <a:lnTo>
                        <a:pt x="175" y="209"/>
                      </a:lnTo>
                      <a:lnTo>
                        <a:pt x="175" y="201"/>
                      </a:lnTo>
                      <a:lnTo>
                        <a:pt x="172" y="193"/>
                      </a:lnTo>
                      <a:lnTo>
                        <a:pt x="167" y="185"/>
                      </a:lnTo>
                      <a:lnTo>
                        <a:pt x="161" y="178"/>
                      </a:lnTo>
                      <a:lnTo>
                        <a:pt x="147" y="164"/>
                      </a:lnTo>
                      <a:lnTo>
                        <a:pt x="147" y="164"/>
                      </a:lnTo>
                      <a:lnTo>
                        <a:pt x="143" y="159"/>
                      </a:lnTo>
                      <a:lnTo>
                        <a:pt x="140" y="152"/>
                      </a:lnTo>
                      <a:lnTo>
                        <a:pt x="136" y="145"/>
                      </a:lnTo>
                      <a:lnTo>
                        <a:pt x="132" y="138"/>
                      </a:lnTo>
                      <a:lnTo>
                        <a:pt x="132" y="138"/>
                      </a:lnTo>
                      <a:lnTo>
                        <a:pt x="119" y="124"/>
                      </a:lnTo>
                      <a:lnTo>
                        <a:pt x="109" y="108"/>
                      </a:lnTo>
                      <a:lnTo>
                        <a:pt x="103" y="101"/>
                      </a:lnTo>
                      <a:lnTo>
                        <a:pt x="99" y="94"/>
                      </a:lnTo>
                      <a:lnTo>
                        <a:pt x="96" y="86"/>
                      </a:lnTo>
                      <a:lnTo>
                        <a:pt x="95" y="76"/>
                      </a:lnTo>
                      <a:lnTo>
                        <a:pt x="95" y="76"/>
                      </a:lnTo>
                      <a:lnTo>
                        <a:pt x="94" y="61"/>
                      </a:lnTo>
                      <a:lnTo>
                        <a:pt x="92" y="47"/>
                      </a:lnTo>
                      <a:lnTo>
                        <a:pt x="91" y="41"/>
                      </a:lnTo>
                      <a:lnTo>
                        <a:pt x="88" y="35"/>
                      </a:lnTo>
                      <a:lnTo>
                        <a:pt x="84" y="31"/>
                      </a:lnTo>
                      <a:lnTo>
                        <a:pt x="78" y="25"/>
                      </a:lnTo>
                      <a:lnTo>
                        <a:pt x="78" y="25"/>
                      </a:lnTo>
                      <a:lnTo>
                        <a:pt x="71" y="24"/>
                      </a:lnTo>
                      <a:lnTo>
                        <a:pt x="64" y="24"/>
                      </a:lnTo>
                      <a:lnTo>
                        <a:pt x="57" y="24"/>
                      </a:lnTo>
                      <a:lnTo>
                        <a:pt x="52" y="24"/>
                      </a:lnTo>
                      <a:lnTo>
                        <a:pt x="52" y="24"/>
                      </a:lnTo>
                      <a:lnTo>
                        <a:pt x="50" y="21"/>
                      </a:lnTo>
                      <a:lnTo>
                        <a:pt x="49" y="20"/>
                      </a:lnTo>
                      <a:lnTo>
                        <a:pt x="50" y="14"/>
                      </a:lnTo>
                      <a:lnTo>
                        <a:pt x="50" y="10"/>
                      </a:lnTo>
                      <a:lnTo>
                        <a:pt x="49" y="9"/>
                      </a:lnTo>
                      <a:lnTo>
                        <a:pt x="46" y="9"/>
                      </a:lnTo>
                      <a:lnTo>
                        <a:pt x="46" y="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25" name="Freeform 151">
                  <a:extLst>
                    <a:ext uri="{FF2B5EF4-FFF2-40B4-BE49-F238E27FC236}">
                      <a16:creationId xmlns:a16="http://schemas.microsoft.com/office/drawing/2014/main" id="{DD03EB73-86E2-1D5A-595E-1FD42EA7A5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1401" y="4032250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4" y="5"/>
                    </a:cxn>
                    <a:cxn ang="0">
                      <a:pos x="8" y="9"/>
                    </a:cxn>
                    <a:cxn ang="0">
                      <a:pos x="20" y="18"/>
                    </a:cxn>
                    <a:cxn ang="0">
                      <a:pos x="25" y="22"/>
                    </a:cxn>
                    <a:cxn ang="0">
                      <a:pos x="29" y="26"/>
                    </a:cxn>
                    <a:cxn ang="0">
                      <a:pos x="32" y="32"/>
                    </a:cxn>
                    <a:cxn ang="0">
                      <a:pos x="32" y="38"/>
                    </a:cxn>
                    <a:cxn ang="0">
                      <a:pos x="32" y="38"/>
                    </a:cxn>
                    <a:cxn ang="0">
                      <a:pos x="25" y="38"/>
                    </a:cxn>
                    <a:cxn ang="0">
                      <a:pos x="20" y="35"/>
                    </a:cxn>
                    <a:cxn ang="0">
                      <a:pos x="14" y="30"/>
                    </a:cxn>
                    <a:cxn ang="0">
                      <a:pos x="8" y="26"/>
                    </a:cxn>
                    <a:cxn ang="0">
                      <a:pos x="6" y="19"/>
                    </a:cxn>
                    <a:cxn ang="0">
                      <a:pos x="3" y="12"/>
                    </a:cxn>
                    <a:cxn ang="0">
                      <a:pos x="1" y="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2" h="3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5"/>
                      </a:lnTo>
                      <a:lnTo>
                        <a:pt x="8" y="9"/>
                      </a:lnTo>
                      <a:lnTo>
                        <a:pt x="20" y="18"/>
                      </a:lnTo>
                      <a:lnTo>
                        <a:pt x="25" y="22"/>
                      </a:lnTo>
                      <a:lnTo>
                        <a:pt x="29" y="26"/>
                      </a:lnTo>
                      <a:lnTo>
                        <a:pt x="32" y="32"/>
                      </a:lnTo>
                      <a:lnTo>
                        <a:pt x="32" y="38"/>
                      </a:lnTo>
                      <a:lnTo>
                        <a:pt x="32" y="38"/>
                      </a:lnTo>
                      <a:lnTo>
                        <a:pt x="25" y="38"/>
                      </a:lnTo>
                      <a:lnTo>
                        <a:pt x="20" y="35"/>
                      </a:lnTo>
                      <a:lnTo>
                        <a:pt x="14" y="30"/>
                      </a:lnTo>
                      <a:lnTo>
                        <a:pt x="8" y="26"/>
                      </a:lnTo>
                      <a:lnTo>
                        <a:pt x="6" y="19"/>
                      </a:lnTo>
                      <a:lnTo>
                        <a:pt x="3" y="12"/>
                      </a:lnTo>
                      <a:lnTo>
                        <a:pt x="1" y="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26" name="Freeform 152">
                  <a:extLst>
                    <a:ext uri="{FF2B5EF4-FFF2-40B4-BE49-F238E27FC236}">
                      <a16:creationId xmlns:a16="http://schemas.microsoft.com/office/drawing/2014/main" id="{18C9EB0E-2A09-0210-6401-D513640E92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0613" y="4041775"/>
                  <a:ext cx="22225" cy="23813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9" y="3"/>
                    </a:cxn>
                    <a:cxn ang="0">
                      <a:pos x="14" y="7"/>
                    </a:cxn>
                    <a:cxn ang="0">
                      <a:pos x="21" y="17"/>
                    </a:cxn>
                    <a:cxn ang="0">
                      <a:pos x="25" y="23"/>
                    </a:cxn>
                    <a:cxn ang="0">
                      <a:pos x="29" y="27"/>
                    </a:cxn>
                    <a:cxn ang="0">
                      <a:pos x="33" y="31"/>
                    </a:cxn>
                    <a:cxn ang="0">
                      <a:pos x="40" y="33"/>
                    </a:cxn>
                    <a:cxn ang="0">
                      <a:pos x="40" y="33"/>
                    </a:cxn>
                    <a:cxn ang="0">
                      <a:pos x="39" y="38"/>
                    </a:cxn>
                    <a:cxn ang="0">
                      <a:pos x="37" y="44"/>
                    </a:cxn>
                    <a:cxn ang="0">
                      <a:pos x="37" y="44"/>
                    </a:cxn>
                    <a:cxn ang="0">
                      <a:pos x="29" y="42"/>
                    </a:cxn>
                    <a:cxn ang="0">
                      <a:pos x="22" y="41"/>
                    </a:cxn>
                    <a:cxn ang="0">
                      <a:pos x="16" y="37"/>
                    </a:cxn>
                    <a:cxn ang="0">
                      <a:pos x="12" y="31"/>
                    </a:cxn>
                    <a:cxn ang="0">
                      <a:pos x="7" y="19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2" y="3"/>
                    </a:cxn>
                    <a:cxn ang="0">
                      <a:pos x="4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0" h="44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9" y="3"/>
                      </a:lnTo>
                      <a:lnTo>
                        <a:pt x="14" y="7"/>
                      </a:lnTo>
                      <a:lnTo>
                        <a:pt x="21" y="17"/>
                      </a:lnTo>
                      <a:lnTo>
                        <a:pt x="25" y="23"/>
                      </a:lnTo>
                      <a:lnTo>
                        <a:pt x="29" y="27"/>
                      </a:lnTo>
                      <a:lnTo>
                        <a:pt x="33" y="31"/>
                      </a:lnTo>
                      <a:lnTo>
                        <a:pt x="40" y="33"/>
                      </a:lnTo>
                      <a:lnTo>
                        <a:pt x="40" y="33"/>
                      </a:lnTo>
                      <a:lnTo>
                        <a:pt x="39" y="38"/>
                      </a:lnTo>
                      <a:lnTo>
                        <a:pt x="37" y="44"/>
                      </a:lnTo>
                      <a:lnTo>
                        <a:pt x="37" y="44"/>
                      </a:lnTo>
                      <a:lnTo>
                        <a:pt x="29" y="42"/>
                      </a:lnTo>
                      <a:lnTo>
                        <a:pt x="22" y="41"/>
                      </a:lnTo>
                      <a:lnTo>
                        <a:pt x="16" y="37"/>
                      </a:lnTo>
                      <a:lnTo>
                        <a:pt x="12" y="31"/>
                      </a:lnTo>
                      <a:lnTo>
                        <a:pt x="7" y="19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2" y="3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27" name="Freeform 153">
                  <a:extLst>
                    <a:ext uri="{FF2B5EF4-FFF2-40B4-BE49-F238E27FC236}">
                      <a16:creationId xmlns:a16="http://schemas.microsoft.com/office/drawing/2014/main" id="{D64778FE-4EED-C0A9-0C89-9F0D79BC66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6013" y="4048125"/>
                  <a:ext cx="11113" cy="14288"/>
                </a:xfrm>
                <a:custGeom>
                  <a:avLst/>
                  <a:gdLst/>
                  <a:ahLst/>
                  <a:cxnLst>
                    <a:cxn ang="0">
                      <a:pos x="17" y="0"/>
                    </a:cxn>
                    <a:cxn ang="0">
                      <a:pos x="17" y="0"/>
                    </a:cxn>
                    <a:cxn ang="0">
                      <a:pos x="21" y="4"/>
                    </a:cxn>
                    <a:cxn ang="0">
                      <a:pos x="22" y="9"/>
                    </a:cxn>
                    <a:cxn ang="0">
                      <a:pos x="22" y="14"/>
                    </a:cxn>
                    <a:cxn ang="0">
                      <a:pos x="20" y="20"/>
                    </a:cxn>
                    <a:cxn ang="0">
                      <a:pos x="15" y="24"/>
                    </a:cxn>
                    <a:cxn ang="0">
                      <a:pos x="10" y="27"/>
                    </a:cxn>
                    <a:cxn ang="0">
                      <a:pos x="6" y="28"/>
                    </a:cxn>
                    <a:cxn ang="0">
                      <a:pos x="0" y="28"/>
                    </a:cxn>
                    <a:cxn ang="0">
                      <a:pos x="0" y="28"/>
                    </a:cxn>
                    <a:cxn ang="0">
                      <a:pos x="1" y="24"/>
                    </a:cxn>
                    <a:cxn ang="0">
                      <a:pos x="3" y="20"/>
                    </a:cxn>
                    <a:cxn ang="0">
                      <a:pos x="7" y="13"/>
                    </a:cxn>
                    <a:cxn ang="0">
                      <a:pos x="13" y="7"/>
                    </a:cxn>
                    <a:cxn ang="0">
                      <a:pos x="17" y="0"/>
                    </a:cxn>
                    <a:cxn ang="0">
                      <a:pos x="17" y="0"/>
                    </a:cxn>
                  </a:cxnLst>
                  <a:rect l="0" t="0" r="r" b="b"/>
                  <a:pathLst>
                    <a:path w="22" h="28">
                      <a:moveTo>
                        <a:pt x="17" y="0"/>
                      </a:moveTo>
                      <a:lnTo>
                        <a:pt x="17" y="0"/>
                      </a:lnTo>
                      <a:lnTo>
                        <a:pt x="21" y="4"/>
                      </a:lnTo>
                      <a:lnTo>
                        <a:pt x="22" y="9"/>
                      </a:lnTo>
                      <a:lnTo>
                        <a:pt x="22" y="14"/>
                      </a:lnTo>
                      <a:lnTo>
                        <a:pt x="20" y="20"/>
                      </a:lnTo>
                      <a:lnTo>
                        <a:pt x="15" y="24"/>
                      </a:lnTo>
                      <a:lnTo>
                        <a:pt x="10" y="27"/>
                      </a:lnTo>
                      <a:lnTo>
                        <a:pt x="6" y="28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1" y="24"/>
                      </a:lnTo>
                      <a:lnTo>
                        <a:pt x="3" y="20"/>
                      </a:lnTo>
                      <a:lnTo>
                        <a:pt x="7" y="13"/>
                      </a:lnTo>
                      <a:lnTo>
                        <a:pt x="13" y="7"/>
                      </a:lnTo>
                      <a:lnTo>
                        <a:pt x="17" y="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28" name="Freeform 154">
                  <a:extLst>
                    <a:ext uri="{FF2B5EF4-FFF2-40B4-BE49-F238E27FC236}">
                      <a16:creationId xmlns:a16="http://schemas.microsoft.com/office/drawing/2014/main" id="{0CB0737B-CB89-E70B-BB84-8D916C70EF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9501" y="4068763"/>
                  <a:ext cx="17463" cy="174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4" y="4"/>
                    </a:cxn>
                    <a:cxn ang="0">
                      <a:pos x="9" y="7"/>
                    </a:cxn>
                    <a:cxn ang="0">
                      <a:pos x="19" y="12"/>
                    </a:cxn>
                    <a:cxn ang="0">
                      <a:pos x="23" y="17"/>
                    </a:cxn>
                    <a:cxn ang="0">
                      <a:pos x="28" y="21"/>
                    </a:cxn>
                    <a:cxn ang="0">
                      <a:pos x="32" y="25"/>
                    </a:cxn>
                    <a:cxn ang="0">
                      <a:pos x="33" y="31"/>
                    </a:cxn>
                    <a:cxn ang="0">
                      <a:pos x="33" y="31"/>
                    </a:cxn>
                    <a:cxn ang="0">
                      <a:pos x="28" y="31"/>
                    </a:cxn>
                    <a:cxn ang="0">
                      <a:pos x="23" y="29"/>
                    </a:cxn>
                    <a:cxn ang="0">
                      <a:pos x="18" y="26"/>
                    </a:cxn>
                    <a:cxn ang="0">
                      <a:pos x="12" y="22"/>
                    </a:cxn>
                    <a:cxn ang="0">
                      <a:pos x="8" y="17"/>
                    </a:cxn>
                    <a:cxn ang="0">
                      <a:pos x="4" y="11"/>
                    </a:cxn>
                    <a:cxn ang="0">
                      <a:pos x="1" y="5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3" h="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9" y="12"/>
                      </a:lnTo>
                      <a:lnTo>
                        <a:pt x="23" y="17"/>
                      </a:lnTo>
                      <a:lnTo>
                        <a:pt x="28" y="21"/>
                      </a:lnTo>
                      <a:lnTo>
                        <a:pt x="32" y="25"/>
                      </a:lnTo>
                      <a:lnTo>
                        <a:pt x="33" y="31"/>
                      </a:lnTo>
                      <a:lnTo>
                        <a:pt x="33" y="31"/>
                      </a:lnTo>
                      <a:lnTo>
                        <a:pt x="28" y="31"/>
                      </a:lnTo>
                      <a:lnTo>
                        <a:pt x="23" y="29"/>
                      </a:lnTo>
                      <a:lnTo>
                        <a:pt x="18" y="26"/>
                      </a:lnTo>
                      <a:lnTo>
                        <a:pt x="12" y="22"/>
                      </a:lnTo>
                      <a:lnTo>
                        <a:pt x="8" y="17"/>
                      </a:lnTo>
                      <a:lnTo>
                        <a:pt x="4" y="11"/>
                      </a:lnTo>
                      <a:lnTo>
                        <a:pt x="1" y="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29" name="Freeform 155">
                  <a:extLst>
                    <a:ext uri="{FF2B5EF4-FFF2-40B4-BE49-F238E27FC236}">
                      <a16:creationId xmlns:a16="http://schemas.microsoft.com/office/drawing/2014/main" id="{E1CB210F-6E18-E9B6-05FD-01362FEC22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9188" y="4098925"/>
                  <a:ext cx="26988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27" y="7"/>
                    </a:cxn>
                    <a:cxn ang="0">
                      <a:pos x="40" y="11"/>
                    </a:cxn>
                    <a:cxn ang="0">
                      <a:pos x="49" y="17"/>
                    </a:cxn>
                    <a:cxn ang="0">
                      <a:pos x="49" y="17"/>
                    </a:cxn>
                    <a:cxn ang="0">
                      <a:pos x="47" y="20"/>
                    </a:cxn>
                    <a:cxn ang="0">
                      <a:pos x="44" y="21"/>
                    </a:cxn>
                    <a:cxn ang="0">
                      <a:pos x="37" y="22"/>
                    </a:cxn>
                    <a:cxn ang="0">
                      <a:pos x="30" y="21"/>
                    </a:cxn>
                    <a:cxn ang="0">
                      <a:pos x="23" y="18"/>
                    </a:cxn>
                    <a:cxn ang="0">
                      <a:pos x="16" y="14"/>
                    </a:cxn>
                    <a:cxn ang="0">
                      <a:pos x="9" y="10"/>
                    </a:cxn>
                    <a:cxn ang="0">
                      <a:pos x="5" y="4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9" h="2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7" y="7"/>
                      </a:lnTo>
                      <a:lnTo>
                        <a:pt x="40" y="11"/>
                      </a:lnTo>
                      <a:lnTo>
                        <a:pt x="49" y="17"/>
                      </a:lnTo>
                      <a:lnTo>
                        <a:pt x="49" y="17"/>
                      </a:lnTo>
                      <a:lnTo>
                        <a:pt x="47" y="20"/>
                      </a:lnTo>
                      <a:lnTo>
                        <a:pt x="44" y="21"/>
                      </a:lnTo>
                      <a:lnTo>
                        <a:pt x="37" y="22"/>
                      </a:lnTo>
                      <a:lnTo>
                        <a:pt x="30" y="21"/>
                      </a:lnTo>
                      <a:lnTo>
                        <a:pt x="23" y="18"/>
                      </a:lnTo>
                      <a:lnTo>
                        <a:pt x="16" y="14"/>
                      </a:lnTo>
                      <a:lnTo>
                        <a:pt x="9" y="10"/>
                      </a:lnTo>
                      <a:lnTo>
                        <a:pt x="5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30" name="Freeform 156">
                  <a:extLst>
                    <a:ext uri="{FF2B5EF4-FFF2-40B4-BE49-F238E27FC236}">
                      <a16:creationId xmlns:a16="http://schemas.microsoft.com/office/drawing/2014/main" id="{3054679B-77A2-2B11-C0FA-498C51D3E3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557463" y="4151313"/>
                  <a:ext cx="41275" cy="50800"/>
                </a:xfrm>
                <a:custGeom>
                  <a:avLst/>
                  <a:gdLst/>
                  <a:ahLst/>
                  <a:cxnLst>
                    <a:cxn ang="0">
                      <a:pos x="12" y="95"/>
                    </a:cxn>
                    <a:cxn ang="0">
                      <a:pos x="12" y="95"/>
                    </a:cxn>
                    <a:cxn ang="0">
                      <a:pos x="7" y="88"/>
                    </a:cxn>
                    <a:cxn ang="0">
                      <a:pos x="2" y="78"/>
                    </a:cxn>
                    <a:cxn ang="0">
                      <a:pos x="0" y="68"/>
                    </a:cxn>
                    <a:cxn ang="0">
                      <a:pos x="0" y="59"/>
                    </a:cxn>
                    <a:cxn ang="0">
                      <a:pos x="1" y="49"/>
                    </a:cxn>
                    <a:cxn ang="0">
                      <a:pos x="4" y="38"/>
                    </a:cxn>
                    <a:cxn ang="0">
                      <a:pos x="11" y="18"/>
                    </a:cxn>
                    <a:cxn ang="0">
                      <a:pos x="11" y="18"/>
                    </a:cxn>
                    <a:cxn ang="0">
                      <a:pos x="18" y="15"/>
                    </a:cxn>
                    <a:cxn ang="0">
                      <a:pos x="23" y="9"/>
                    </a:cxn>
                    <a:cxn ang="0">
                      <a:pos x="29" y="4"/>
                    </a:cxn>
                    <a:cxn ang="0">
                      <a:pos x="36" y="1"/>
                    </a:cxn>
                    <a:cxn ang="0">
                      <a:pos x="36" y="1"/>
                    </a:cxn>
                    <a:cxn ang="0">
                      <a:pos x="42" y="0"/>
                    </a:cxn>
                    <a:cxn ang="0">
                      <a:pos x="49" y="1"/>
                    </a:cxn>
                    <a:cxn ang="0">
                      <a:pos x="54" y="4"/>
                    </a:cxn>
                    <a:cxn ang="0">
                      <a:pos x="61" y="7"/>
                    </a:cxn>
                    <a:cxn ang="0">
                      <a:pos x="67" y="11"/>
                    </a:cxn>
                    <a:cxn ang="0">
                      <a:pos x="71" y="16"/>
                    </a:cxn>
                    <a:cxn ang="0">
                      <a:pos x="75" y="22"/>
                    </a:cxn>
                    <a:cxn ang="0">
                      <a:pos x="77" y="26"/>
                    </a:cxn>
                    <a:cxn ang="0">
                      <a:pos x="77" y="26"/>
                    </a:cxn>
                    <a:cxn ang="0">
                      <a:pos x="78" y="32"/>
                    </a:cxn>
                    <a:cxn ang="0">
                      <a:pos x="78" y="38"/>
                    </a:cxn>
                    <a:cxn ang="0">
                      <a:pos x="77" y="50"/>
                    </a:cxn>
                    <a:cxn ang="0">
                      <a:pos x="71" y="61"/>
                    </a:cxn>
                    <a:cxn ang="0">
                      <a:pos x="63" y="73"/>
                    </a:cxn>
                    <a:cxn ang="0">
                      <a:pos x="53" y="82"/>
                    </a:cxn>
                    <a:cxn ang="0">
                      <a:pos x="40" y="91"/>
                    </a:cxn>
                    <a:cxn ang="0">
                      <a:pos x="33" y="94"/>
                    </a:cxn>
                    <a:cxn ang="0">
                      <a:pos x="26" y="95"/>
                    </a:cxn>
                    <a:cxn ang="0">
                      <a:pos x="19" y="95"/>
                    </a:cxn>
                    <a:cxn ang="0">
                      <a:pos x="12" y="95"/>
                    </a:cxn>
                    <a:cxn ang="0">
                      <a:pos x="12" y="95"/>
                    </a:cxn>
                    <a:cxn ang="0">
                      <a:pos x="61" y="25"/>
                    </a:cxn>
                    <a:cxn ang="0">
                      <a:pos x="61" y="25"/>
                    </a:cxn>
                    <a:cxn ang="0">
                      <a:pos x="57" y="21"/>
                    </a:cxn>
                    <a:cxn ang="0">
                      <a:pos x="53" y="19"/>
                    </a:cxn>
                    <a:cxn ang="0">
                      <a:pos x="47" y="19"/>
                    </a:cxn>
                    <a:cxn ang="0">
                      <a:pos x="42" y="21"/>
                    </a:cxn>
                    <a:cxn ang="0">
                      <a:pos x="29" y="26"/>
                    </a:cxn>
                    <a:cxn ang="0">
                      <a:pos x="18" y="32"/>
                    </a:cxn>
                    <a:cxn ang="0">
                      <a:pos x="18" y="32"/>
                    </a:cxn>
                    <a:cxn ang="0">
                      <a:pos x="15" y="43"/>
                    </a:cxn>
                    <a:cxn ang="0">
                      <a:pos x="14" y="56"/>
                    </a:cxn>
                    <a:cxn ang="0">
                      <a:pos x="12" y="63"/>
                    </a:cxn>
                    <a:cxn ang="0">
                      <a:pos x="14" y="68"/>
                    </a:cxn>
                    <a:cxn ang="0">
                      <a:pos x="15" y="74"/>
                    </a:cxn>
                    <a:cxn ang="0">
                      <a:pos x="18" y="80"/>
                    </a:cxn>
                    <a:cxn ang="0">
                      <a:pos x="18" y="80"/>
                    </a:cxn>
                    <a:cxn ang="0">
                      <a:pos x="23" y="80"/>
                    </a:cxn>
                    <a:cxn ang="0">
                      <a:pos x="28" y="80"/>
                    </a:cxn>
                    <a:cxn ang="0">
                      <a:pos x="37" y="75"/>
                    </a:cxn>
                    <a:cxn ang="0">
                      <a:pos x="47" y="70"/>
                    </a:cxn>
                    <a:cxn ang="0">
                      <a:pos x="54" y="61"/>
                    </a:cxn>
                    <a:cxn ang="0">
                      <a:pos x="60" y="52"/>
                    </a:cxn>
                    <a:cxn ang="0">
                      <a:pos x="64" y="42"/>
                    </a:cxn>
                    <a:cxn ang="0">
                      <a:pos x="64" y="33"/>
                    </a:cxn>
                    <a:cxn ang="0">
                      <a:pos x="64" y="29"/>
                    </a:cxn>
                    <a:cxn ang="0">
                      <a:pos x="61" y="25"/>
                    </a:cxn>
                    <a:cxn ang="0">
                      <a:pos x="61" y="25"/>
                    </a:cxn>
                  </a:cxnLst>
                  <a:rect l="0" t="0" r="r" b="b"/>
                  <a:pathLst>
                    <a:path w="78" h="95">
                      <a:moveTo>
                        <a:pt x="12" y="95"/>
                      </a:moveTo>
                      <a:lnTo>
                        <a:pt x="12" y="95"/>
                      </a:lnTo>
                      <a:lnTo>
                        <a:pt x="7" y="88"/>
                      </a:lnTo>
                      <a:lnTo>
                        <a:pt x="2" y="78"/>
                      </a:lnTo>
                      <a:lnTo>
                        <a:pt x="0" y="68"/>
                      </a:lnTo>
                      <a:lnTo>
                        <a:pt x="0" y="59"/>
                      </a:lnTo>
                      <a:lnTo>
                        <a:pt x="1" y="49"/>
                      </a:lnTo>
                      <a:lnTo>
                        <a:pt x="4" y="38"/>
                      </a:lnTo>
                      <a:lnTo>
                        <a:pt x="11" y="18"/>
                      </a:lnTo>
                      <a:lnTo>
                        <a:pt x="11" y="18"/>
                      </a:lnTo>
                      <a:lnTo>
                        <a:pt x="18" y="15"/>
                      </a:lnTo>
                      <a:lnTo>
                        <a:pt x="23" y="9"/>
                      </a:lnTo>
                      <a:lnTo>
                        <a:pt x="29" y="4"/>
                      </a:lnTo>
                      <a:lnTo>
                        <a:pt x="36" y="1"/>
                      </a:lnTo>
                      <a:lnTo>
                        <a:pt x="36" y="1"/>
                      </a:lnTo>
                      <a:lnTo>
                        <a:pt x="42" y="0"/>
                      </a:lnTo>
                      <a:lnTo>
                        <a:pt x="49" y="1"/>
                      </a:lnTo>
                      <a:lnTo>
                        <a:pt x="54" y="4"/>
                      </a:lnTo>
                      <a:lnTo>
                        <a:pt x="61" y="7"/>
                      </a:lnTo>
                      <a:lnTo>
                        <a:pt x="67" y="11"/>
                      </a:lnTo>
                      <a:lnTo>
                        <a:pt x="71" y="16"/>
                      </a:lnTo>
                      <a:lnTo>
                        <a:pt x="75" y="22"/>
                      </a:lnTo>
                      <a:lnTo>
                        <a:pt x="77" y="26"/>
                      </a:lnTo>
                      <a:lnTo>
                        <a:pt x="77" y="26"/>
                      </a:lnTo>
                      <a:lnTo>
                        <a:pt x="78" y="32"/>
                      </a:lnTo>
                      <a:lnTo>
                        <a:pt x="78" y="38"/>
                      </a:lnTo>
                      <a:lnTo>
                        <a:pt x="77" y="50"/>
                      </a:lnTo>
                      <a:lnTo>
                        <a:pt x="71" y="61"/>
                      </a:lnTo>
                      <a:lnTo>
                        <a:pt x="63" y="73"/>
                      </a:lnTo>
                      <a:lnTo>
                        <a:pt x="53" y="82"/>
                      </a:lnTo>
                      <a:lnTo>
                        <a:pt x="40" y="91"/>
                      </a:lnTo>
                      <a:lnTo>
                        <a:pt x="33" y="94"/>
                      </a:lnTo>
                      <a:lnTo>
                        <a:pt x="26" y="95"/>
                      </a:lnTo>
                      <a:lnTo>
                        <a:pt x="19" y="95"/>
                      </a:lnTo>
                      <a:lnTo>
                        <a:pt x="12" y="95"/>
                      </a:lnTo>
                      <a:lnTo>
                        <a:pt x="12" y="95"/>
                      </a:lnTo>
                      <a:close/>
                      <a:moveTo>
                        <a:pt x="61" y="25"/>
                      </a:moveTo>
                      <a:lnTo>
                        <a:pt x="61" y="25"/>
                      </a:lnTo>
                      <a:lnTo>
                        <a:pt x="57" y="21"/>
                      </a:lnTo>
                      <a:lnTo>
                        <a:pt x="53" y="19"/>
                      </a:lnTo>
                      <a:lnTo>
                        <a:pt x="47" y="19"/>
                      </a:lnTo>
                      <a:lnTo>
                        <a:pt x="42" y="21"/>
                      </a:lnTo>
                      <a:lnTo>
                        <a:pt x="29" y="26"/>
                      </a:lnTo>
                      <a:lnTo>
                        <a:pt x="18" y="32"/>
                      </a:lnTo>
                      <a:lnTo>
                        <a:pt x="18" y="32"/>
                      </a:lnTo>
                      <a:lnTo>
                        <a:pt x="15" y="43"/>
                      </a:lnTo>
                      <a:lnTo>
                        <a:pt x="14" y="56"/>
                      </a:lnTo>
                      <a:lnTo>
                        <a:pt x="12" y="63"/>
                      </a:lnTo>
                      <a:lnTo>
                        <a:pt x="14" y="68"/>
                      </a:lnTo>
                      <a:lnTo>
                        <a:pt x="15" y="74"/>
                      </a:lnTo>
                      <a:lnTo>
                        <a:pt x="18" y="80"/>
                      </a:lnTo>
                      <a:lnTo>
                        <a:pt x="18" y="80"/>
                      </a:lnTo>
                      <a:lnTo>
                        <a:pt x="23" y="80"/>
                      </a:lnTo>
                      <a:lnTo>
                        <a:pt x="28" y="80"/>
                      </a:lnTo>
                      <a:lnTo>
                        <a:pt x="37" y="75"/>
                      </a:lnTo>
                      <a:lnTo>
                        <a:pt x="47" y="70"/>
                      </a:lnTo>
                      <a:lnTo>
                        <a:pt x="54" y="61"/>
                      </a:lnTo>
                      <a:lnTo>
                        <a:pt x="60" y="52"/>
                      </a:lnTo>
                      <a:lnTo>
                        <a:pt x="64" y="42"/>
                      </a:lnTo>
                      <a:lnTo>
                        <a:pt x="64" y="33"/>
                      </a:lnTo>
                      <a:lnTo>
                        <a:pt x="64" y="29"/>
                      </a:lnTo>
                      <a:lnTo>
                        <a:pt x="61" y="25"/>
                      </a:lnTo>
                      <a:lnTo>
                        <a:pt x="61" y="2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31" name="Freeform 157">
                  <a:extLst>
                    <a:ext uri="{FF2B5EF4-FFF2-40B4-BE49-F238E27FC236}">
                      <a16:creationId xmlns:a16="http://schemas.microsoft.com/office/drawing/2014/main" id="{72CEBE66-86D4-F113-7787-0ABF04E6CAA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36801" y="4152900"/>
                  <a:ext cx="44450" cy="44450"/>
                </a:xfrm>
                <a:custGeom>
                  <a:avLst/>
                  <a:gdLst/>
                  <a:ahLst/>
                  <a:cxnLst>
                    <a:cxn ang="0">
                      <a:pos x="66" y="24"/>
                    </a:cxn>
                    <a:cxn ang="0">
                      <a:pos x="76" y="28"/>
                    </a:cxn>
                    <a:cxn ang="0">
                      <a:pos x="82" y="35"/>
                    </a:cxn>
                    <a:cxn ang="0">
                      <a:pos x="86" y="53"/>
                    </a:cxn>
                    <a:cxn ang="0">
                      <a:pos x="80" y="73"/>
                    </a:cxn>
                    <a:cxn ang="0">
                      <a:pos x="70" y="81"/>
                    </a:cxn>
                    <a:cxn ang="0">
                      <a:pos x="66" y="84"/>
                    </a:cxn>
                    <a:cxn ang="0">
                      <a:pos x="44" y="79"/>
                    </a:cxn>
                    <a:cxn ang="0">
                      <a:pos x="20" y="66"/>
                    </a:cxn>
                    <a:cxn ang="0">
                      <a:pos x="6" y="51"/>
                    </a:cxn>
                    <a:cxn ang="0">
                      <a:pos x="2" y="38"/>
                    </a:cxn>
                    <a:cxn ang="0">
                      <a:pos x="0" y="24"/>
                    </a:cxn>
                    <a:cxn ang="0">
                      <a:pos x="2" y="15"/>
                    </a:cxn>
                    <a:cxn ang="0">
                      <a:pos x="6" y="8"/>
                    </a:cxn>
                    <a:cxn ang="0">
                      <a:pos x="10" y="1"/>
                    </a:cxn>
                    <a:cxn ang="0">
                      <a:pos x="28" y="1"/>
                    </a:cxn>
                    <a:cxn ang="0">
                      <a:pos x="47" y="6"/>
                    </a:cxn>
                    <a:cxn ang="0">
                      <a:pos x="59" y="13"/>
                    </a:cxn>
                    <a:cxn ang="0">
                      <a:pos x="66" y="24"/>
                    </a:cxn>
                    <a:cxn ang="0">
                      <a:pos x="16" y="14"/>
                    </a:cxn>
                    <a:cxn ang="0">
                      <a:pos x="11" y="20"/>
                    </a:cxn>
                    <a:cxn ang="0">
                      <a:pos x="10" y="34"/>
                    </a:cxn>
                    <a:cxn ang="0">
                      <a:pos x="17" y="48"/>
                    </a:cxn>
                    <a:cxn ang="0">
                      <a:pos x="30" y="59"/>
                    </a:cxn>
                    <a:cxn ang="0">
                      <a:pos x="44" y="67"/>
                    </a:cxn>
                    <a:cxn ang="0">
                      <a:pos x="56" y="69"/>
                    </a:cxn>
                    <a:cxn ang="0">
                      <a:pos x="66" y="66"/>
                    </a:cxn>
                    <a:cxn ang="0">
                      <a:pos x="70" y="53"/>
                    </a:cxn>
                    <a:cxn ang="0">
                      <a:pos x="70" y="44"/>
                    </a:cxn>
                    <a:cxn ang="0">
                      <a:pos x="59" y="41"/>
                    </a:cxn>
                    <a:cxn ang="0">
                      <a:pos x="54" y="35"/>
                    </a:cxn>
                    <a:cxn ang="0">
                      <a:pos x="52" y="31"/>
                    </a:cxn>
                    <a:cxn ang="0">
                      <a:pos x="54" y="28"/>
                    </a:cxn>
                    <a:cxn ang="0">
                      <a:pos x="59" y="25"/>
                    </a:cxn>
                    <a:cxn ang="0">
                      <a:pos x="58" y="23"/>
                    </a:cxn>
                    <a:cxn ang="0">
                      <a:pos x="48" y="20"/>
                    </a:cxn>
                    <a:cxn ang="0">
                      <a:pos x="27" y="13"/>
                    </a:cxn>
                    <a:cxn ang="0">
                      <a:pos x="16" y="14"/>
                    </a:cxn>
                  </a:cxnLst>
                  <a:rect l="0" t="0" r="r" b="b"/>
                  <a:pathLst>
                    <a:path w="86" h="84">
                      <a:moveTo>
                        <a:pt x="66" y="24"/>
                      </a:moveTo>
                      <a:lnTo>
                        <a:pt x="66" y="24"/>
                      </a:lnTo>
                      <a:lnTo>
                        <a:pt x="72" y="25"/>
                      </a:lnTo>
                      <a:lnTo>
                        <a:pt x="76" y="28"/>
                      </a:lnTo>
                      <a:lnTo>
                        <a:pt x="79" y="31"/>
                      </a:lnTo>
                      <a:lnTo>
                        <a:pt x="82" y="35"/>
                      </a:lnTo>
                      <a:lnTo>
                        <a:pt x="84" y="44"/>
                      </a:lnTo>
                      <a:lnTo>
                        <a:pt x="86" y="53"/>
                      </a:lnTo>
                      <a:lnTo>
                        <a:pt x="84" y="63"/>
                      </a:lnTo>
                      <a:lnTo>
                        <a:pt x="80" y="73"/>
                      </a:lnTo>
                      <a:lnTo>
                        <a:pt x="75" y="80"/>
                      </a:lnTo>
                      <a:lnTo>
                        <a:pt x="70" y="81"/>
                      </a:lnTo>
                      <a:lnTo>
                        <a:pt x="66" y="84"/>
                      </a:lnTo>
                      <a:lnTo>
                        <a:pt x="66" y="84"/>
                      </a:lnTo>
                      <a:lnTo>
                        <a:pt x="55" y="83"/>
                      </a:lnTo>
                      <a:lnTo>
                        <a:pt x="44" y="79"/>
                      </a:lnTo>
                      <a:lnTo>
                        <a:pt x="31" y="73"/>
                      </a:lnTo>
                      <a:lnTo>
                        <a:pt x="20" y="66"/>
                      </a:lnTo>
                      <a:lnTo>
                        <a:pt x="10" y="56"/>
                      </a:lnTo>
                      <a:lnTo>
                        <a:pt x="6" y="51"/>
                      </a:lnTo>
                      <a:lnTo>
                        <a:pt x="3" y="45"/>
                      </a:lnTo>
                      <a:lnTo>
                        <a:pt x="2" y="38"/>
                      </a:lnTo>
                      <a:lnTo>
                        <a:pt x="0" y="31"/>
                      </a:lnTo>
                      <a:lnTo>
                        <a:pt x="0" y="24"/>
                      </a:lnTo>
                      <a:lnTo>
                        <a:pt x="2" y="15"/>
                      </a:lnTo>
                      <a:lnTo>
                        <a:pt x="2" y="15"/>
                      </a:lnTo>
                      <a:lnTo>
                        <a:pt x="3" y="13"/>
                      </a:lnTo>
                      <a:lnTo>
                        <a:pt x="6" y="8"/>
                      </a:lnTo>
                      <a:lnTo>
                        <a:pt x="10" y="1"/>
                      </a:lnTo>
                      <a:lnTo>
                        <a:pt x="10" y="1"/>
                      </a:lnTo>
                      <a:lnTo>
                        <a:pt x="20" y="0"/>
                      </a:lnTo>
                      <a:lnTo>
                        <a:pt x="28" y="1"/>
                      </a:lnTo>
                      <a:lnTo>
                        <a:pt x="38" y="3"/>
                      </a:lnTo>
                      <a:lnTo>
                        <a:pt x="47" y="6"/>
                      </a:lnTo>
                      <a:lnTo>
                        <a:pt x="54" y="8"/>
                      </a:lnTo>
                      <a:lnTo>
                        <a:pt x="59" y="13"/>
                      </a:lnTo>
                      <a:lnTo>
                        <a:pt x="65" y="18"/>
                      </a:lnTo>
                      <a:lnTo>
                        <a:pt x="66" y="24"/>
                      </a:lnTo>
                      <a:lnTo>
                        <a:pt x="66" y="24"/>
                      </a:lnTo>
                      <a:close/>
                      <a:moveTo>
                        <a:pt x="16" y="14"/>
                      </a:moveTo>
                      <a:lnTo>
                        <a:pt x="16" y="14"/>
                      </a:lnTo>
                      <a:lnTo>
                        <a:pt x="11" y="20"/>
                      </a:lnTo>
                      <a:lnTo>
                        <a:pt x="10" y="27"/>
                      </a:lnTo>
                      <a:lnTo>
                        <a:pt x="10" y="34"/>
                      </a:lnTo>
                      <a:lnTo>
                        <a:pt x="13" y="41"/>
                      </a:lnTo>
                      <a:lnTo>
                        <a:pt x="17" y="48"/>
                      </a:lnTo>
                      <a:lnTo>
                        <a:pt x="23" y="53"/>
                      </a:lnTo>
                      <a:lnTo>
                        <a:pt x="30" y="59"/>
                      </a:lnTo>
                      <a:lnTo>
                        <a:pt x="35" y="63"/>
                      </a:lnTo>
                      <a:lnTo>
                        <a:pt x="44" y="67"/>
                      </a:lnTo>
                      <a:lnTo>
                        <a:pt x="49" y="69"/>
                      </a:lnTo>
                      <a:lnTo>
                        <a:pt x="56" y="69"/>
                      </a:lnTo>
                      <a:lnTo>
                        <a:pt x="62" y="69"/>
                      </a:lnTo>
                      <a:lnTo>
                        <a:pt x="66" y="66"/>
                      </a:lnTo>
                      <a:lnTo>
                        <a:pt x="69" y="60"/>
                      </a:lnTo>
                      <a:lnTo>
                        <a:pt x="70" y="53"/>
                      </a:lnTo>
                      <a:lnTo>
                        <a:pt x="70" y="44"/>
                      </a:lnTo>
                      <a:lnTo>
                        <a:pt x="70" y="44"/>
                      </a:lnTo>
                      <a:lnTo>
                        <a:pt x="65" y="42"/>
                      </a:lnTo>
                      <a:lnTo>
                        <a:pt x="59" y="41"/>
                      </a:lnTo>
                      <a:lnTo>
                        <a:pt x="55" y="38"/>
                      </a:lnTo>
                      <a:lnTo>
                        <a:pt x="54" y="35"/>
                      </a:lnTo>
                      <a:lnTo>
                        <a:pt x="52" y="31"/>
                      </a:lnTo>
                      <a:lnTo>
                        <a:pt x="52" y="31"/>
                      </a:lnTo>
                      <a:lnTo>
                        <a:pt x="52" y="30"/>
                      </a:lnTo>
                      <a:lnTo>
                        <a:pt x="54" y="28"/>
                      </a:lnTo>
                      <a:lnTo>
                        <a:pt x="58" y="27"/>
                      </a:lnTo>
                      <a:lnTo>
                        <a:pt x="59" y="25"/>
                      </a:lnTo>
                      <a:lnTo>
                        <a:pt x="59" y="24"/>
                      </a:lnTo>
                      <a:lnTo>
                        <a:pt x="58" y="23"/>
                      </a:lnTo>
                      <a:lnTo>
                        <a:pt x="58" y="23"/>
                      </a:lnTo>
                      <a:lnTo>
                        <a:pt x="48" y="20"/>
                      </a:lnTo>
                      <a:lnTo>
                        <a:pt x="38" y="15"/>
                      </a:lnTo>
                      <a:lnTo>
                        <a:pt x="27" y="13"/>
                      </a:lnTo>
                      <a:lnTo>
                        <a:pt x="21" y="13"/>
                      </a:lnTo>
                      <a:lnTo>
                        <a:pt x="16" y="14"/>
                      </a:lnTo>
                      <a:lnTo>
                        <a:pt x="16" y="1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32" name="Freeform 158">
                  <a:extLst>
                    <a:ext uri="{FF2B5EF4-FFF2-40B4-BE49-F238E27FC236}">
                      <a16:creationId xmlns:a16="http://schemas.microsoft.com/office/drawing/2014/main" id="{DD0DCF68-CD73-8697-DAFA-D4B824213C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33601" y="3810000"/>
                  <a:ext cx="681038" cy="1274763"/>
                </a:xfrm>
                <a:custGeom>
                  <a:avLst/>
                  <a:gdLst/>
                  <a:ahLst/>
                  <a:cxnLst>
                    <a:cxn ang="0">
                      <a:pos x="613" y="831"/>
                    </a:cxn>
                    <a:cxn ang="0">
                      <a:pos x="184" y="722"/>
                    </a:cxn>
                    <a:cxn ang="0">
                      <a:pos x="199" y="289"/>
                    </a:cxn>
                    <a:cxn ang="0">
                      <a:pos x="674" y="61"/>
                    </a:cxn>
                    <a:cxn ang="0">
                      <a:pos x="730" y="584"/>
                    </a:cxn>
                    <a:cxn ang="0">
                      <a:pos x="1116" y="361"/>
                    </a:cxn>
                    <a:cxn ang="0">
                      <a:pos x="1054" y="883"/>
                    </a:cxn>
                    <a:cxn ang="0">
                      <a:pos x="806" y="963"/>
                    </a:cxn>
                    <a:cxn ang="0">
                      <a:pos x="953" y="1408"/>
                    </a:cxn>
                    <a:cxn ang="0">
                      <a:pos x="1120" y="1560"/>
                    </a:cxn>
                    <a:cxn ang="0">
                      <a:pos x="1240" y="2379"/>
                    </a:cxn>
                    <a:cxn ang="0">
                      <a:pos x="76" y="2289"/>
                    </a:cxn>
                    <a:cxn ang="0">
                      <a:pos x="142" y="1536"/>
                    </a:cxn>
                    <a:cxn ang="0">
                      <a:pos x="783" y="1480"/>
                    </a:cxn>
                    <a:cxn ang="0">
                      <a:pos x="674" y="77"/>
                    </a:cxn>
                    <a:cxn ang="0">
                      <a:pos x="376" y="291"/>
                    </a:cxn>
                    <a:cxn ang="0">
                      <a:pos x="469" y="153"/>
                    </a:cxn>
                    <a:cxn ang="0">
                      <a:pos x="646" y="600"/>
                    </a:cxn>
                    <a:cxn ang="0">
                      <a:pos x="476" y="256"/>
                    </a:cxn>
                    <a:cxn ang="0">
                      <a:pos x="557" y="423"/>
                    </a:cxn>
                    <a:cxn ang="0">
                      <a:pos x="112" y="424"/>
                    </a:cxn>
                    <a:cxn ang="0">
                      <a:pos x="397" y="813"/>
                    </a:cxn>
                    <a:cxn ang="0">
                      <a:pos x="567" y="579"/>
                    </a:cxn>
                    <a:cxn ang="0">
                      <a:pos x="773" y="576"/>
                    </a:cxn>
                    <a:cxn ang="0">
                      <a:pos x="1060" y="864"/>
                    </a:cxn>
                    <a:cxn ang="0">
                      <a:pos x="1064" y="355"/>
                    </a:cxn>
                    <a:cxn ang="0">
                      <a:pos x="734" y="601"/>
                    </a:cxn>
                    <a:cxn ang="0">
                      <a:pos x="647" y="639"/>
                    </a:cxn>
                    <a:cxn ang="0">
                      <a:pos x="768" y="970"/>
                    </a:cxn>
                    <a:cxn ang="0">
                      <a:pos x="715" y="664"/>
                    </a:cxn>
                    <a:cxn ang="0">
                      <a:pos x="639" y="779"/>
                    </a:cxn>
                    <a:cxn ang="0">
                      <a:pos x="761" y="920"/>
                    </a:cxn>
                    <a:cxn ang="0">
                      <a:pos x="835" y="935"/>
                    </a:cxn>
                    <a:cxn ang="0">
                      <a:pos x="842" y="1432"/>
                    </a:cxn>
                    <a:cxn ang="0">
                      <a:pos x="754" y="1268"/>
                    </a:cxn>
                    <a:cxn ang="0">
                      <a:pos x="519" y="1432"/>
                    </a:cxn>
                    <a:cxn ang="0">
                      <a:pos x="646" y="1501"/>
                    </a:cxn>
                    <a:cxn ang="0">
                      <a:pos x="646" y="1427"/>
                    </a:cxn>
                    <a:cxn ang="0">
                      <a:pos x="650" y="1518"/>
                    </a:cxn>
                    <a:cxn ang="0">
                      <a:pos x="862" y="1564"/>
                    </a:cxn>
                    <a:cxn ang="0">
                      <a:pos x="90" y="1602"/>
                    </a:cxn>
                    <a:cxn ang="0">
                      <a:pos x="307" y="1626"/>
                    </a:cxn>
                    <a:cxn ang="0">
                      <a:pos x="703" y="1625"/>
                    </a:cxn>
                    <a:cxn ang="0">
                      <a:pos x="810" y="1568"/>
                    </a:cxn>
                    <a:cxn ang="0">
                      <a:pos x="945" y="1598"/>
                    </a:cxn>
                    <a:cxn ang="0">
                      <a:pos x="1183" y="1606"/>
                    </a:cxn>
                    <a:cxn ang="0">
                      <a:pos x="876" y="1595"/>
                    </a:cxn>
                    <a:cxn ang="0">
                      <a:pos x="400" y="1590"/>
                    </a:cxn>
                    <a:cxn ang="0">
                      <a:pos x="731" y="1622"/>
                    </a:cxn>
                    <a:cxn ang="0">
                      <a:pos x="1028" y="1615"/>
                    </a:cxn>
                    <a:cxn ang="0">
                      <a:pos x="257" y="1633"/>
                    </a:cxn>
                    <a:cxn ang="0">
                      <a:pos x="272" y="1651"/>
                    </a:cxn>
                    <a:cxn ang="0">
                      <a:pos x="622" y="1665"/>
                    </a:cxn>
                    <a:cxn ang="0">
                      <a:pos x="664" y="1640"/>
                    </a:cxn>
                    <a:cxn ang="0">
                      <a:pos x="987" y="1637"/>
                    </a:cxn>
                    <a:cxn ang="0">
                      <a:pos x="1176" y="1651"/>
                    </a:cxn>
                    <a:cxn ang="0">
                      <a:pos x="775" y="1682"/>
                    </a:cxn>
                    <a:cxn ang="0">
                      <a:pos x="66" y="1667"/>
                    </a:cxn>
                    <a:cxn ang="0">
                      <a:pos x="354" y="2383"/>
                    </a:cxn>
                    <a:cxn ang="0">
                      <a:pos x="1261" y="2112"/>
                    </a:cxn>
                    <a:cxn ang="0">
                      <a:pos x="946" y="1672"/>
                    </a:cxn>
                    <a:cxn ang="0">
                      <a:pos x="950" y="1717"/>
                    </a:cxn>
                  </a:cxnLst>
                  <a:rect l="0" t="0" r="r" b="b"/>
                  <a:pathLst>
                    <a:path w="1286" h="2407">
                      <a:moveTo>
                        <a:pt x="807" y="1533"/>
                      </a:moveTo>
                      <a:lnTo>
                        <a:pt x="807" y="1533"/>
                      </a:lnTo>
                      <a:lnTo>
                        <a:pt x="797" y="1494"/>
                      </a:lnTo>
                      <a:lnTo>
                        <a:pt x="783" y="1455"/>
                      </a:lnTo>
                      <a:lnTo>
                        <a:pt x="771" y="1414"/>
                      </a:lnTo>
                      <a:lnTo>
                        <a:pt x="759" y="1373"/>
                      </a:lnTo>
                      <a:lnTo>
                        <a:pt x="759" y="1373"/>
                      </a:lnTo>
                      <a:lnTo>
                        <a:pt x="751" y="1324"/>
                      </a:lnTo>
                      <a:lnTo>
                        <a:pt x="745" y="1278"/>
                      </a:lnTo>
                      <a:lnTo>
                        <a:pt x="736" y="1188"/>
                      </a:lnTo>
                      <a:lnTo>
                        <a:pt x="736" y="1188"/>
                      </a:lnTo>
                      <a:lnTo>
                        <a:pt x="733" y="1156"/>
                      </a:lnTo>
                      <a:lnTo>
                        <a:pt x="733" y="1140"/>
                      </a:lnTo>
                      <a:lnTo>
                        <a:pt x="733" y="1125"/>
                      </a:lnTo>
                      <a:lnTo>
                        <a:pt x="733" y="1125"/>
                      </a:lnTo>
                      <a:lnTo>
                        <a:pt x="737" y="1086"/>
                      </a:lnTo>
                      <a:lnTo>
                        <a:pt x="737" y="1077"/>
                      </a:lnTo>
                      <a:lnTo>
                        <a:pt x="736" y="1069"/>
                      </a:lnTo>
                      <a:lnTo>
                        <a:pt x="734" y="1060"/>
                      </a:lnTo>
                      <a:lnTo>
                        <a:pt x="731" y="1052"/>
                      </a:lnTo>
                      <a:lnTo>
                        <a:pt x="731" y="1052"/>
                      </a:lnTo>
                      <a:lnTo>
                        <a:pt x="717" y="1024"/>
                      </a:lnTo>
                      <a:lnTo>
                        <a:pt x="703" y="996"/>
                      </a:lnTo>
                      <a:lnTo>
                        <a:pt x="689" y="966"/>
                      </a:lnTo>
                      <a:lnTo>
                        <a:pt x="675" y="938"/>
                      </a:lnTo>
                      <a:lnTo>
                        <a:pt x="663" y="909"/>
                      </a:lnTo>
                      <a:lnTo>
                        <a:pt x="653" y="878"/>
                      </a:lnTo>
                      <a:lnTo>
                        <a:pt x="650" y="862"/>
                      </a:lnTo>
                      <a:lnTo>
                        <a:pt x="647" y="847"/>
                      </a:lnTo>
                      <a:lnTo>
                        <a:pt x="646" y="830"/>
                      </a:lnTo>
                      <a:lnTo>
                        <a:pt x="646" y="813"/>
                      </a:lnTo>
                      <a:lnTo>
                        <a:pt x="646" y="813"/>
                      </a:lnTo>
                      <a:lnTo>
                        <a:pt x="639" y="816"/>
                      </a:lnTo>
                      <a:lnTo>
                        <a:pt x="633" y="819"/>
                      </a:lnTo>
                      <a:lnTo>
                        <a:pt x="619" y="829"/>
                      </a:lnTo>
                      <a:lnTo>
                        <a:pt x="613" y="831"/>
                      </a:lnTo>
                      <a:lnTo>
                        <a:pt x="608" y="833"/>
                      </a:lnTo>
                      <a:lnTo>
                        <a:pt x="605" y="833"/>
                      </a:lnTo>
                      <a:lnTo>
                        <a:pt x="602" y="833"/>
                      </a:lnTo>
                      <a:lnTo>
                        <a:pt x="599" y="830"/>
                      </a:lnTo>
                      <a:lnTo>
                        <a:pt x="598" y="827"/>
                      </a:lnTo>
                      <a:lnTo>
                        <a:pt x="598" y="827"/>
                      </a:lnTo>
                      <a:lnTo>
                        <a:pt x="588" y="809"/>
                      </a:lnTo>
                      <a:lnTo>
                        <a:pt x="584" y="800"/>
                      </a:lnTo>
                      <a:lnTo>
                        <a:pt x="578" y="792"/>
                      </a:lnTo>
                      <a:lnTo>
                        <a:pt x="578" y="792"/>
                      </a:lnTo>
                      <a:lnTo>
                        <a:pt x="554" y="802"/>
                      </a:lnTo>
                      <a:lnTo>
                        <a:pt x="532" y="812"/>
                      </a:lnTo>
                      <a:lnTo>
                        <a:pt x="511" y="820"/>
                      </a:lnTo>
                      <a:lnTo>
                        <a:pt x="500" y="824"/>
                      </a:lnTo>
                      <a:lnTo>
                        <a:pt x="489" y="827"/>
                      </a:lnTo>
                      <a:lnTo>
                        <a:pt x="489" y="827"/>
                      </a:lnTo>
                      <a:lnTo>
                        <a:pt x="479" y="829"/>
                      </a:lnTo>
                      <a:lnTo>
                        <a:pt x="467" y="830"/>
                      </a:lnTo>
                      <a:lnTo>
                        <a:pt x="448" y="830"/>
                      </a:lnTo>
                      <a:lnTo>
                        <a:pt x="404" y="826"/>
                      </a:lnTo>
                      <a:lnTo>
                        <a:pt x="404" y="826"/>
                      </a:lnTo>
                      <a:lnTo>
                        <a:pt x="383" y="824"/>
                      </a:lnTo>
                      <a:lnTo>
                        <a:pt x="362" y="822"/>
                      </a:lnTo>
                      <a:lnTo>
                        <a:pt x="343" y="817"/>
                      </a:lnTo>
                      <a:lnTo>
                        <a:pt x="323" y="812"/>
                      </a:lnTo>
                      <a:lnTo>
                        <a:pt x="323" y="812"/>
                      </a:lnTo>
                      <a:lnTo>
                        <a:pt x="289" y="798"/>
                      </a:lnTo>
                      <a:lnTo>
                        <a:pt x="272" y="791"/>
                      </a:lnTo>
                      <a:lnTo>
                        <a:pt x="255" y="781"/>
                      </a:lnTo>
                      <a:lnTo>
                        <a:pt x="240" y="772"/>
                      </a:lnTo>
                      <a:lnTo>
                        <a:pt x="225" y="761"/>
                      </a:lnTo>
                      <a:lnTo>
                        <a:pt x="211" y="750"/>
                      </a:lnTo>
                      <a:lnTo>
                        <a:pt x="198" y="739"/>
                      </a:lnTo>
                      <a:lnTo>
                        <a:pt x="198" y="739"/>
                      </a:lnTo>
                      <a:lnTo>
                        <a:pt x="191" y="730"/>
                      </a:lnTo>
                      <a:lnTo>
                        <a:pt x="184" y="722"/>
                      </a:lnTo>
                      <a:lnTo>
                        <a:pt x="177" y="712"/>
                      </a:lnTo>
                      <a:lnTo>
                        <a:pt x="170" y="704"/>
                      </a:lnTo>
                      <a:lnTo>
                        <a:pt x="170" y="704"/>
                      </a:lnTo>
                      <a:lnTo>
                        <a:pt x="154" y="687"/>
                      </a:lnTo>
                      <a:lnTo>
                        <a:pt x="147" y="680"/>
                      </a:lnTo>
                      <a:lnTo>
                        <a:pt x="142" y="670"/>
                      </a:lnTo>
                      <a:lnTo>
                        <a:pt x="142" y="670"/>
                      </a:lnTo>
                      <a:lnTo>
                        <a:pt x="132" y="650"/>
                      </a:lnTo>
                      <a:lnTo>
                        <a:pt x="121" y="629"/>
                      </a:lnTo>
                      <a:lnTo>
                        <a:pt x="111" y="607"/>
                      </a:lnTo>
                      <a:lnTo>
                        <a:pt x="105" y="584"/>
                      </a:lnTo>
                      <a:lnTo>
                        <a:pt x="105" y="584"/>
                      </a:lnTo>
                      <a:lnTo>
                        <a:pt x="95" y="542"/>
                      </a:lnTo>
                      <a:lnTo>
                        <a:pt x="93" y="521"/>
                      </a:lnTo>
                      <a:lnTo>
                        <a:pt x="90" y="499"/>
                      </a:lnTo>
                      <a:lnTo>
                        <a:pt x="88" y="478"/>
                      </a:lnTo>
                      <a:lnTo>
                        <a:pt x="88" y="457"/>
                      </a:lnTo>
                      <a:lnTo>
                        <a:pt x="91" y="435"/>
                      </a:lnTo>
                      <a:lnTo>
                        <a:pt x="97" y="414"/>
                      </a:lnTo>
                      <a:lnTo>
                        <a:pt x="97" y="414"/>
                      </a:lnTo>
                      <a:lnTo>
                        <a:pt x="100" y="409"/>
                      </a:lnTo>
                      <a:lnTo>
                        <a:pt x="104" y="402"/>
                      </a:lnTo>
                      <a:lnTo>
                        <a:pt x="107" y="396"/>
                      </a:lnTo>
                      <a:lnTo>
                        <a:pt x="111" y="389"/>
                      </a:lnTo>
                      <a:lnTo>
                        <a:pt x="111" y="389"/>
                      </a:lnTo>
                      <a:lnTo>
                        <a:pt x="114" y="371"/>
                      </a:lnTo>
                      <a:lnTo>
                        <a:pt x="117" y="361"/>
                      </a:lnTo>
                      <a:lnTo>
                        <a:pt x="121" y="353"/>
                      </a:lnTo>
                      <a:lnTo>
                        <a:pt x="121" y="353"/>
                      </a:lnTo>
                      <a:lnTo>
                        <a:pt x="126" y="344"/>
                      </a:lnTo>
                      <a:lnTo>
                        <a:pt x="135" y="334"/>
                      </a:lnTo>
                      <a:lnTo>
                        <a:pt x="145" y="326"/>
                      </a:lnTo>
                      <a:lnTo>
                        <a:pt x="154" y="318"/>
                      </a:lnTo>
                      <a:lnTo>
                        <a:pt x="177" y="301"/>
                      </a:lnTo>
                      <a:lnTo>
                        <a:pt x="188" y="295"/>
                      </a:lnTo>
                      <a:lnTo>
                        <a:pt x="199" y="289"/>
                      </a:lnTo>
                      <a:lnTo>
                        <a:pt x="199" y="289"/>
                      </a:lnTo>
                      <a:lnTo>
                        <a:pt x="218" y="282"/>
                      </a:lnTo>
                      <a:lnTo>
                        <a:pt x="239" y="280"/>
                      </a:lnTo>
                      <a:lnTo>
                        <a:pt x="261" y="278"/>
                      </a:lnTo>
                      <a:lnTo>
                        <a:pt x="289" y="281"/>
                      </a:lnTo>
                      <a:lnTo>
                        <a:pt x="289" y="281"/>
                      </a:lnTo>
                      <a:lnTo>
                        <a:pt x="288" y="239"/>
                      </a:lnTo>
                      <a:lnTo>
                        <a:pt x="289" y="194"/>
                      </a:lnTo>
                      <a:lnTo>
                        <a:pt x="291" y="171"/>
                      </a:lnTo>
                      <a:lnTo>
                        <a:pt x="295" y="150"/>
                      </a:lnTo>
                      <a:lnTo>
                        <a:pt x="300" y="129"/>
                      </a:lnTo>
                      <a:lnTo>
                        <a:pt x="307" y="111"/>
                      </a:lnTo>
                      <a:lnTo>
                        <a:pt x="307" y="111"/>
                      </a:lnTo>
                      <a:lnTo>
                        <a:pt x="316" y="97"/>
                      </a:lnTo>
                      <a:lnTo>
                        <a:pt x="324" y="86"/>
                      </a:lnTo>
                      <a:lnTo>
                        <a:pt x="334" y="75"/>
                      </a:lnTo>
                      <a:lnTo>
                        <a:pt x="344" y="63"/>
                      </a:lnTo>
                      <a:lnTo>
                        <a:pt x="364" y="44"/>
                      </a:lnTo>
                      <a:lnTo>
                        <a:pt x="385" y="25"/>
                      </a:lnTo>
                      <a:lnTo>
                        <a:pt x="385" y="25"/>
                      </a:lnTo>
                      <a:lnTo>
                        <a:pt x="400" y="17"/>
                      </a:lnTo>
                      <a:lnTo>
                        <a:pt x="417" y="10"/>
                      </a:lnTo>
                      <a:lnTo>
                        <a:pt x="435" y="6"/>
                      </a:lnTo>
                      <a:lnTo>
                        <a:pt x="453" y="2"/>
                      </a:lnTo>
                      <a:lnTo>
                        <a:pt x="472" y="0"/>
                      </a:lnTo>
                      <a:lnTo>
                        <a:pt x="491" y="0"/>
                      </a:lnTo>
                      <a:lnTo>
                        <a:pt x="511" y="2"/>
                      </a:lnTo>
                      <a:lnTo>
                        <a:pt x="531" y="3"/>
                      </a:lnTo>
                      <a:lnTo>
                        <a:pt x="549" y="7"/>
                      </a:lnTo>
                      <a:lnTo>
                        <a:pt x="569" y="11"/>
                      </a:lnTo>
                      <a:lnTo>
                        <a:pt x="588" y="17"/>
                      </a:lnTo>
                      <a:lnTo>
                        <a:pt x="606" y="24"/>
                      </a:lnTo>
                      <a:lnTo>
                        <a:pt x="625" y="32"/>
                      </a:lnTo>
                      <a:lnTo>
                        <a:pt x="642" y="41"/>
                      </a:lnTo>
                      <a:lnTo>
                        <a:pt x="658" y="49"/>
                      </a:lnTo>
                      <a:lnTo>
                        <a:pt x="674" y="61"/>
                      </a:lnTo>
                      <a:lnTo>
                        <a:pt x="674" y="61"/>
                      </a:lnTo>
                      <a:lnTo>
                        <a:pt x="679" y="65"/>
                      </a:lnTo>
                      <a:lnTo>
                        <a:pt x="684" y="70"/>
                      </a:lnTo>
                      <a:lnTo>
                        <a:pt x="695" y="82"/>
                      </a:lnTo>
                      <a:lnTo>
                        <a:pt x="705" y="94"/>
                      </a:lnTo>
                      <a:lnTo>
                        <a:pt x="710" y="100"/>
                      </a:lnTo>
                      <a:lnTo>
                        <a:pt x="717" y="104"/>
                      </a:lnTo>
                      <a:lnTo>
                        <a:pt x="717" y="104"/>
                      </a:lnTo>
                      <a:lnTo>
                        <a:pt x="723" y="118"/>
                      </a:lnTo>
                      <a:lnTo>
                        <a:pt x="731" y="134"/>
                      </a:lnTo>
                      <a:lnTo>
                        <a:pt x="747" y="162"/>
                      </a:lnTo>
                      <a:lnTo>
                        <a:pt x="762" y="190"/>
                      </a:lnTo>
                      <a:lnTo>
                        <a:pt x="768" y="204"/>
                      </a:lnTo>
                      <a:lnTo>
                        <a:pt x="772" y="219"/>
                      </a:lnTo>
                      <a:lnTo>
                        <a:pt x="772" y="219"/>
                      </a:lnTo>
                      <a:lnTo>
                        <a:pt x="772" y="226"/>
                      </a:lnTo>
                      <a:lnTo>
                        <a:pt x="773" y="233"/>
                      </a:lnTo>
                      <a:lnTo>
                        <a:pt x="778" y="247"/>
                      </a:lnTo>
                      <a:lnTo>
                        <a:pt x="782" y="261"/>
                      </a:lnTo>
                      <a:lnTo>
                        <a:pt x="786" y="275"/>
                      </a:lnTo>
                      <a:lnTo>
                        <a:pt x="786" y="275"/>
                      </a:lnTo>
                      <a:lnTo>
                        <a:pt x="792" y="302"/>
                      </a:lnTo>
                      <a:lnTo>
                        <a:pt x="793" y="330"/>
                      </a:lnTo>
                      <a:lnTo>
                        <a:pt x="793" y="358"/>
                      </a:lnTo>
                      <a:lnTo>
                        <a:pt x="790" y="386"/>
                      </a:lnTo>
                      <a:lnTo>
                        <a:pt x="788" y="414"/>
                      </a:lnTo>
                      <a:lnTo>
                        <a:pt x="782" y="441"/>
                      </a:lnTo>
                      <a:lnTo>
                        <a:pt x="775" y="468"/>
                      </a:lnTo>
                      <a:lnTo>
                        <a:pt x="768" y="492"/>
                      </a:lnTo>
                      <a:lnTo>
                        <a:pt x="768" y="492"/>
                      </a:lnTo>
                      <a:lnTo>
                        <a:pt x="758" y="515"/>
                      </a:lnTo>
                      <a:lnTo>
                        <a:pt x="748" y="538"/>
                      </a:lnTo>
                      <a:lnTo>
                        <a:pt x="737" y="559"/>
                      </a:lnTo>
                      <a:lnTo>
                        <a:pt x="724" y="577"/>
                      </a:lnTo>
                      <a:lnTo>
                        <a:pt x="724" y="577"/>
                      </a:lnTo>
                      <a:lnTo>
                        <a:pt x="730" y="584"/>
                      </a:lnTo>
                      <a:lnTo>
                        <a:pt x="737" y="590"/>
                      </a:lnTo>
                      <a:lnTo>
                        <a:pt x="752" y="600"/>
                      </a:lnTo>
                      <a:lnTo>
                        <a:pt x="752" y="600"/>
                      </a:lnTo>
                      <a:lnTo>
                        <a:pt x="759" y="576"/>
                      </a:lnTo>
                      <a:lnTo>
                        <a:pt x="768" y="551"/>
                      </a:lnTo>
                      <a:lnTo>
                        <a:pt x="778" y="527"/>
                      </a:lnTo>
                      <a:lnTo>
                        <a:pt x="788" y="503"/>
                      </a:lnTo>
                      <a:lnTo>
                        <a:pt x="800" y="479"/>
                      </a:lnTo>
                      <a:lnTo>
                        <a:pt x="813" y="457"/>
                      </a:lnTo>
                      <a:lnTo>
                        <a:pt x="828" y="434"/>
                      </a:lnTo>
                      <a:lnTo>
                        <a:pt x="845" y="413"/>
                      </a:lnTo>
                      <a:lnTo>
                        <a:pt x="845" y="413"/>
                      </a:lnTo>
                      <a:lnTo>
                        <a:pt x="858" y="399"/>
                      </a:lnTo>
                      <a:lnTo>
                        <a:pt x="873" y="385"/>
                      </a:lnTo>
                      <a:lnTo>
                        <a:pt x="890" y="372"/>
                      </a:lnTo>
                      <a:lnTo>
                        <a:pt x="910" y="360"/>
                      </a:lnTo>
                      <a:lnTo>
                        <a:pt x="929" y="350"/>
                      </a:lnTo>
                      <a:lnTo>
                        <a:pt x="949" y="341"/>
                      </a:lnTo>
                      <a:lnTo>
                        <a:pt x="970" y="336"/>
                      </a:lnTo>
                      <a:lnTo>
                        <a:pt x="990" y="333"/>
                      </a:lnTo>
                      <a:lnTo>
                        <a:pt x="990" y="333"/>
                      </a:lnTo>
                      <a:lnTo>
                        <a:pt x="1000" y="333"/>
                      </a:lnTo>
                      <a:lnTo>
                        <a:pt x="1009" y="333"/>
                      </a:lnTo>
                      <a:lnTo>
                        <a:pt x="1033" y="337"/>
                      </a:lnTo>
                      <a:lnTo>
                        <a:pt x="1057" y="341"/>
                      </a:lnTo>
                      <a:lnTo>
                        <a:pt x="1081" y="346"/>
                      </a:lnTo>
                      <a:lnTo>
                        <a:pt x="1081" y="346"/>
                      </a:lnTo>
                      <a:lnTo>
                        <a:pt x="1087" y="346"/>
                      </a:lnTo>
                      <a:lnTo>
                        <a:pt x="1092" y="344"/>
                      </a:lnTo>
                      <a:lnTo>
                        <a:pt x="1098" y="344"/>
                      </a:lnTo>
                      <a:lnTo>
                        <a:pt x="1103" y="346"/>
                      </a:lnTo>
                      <a:lnTo>
                        <a:pt x="1103" y="346"/>
                      </a:lnTo>
                      <a:lnTo>
                        <a:pt x="1106" y="347"/>
                      </a:lnTo>
                      <a:lnTo>
                        <a:pt x="1109" y="351"/>
                      </a:lnTo>
                      <a:lnTo>
                        <a:pt x="1112" y="357"/>
                      </a:lnTo>
                      <a:lnTo>
                        <a:pt x="1116" y="361"/>
                      </a:lnTo>
                      <a:lnTo>
                        <a:pt x="1116" y="361"/>
                      </a:lnTo>
                      <a:lnTo>
                        <a:pt x="1129" y="371"/>
                      </a:lnTo>
                      <a:lnTo>
                        <a:pt x="1146" y="381"/>
                      </a:lnTo>
                      <a:lnTo>
                        <a:pt x="1162" y="391"/>
                      </a:lnTo>
                      <a:lnTo>
                        <a:pt x="1169" y="396"/>
                      </a:lnTo>
                      <a:lnTo>
                        <a:pt x="1175" y="400"/>
                      </a:lnTo>
                      <a:lnTo>
                        <a:pt x="1175" y="400"/>
                      </a:lnTo>
                      <a:lnTo>
                        <a:pt x="1178" y="406"/>
                      </a:lnTo>
                      <a:lnTo>
                        <a:pt x="1182" y="412"/>
                      </a:lnTo>
                      <a:lnTo>
                        <a:pt x="1188" y="421"/>
                      </a:lnTo>
                      <a:lnTo>
                        <a:pt x="1188" y="421"/>
                      </a:lnTo>
                      <a:lnTo>
                        <a:pt x="1211" y="454"/>
                      </a:lnTo>
                      <a:lnTo>
                        <a:pt x="1221" y="472"/>
                      </a:lnTo>
                      <a:lnTo>
                        <a:pt x="1226" y="480"/>
                      </a:lnTo>
                      <a:lnTo>
                        <a:pt x="1230" y="490"/>
                      </a:lnTo>
                      <a:lnTo>
                        <a:pt x="1230" y="490"/>
                      </a:lnTo>
                      <a:lnTo>
                        <a:pt x="1235" y="525"/>
                      </a:lnTo>
                      <a:lnTo>
                        <a:pt x="1241" y="559"/>
                      </a:lnTo>
                      <a:lnTo>
                        <a:pt x="1244" y="577"/>
                      </a:lnTo>
                      <a:lnTo>
                        <a:pt x="1244" y="595"/>
                      </a:lnTo>
                      <a:lnTo>
                        <a:pt x="1244" y="612"/>
                      </a:lnTo>
                      <a:lnTo>
                        <a:pt x="1241" y="632"/>
                      </a:lnTo>
                      <a:lnTo>
                        <a:pt x="1241" y="632"/>
                      </a:lnTo>
                      <a:lnTo>
                        <a:pt x="1237" y="652"/>
                      </a:lnTo>
                      <a:lnTo>
                        <a:pt x="1230" y="673"/>
                      </a:lnTo>
                      <a:lnTo>
                        <a:pt x="1213" y="712"/>
                      </a:lnTo>
                      <a:lnTo>
                        <a:pt x="1213" y="712"/>
                      </a:lnTo>
                      <a:lnTo>
                        <a:pt x="1202" y="736"/>
                      </a:lnTo>
                      <a:lnTo>
                        <a:pt x="1189" y="756"/>
                      </a:lnTo>
                      <a:lnTo>
                        <a:pt x="1175" y="775"/>
                      </a:lnTo>
                      <a:lnTo>
                        <a:pt x="1160" y="792"/>
                      </a:lnTo>
                      <a:lnTo>
                        <a:pt x="1143" y="809"/>
                      </a:lnTo>
                      <a:lnTo>
                        <a:pt x="1126" y="824"/>
                      </a:lnTo>
                      <a:lnTo>
                        <a:pt x="1088" y="855"/>
                      </a:lnTo>
                      <a:lnTo>
                        <a:pt x="1088" y="855"/>
                      </a:lnTo>
                      <a:lnTo>
                        <a:pt x="1054" y="883"/>
                      </a:lnTo>
                      <a:lnTo>
                        <a:pt x="1035" y="896"/>
                      </a:lnTo>
                      <a:lnTo>
                        <a:pt x="1025" y="902"/>
                      </a:lnTo>
                      <a:lnTo>
                        <a:pt x="1014" y="906"/>
                      </a:lnTo>
                      <a:lnTo>
                        <a:pt x="1014" y="906"/>
                      </a:lnTo>
                      <a:lnTo>
                        <a:pt x="1002" y="907"/>
                      </a:lnTo>
                      <a:lnTo>
                        <a:pt x="991" y="910"/>
                      </a:lnTo>
                      <a:lnTo>
                        <a:pt x="981" y="916"/>
                      </a:lnTo>
                      <a:lnTo>
                        <a:pt x="971" y="923"/>
                      </a:lnTo>
                      <a:lnTo>
                        <a:pt x="971" y="923"/>
                      </a:lnTo>
                      <a:lnTo>
                        <a:pt x="942" y="928"/>
                      </a:lnTo>
                      <a:lnTo>
                        <a:pt x="927" y="931"/>
                      </a:lnTo>
                      <a:lnTo>
                        <a:pt x="911" y="932"/>
                      </a:lnTo>
                      <a:lnTo>
                        <a:pt x="894" y="932"/>
                      </a:lnTo>
                      <a:lnTo>
                        <a:pt x="879" y="932"/>
                      </a:lnTo>
                      <a:lnTo>
                        <a:pt x="863" y="930"/>
                      </a:lnTo>
                      <a:lnTo>
                        <a:pt x="849" y="927"/>
                      </a:lnTo>
                      <a:lnTo>
                        <a:pt x="849" y="927"/>
                      </a:lnTo>
                      <a:lnTo>
                        <a:pt x="856" y="948"/>
                      </a:lnTo>
                      <a:lnTo>
                        <a:pt x="859" y="959"/>
                      </a:lnTo>
                      <a:lnTo>
                        <a:pt x="861" y="972"/>
                      </a:lnTo>
                      <a:lnTo>
                        <a:pt x="861" y="982"/>
                      </a:lnTo>
                      <a:lnTo>
                        <a:pt x="859" y="987"/>
                      </a:lnTo>
                      <a:lnTo>
                        <a:pt x="858" y="991"/>
                      </a:lnTo>
                      <a:lnTo>
                        <a:pt x="855" y="994"/>
                      </a:lnTo>
                      <a:lnTo>
                        <a:pt x="852" y="997"/>
                      </a:lnTo>
                      <a:lnTo>
                        <a:pt x="848" y="998"/>
                      </a:lnTo>
                      <a:lnTo>
                        <a:pt x="842" y="998"/>
                      </a:lnTo>
                      <a:lnTo>
                        <a:pt x="842" y="998"/>
                      </a:lnTo>
                      <a:lnTo>
                        <a:pt x="837" y="998"/>
                      </a:lnTo>
                      <a:lnTo>
                        <a:pt x="831" y="994"/>
                      </a:lnTo>
                      <a:lnTo>
                        <a:pt x="827" y="990"/>
                      </a:lnTo>
                      <a:lnTo>
                        <a:pt x="823" y="984"/>
                      </a:lnTo>
                      <a:lnTo>
                        <a:pt x="816" y="973"/>
                      </a:lnTo>
                      <a:lnTo>
                        <a:pt x="811" y="968"/>
                      </a:lnTo>
                      <a:lnTo>
                        <a:pt x="806" y="963"/>
                      </a:lnTo>
                      <a:lnTo>
                        <a:pt x="806" y="963"/>
                      </a:lnTo>
                      <a:lnTo>
                        <a:pt x="816" y="996"/>
                      </a:lnTo>
                      <a:lnTo>
                        <a:pt x="824" y="1028"/>
                      </a:lnTo>
                      <a:lnTo>
                        <a:pt x="831" y="1062"/>
                      </a:lnTo>
                      <a:lnTo>
                        <a:pt x="838" y="1095"/>
                      </a:lnTo>
                      <a:lnTo>
                        <a:pt x="844" y="1130"/>
                      </a:lnTo>
                      <a:lnTo>
                        <a:pt x="849" y="1166"/>
                      </a:lnTo>
                      <a:lnTo>
                        <a:pt x="854" y="1202"/>
                      </a:lnTo>
                      <a:lnTo>
                        <a:pt x="856" y="1239"/>
                      </a:lnTo>
                      <a:lnTo>
                        <a:pt x="859" y="1275"/>
                      </a:lnTo>
                      <a:lnTo>
                        <a:pt x="861" y="1312"/>
                      </a:lnTo>
                      <a:lnTo>
                        <a:pt x="861" y="1349"/>
                      </a:lnTo>
                      <a:lnTo>
                        <a:pt x="859" y="1386"/>
                      </a:lnTo>
                      <a:lnTo>
                        <a:pt x="856" y="1422"/>
                      </a:lnTo>
                      <a:lnTo>
                        <a:pt x="854" y="1459"/>
                      </a:lnTo>
                      <a:lnTo>
                        <a:pt x="849" y="1495"/>
                      </a:lnTo>
                      <a:lnTo>
                        <a:pt x="842" y="1531"/>
                      </a:lnTo>
                      <a:lnTo>
                        <a:pt x="842" y="1531"/>
                      </a:lnTo>
                      <a:lnTo>
                        <a:pt x="845" y="1532"/>
                      </a:lnTo>
                      <a:lnTo>
                        <a:pt x="848" y="1531"/>
                      </a:lnTo>
                      <a:lnTo>
                        <a:pt x="855" y="1528"/>
                      </a:lnTo>
                      <a:lnTo>
                        <a:pt x="862" y="1524"/>
                      </a:lnTo>
                      <a:lnTo>
                        <a:pt x="869" y="1519"/>
                      </a:lnTo>
                      <a:lnTo>
                        <a:pt x="869" y="1519"/>
                      </a:lnTo>
                      <a:lnTo>
                        <a:pt x="880" y="1488"/>
                      </a:lnTo>
                      <a:lnTo>
                        <a:pt x="887" y="1470"/>
                      </a:lnTo>
                      <a:lnTo>
                        <a:pt x="897" y="1452"/>
                      </a:lnTo>
                      <a:lnTo>
                        <a:pt x="897" y="1452"/>
                      </a:lnTo>
                      <a:lnTo>
                        <a:pt x="904" y="1442"/>
                      </a:lnTo>
                      <a:lnTo>
                        <a:pt x="911" y="1431"/>
                      </a:lnTo>
                      <a:lnTo>
                        <a:pt x="921" y="1420"/>
                      </a:lnTo>
                      <a:lnTo>
                        <a:pt x="929" y="1411"/>
                      </a:lnTo>
                      <a:lnTo>
                        <a:pt x="935" y="1408"/>
                      </a:lnTo>
                      <a:lnTo>
                        <a:pt x="939" y="1407"/>
                      </a:lnTo>
                      <a:lnTo>
                        <a:pt x="943" y="1406"/>
                      </a:lnTo>
                      <a:lnTo>
                        <a:pt x="949" y="1407"/>
                      </a:lnTo>
                      <a:lnTo>
                        <a:pt x="953" y="1408"/>
                      </a:lnTo>
                      <a:lnTo>
                        <a:pt x="956" y="1413"/>
                      </a:lnTo>
                      <a:lnTo>
                        <a:pt x="960" y="1418"/>
                      </a:lnTo>
                      <a:lnTo>
                        <a:pt x="963" y="1425"/>
                      </a:lnTo>
                      <a:lnTo>
                        <a:pt x="963" y="1425"/>
                      </a:lnTo>
                      <a:lnTo>
                        <a:pt x="959" y="1441"/>
                      </a:lnTo>
                      <a:lnTo>
                        <a:pt x="955" y="1453"/>
                      </a:lnTo>
                      <a:lnTo>
                        <a:pt x="948" y="1466"/>
                      </a:lnTo>
                      <a:lnTo>
                        <a:pt x="941" y="1477"/>
                      </a:lnTo>
                      <a:lnTo>
                        <a:pt x="932" y="1487"/>
                      </a:lnTo>
                      <a:lnTo>
                        <a:pt x="924" y="1497"/>
                      </a:lnTo>
                      <a:lnTo>
                        <a:pt x="904" y="1515"/>
                      </a:lnTo>
                      <a:lnTo>
                        <a:pt x="904" y="1515"/>
                      </a:lnTo>
                      <a:lnTo>
                        <a:pt x="934" y="1507"/>
                      </a:lnTo>
                      <a:lnTo>
                        <a:pt x="950" y="1502"/>
                      </a:lnTo>
                      <a:lnTo>
                        <a:pt x="969" y="1500"/>
                      </a:lnTo>
                      <a:lnTo>
                        <a:pt x="984" y="1498"/>
                      </a:lnTo>
                      <a:lnTo>
                        <a:pt x="991" y="1500"/>
                      </a:lnTo>
                      <a:lnTo>
                        <a:pt x="998" y="1501"/>
                      </a:lnTo>
                      <a:lnTo>
                        <a:pt x="1004" y="1505"/>
                      </a:lnTo>
                      <a:lnTo>
                        <a:pt x="1009" y="1510"/>
                      </a:lnTo>
                      <a:lnTo>
                        <a:pt x="1014" y="1515"/>
                      </a:lnTo>
                      <a:lnTo>
                        <a:pt x="1016" y="1524"/>
                      </a:lnTo>
                      <a:lnTo>
                        <a:pt x="1016" y="1524"/>
                      </a:lnTo>
                      <a:lnTo>
                        <a:pt x="1011" y="1531"/>
                      </a:lnTo>
                      <a:lnTo>
                        <a:pt x="1005" y="1538"/>
                      </a:lnTo>
                      <a:lnTo>
                        <a:pt x="998" y="1543"/>
                      </a:lnTo>
                      <a:lnTo>
                        <a:pt x="991" y="1547"/>
                      </a:lnTo>
                      <a:lnTo>
                        <a:pt x="976" y="1556"/>
                      </a:lnTo>
                      <a:lnTo>
                        <a:pt x="960" y="1561"/>
                      </a:lnTo>
                      <a:lnTo>
                        <a:pt x="960" y="1561"/>
                      </a:lnTo>
                      <a:lnTo>
                        <a:pt x="1000" y="1566"/>
                      </a:lnTo>
                      <a:lnTo>
                        <a:pt x="1040" y="1567"/>
                      </a:lnTo>
                      <a:lnTo>
                        <a:pt x="1061" y="1568"/>
                      </a:lnTo>
                      <a:lnTo>
                        <a:pt x="1081" y="1567"/>
                      </a:lnTo>
                      <a:lnTo>
                        <a:pt x="1102" y="1564"/>
                      </a:lnTo>
                      <a:lnTo>
                        <a:pt x="1120" y="1560"/>
                      </a:lnTo>
                      <a:lnTo>
                        <a:pt x="1120" y="1560"/>
                      </a:lnTo>
                      <a:lnTo>
                        <a:pt x="1130" y="1563"/>
                      </a:lnTo>
                      <a:lnTo>
                        <a:pt x="1140" y="1566"/>
                      </a:lnTo>
                      <a:lnTo>
                        <a:pt x="1148" y="1566"/>
                      </a:lnTo>
                      <a:lnTo>
                        <a:pt x="1157" y="1566"/>
                      </a:lnTo>
                      <a:lnTo>
                        <a:pt x="1157" y="1566"/>
                      </a:lnTo>
                      <a:lnTo>
                        <a:pt x="1174" y="1577"/>
                      </a:lnTo>
                      <a:lnTo>
                        <a:pt x="1189" y="1590"/>
                      </a:lnTo>
                      <a:lnTo>
                        <a:pt x="1219" y="1615"/>
                      </a:lnTo>
                      <a:lnTo>
                        <a:pt x="1248" y="1640"/>
                      </a:lnTo>
                      <a:lnTo>
                        <a:pt x="1263" y="1653"/>
                      </a:lnTo>
                      <a:lnTo>
                        <a:pt x="1280" y="1664"/>
                      </a:lnTo>
                      <a:lnTo>
                        <a:pt x="1280" y="1664"/>
                      </a:lnTo>
                      <a:lnTo>
                        <a:pt x="1283" y="1682"/>
                      </a:lnTo>
                      <a:lnTo>
                        <a:pt x="1284" y="1703"/>
                      </a:lnTo>
                      <a:lnTo>
                        <a:pt x="1286" y="1724"/>
                      </a:lnTo>
                      <a:lnTo>
                        <a:pt x="1286" y="1747"/>
                      </a:lnTo>
                      <a:lnTo>
                        <a:pt x="1284" y="1792"/>
                      </a:lnTo>
                      <a:lnTo>
                        <a:pt x="1282" y="1835"/>
                      </a:lnTo>
                      <a:lnTo>
                        <a:pt x="1282" y="1835"/>
                      </a:lnTo>
                      <a:lnTo>
                        <a:pt x="1280" y="1872"/>
                      </a:lnTo>
                      <a:lnTo>
                        <a:pt x="1280" y="1910"/>
                      </a:lnTo>
                      <a:lnTo>
                        <a:pt x="1280" y="1983"/>
                      </a:lnTo>
                      <a:lnTo>
                        <a:pt x="1280" y="2019"/>
                      </a:lnTo>
                      <a:lnTo>
                        <a:pt x="1280" y="2056"/>
                      </a:lnTo>
                      <a:lnTo>
                        <a:pt x="1277" y="2091"/>
                      </a:lnTo>
                      <a:lnTo>
                        <a:pt x="1275" y="2127"/>
                      </a:lnTo>
                      <a:lnTo>
                        <a:pt x="1275" y="2127"/>
                      </a:lnTo>
                      <a:lnTo>
                        <a:pt x="1263" y="2214"/>
                      </a:lnTo>
                      <a:lnTo>
                        <a:pt x="1252" y="2300"/>
                      </a:lnTo>
                      <a:lnTo>
                        <a:pt x="1252" y="2300"/>
                      </a:lnTo>
                      <a:lnTo>
                        <a:pt x="1248" y="2320"/>
                      </a:lnTo>
                      <a:lnTo>
                        <a:pt x="1244" y="2338"/>
                      </a:lnTo>
                      <a:lnTo>
                        <a:pt x="1241" y="2358"/>
                      </a:lnTo>
                      <a:lnTo>
                        <a:pt x="1240" y="2367"/>
                      </a:lnTo>
                      <a:lnTo>
                        <a:pt x="1240" y="2379"/>
                      </a:lnTo>
                      <a:lnTo>
                        <a:pt x="1240" y="2379"/>
                      </a:lnTo>
                      <a:lnTo>
                        <a:pt x="1224" y="2384"/>
                      </a:lnTo>
                      <a:lnTo>
                        <a:pt x="1209" y="2388"/>
                      </a:lnTo>
                      <a:lnTo>
                        <a:pt x="1192" y="2393"/>
                      </a:lnTo>
                      <a:lnTo>
                        <a:pt x="1175" y="2395"/>
                      </a:lnTo>
                      <a:lnTo>
                        <a:pt x="1141" y="2400"/>
                      </a:lnTo>
                      <a:lnTo>
                        <a:pt x="1106" y="2401"/>
                      </a:lnTo>
                      <a:lnTo>
                        <a:pt x="1106" y="2401"/>
                      </a:lnTo>
                      <a:lnTo>
                        <a:pt x="1029" y="2401"/>
                      </a:lnTo>
                      <a:lnTo>
                        <a:pt x="990" y="2401"/>
                      </a:lnTo>
                      <a:lnTo>
                        <a:pt x="949" y="2402"/>
                      </a:lnTo>
                      <a:lnTo>
                        <a:pt x="949" y="2402"/>
                      </a:lnTo>
                      <a:lnTo>
                        <a:pt x="873" y="2407"/>
                      </a:lnTo>
                      <a:lnTo>
                        <a:pt x="796" y="2407"/>
                      </a:lnTo>
                      <a:lnTo>
                        <a:pt x="716" y="2407"/>
                      </a:lnTo>
                      <a:lnTo>
                        <a:pt x="635" y="2405"/>
                      </a:lnTo>
                      <a:lnTo>
                        <a:pt x="635" y="2405"/>
                      </a:lnTo>
                      <a:lnTo>
                        <a:pt x="507" y="2402"/>
                      </a:lnTo>
                      <a:lnTo>
                        <a:pt x="376" y="2400"/>
                      </a:lnTo>
                      <a:lnTo>
                        <a:pt x="310" y="2397"/>
                      </a:lnTo>
                      <a:lnTo>
                        <a:pt x="246" y="2393"/>
                      </a:lnTo>
                      <a:lnTo>
                        <a:pt x="181" y="2387"/>
                      </a:lnTo>
                      <a:lnTo>
                        <a:pt x="118" y="2379"/>
                      </a:lnTo>
                      <a:lnTo>
                        <a:pt x="118" y="2379"/>
                      </a:lnTo>
                      <a:lnTo>
                        <a:pt x="109" y="2372"/>
                      </a:lnTo>
                      <a:lnTo>
                        <a:pt x="104" y="2365"/>
                      </a:lnTo>
                      <a:lnTo>
                        <a:pt x="93" y="2349"/>
                      </a:lnTo>
                      <a:lnTo>
                        <a:pt x="93" y="2349"/>
                      </a:lnTo>
                      <a:lnTo>
                        <a:pt x="86" y="2341"/>
                      </a:lnTo>
                      <a:lnTo>
                        <a:pt x="83" y="2338"/>
                      </a:lnTo>
                      <a:lnTo>
                        <a:pt x="80" y="2335"/>
                      </a:lnTo>
                      <a:lnTo>
                        <a:pt x="80" y="2335"/>
                      </a:lnTo>
                      <a:lnTo>
                        <a:pt x="77" y="2325"/>
                      </a:lnTo>
                      <a:lnTo>
                        <a:pt x="76" y="2313"/>
                      </a:lnTo>
                      <a:lnTo>
                        <a:pt x="76" y="2289"/>
                      </a:lnTo>
                      <a:lnTo>
                        <a:pt x="76" y="2289"/>
                      </a:lnTo>
                      <a:lnTo>
                        <a:pt x="72" y="2256"/>
                      </a:lnTo>
                      <a:lnTo>
                        <a:pt x="67" y="2224"/>
                      </a:lnTo>
                      <a:lnTo>
                        <a:pt x="56" y="2157"/>
                      </a:lnTo>
                      <a:lnTo>
                        <a:pt x="45" y="2085"/>
                      </a:lnTo>
                      <a:lnTo>
                        <a:pt x="34" y="2014"/>
                      </a:lnTo>
                      <a:lnTo>
                        <a:pt x="34" y="2014"/>
                      </a:lnTo>
                      <a:lnTo>
                        <a:pt x="28" y="1964"/>
                      </a:lnTo>
                      <a:lnTo>
                        <a:pt x="24" y="1914"/>
                      </a:lnTo>
                      <a:lnTo>
                        <a:pt x="20" y="1865"/>
                      </a:lnTo>
                      <a:lnTo>
                        <a:pt x="15" y="1818"/>
                      </a:lnTo>
                      <a:lnTo>
                        <a:pt x="15" y="1818"/>
                      </a:lnTo>
                      <a:lnTo>
                        <a:pt x="14" y="1802"/>
                      </a:lnTo>
                      <a:lnTo>
                        <a:pt x="10" y="1783"/>
                      </a:lnTo>
                      <a:lnTo>
                        <a:pt x="7" y="1766"/>
                      </a:lnTo>
                      <a:lnTo>
                        <a:pt x="6" y="1750"/>
                      </a:lnTo>
                      <a:lnTo>
                        <a:pt x="6" y="1750"/>
                      </a:lnTo>
                      <a:lnTo>
                        <a:pt x="6" y="1734"/>
                      </a:lnTo>
                      <a:lnTo>
                        <a:pt x="6" y="1719"/>
                      </a:lnTo>
                      <a:lnTo>
                        <a:pt x="6" y="1719"/>
                      </a:lnTo>
                      <a:lnTo>
                        <a:pt x="1" y="1698"/>
                      </a:lnTo>
                      <a:lnTo>
                        <a:pt x="0" y="1688"/>
                      </a:lnTo>
                      <a:lnTo>
                        <a:pt x="1" y="1678"/>
                      </a:lnTo>
                      <a:lnTo>
                        <a:pt x="1" y="1678"/>
                      </a:lnTo>
                      <a:lnTo>
                        <a:pt x="6" y="1670"/>
                      </a:lnTo>
                      <a:lnTo>
                        <a:pt x="11" y="1663"/>
                      </a:lnTo>
                      <a:lnTo>
                        <a:pt x="25" y="1647"/>
                      </a:lnTo>
                      <a:lnTo>
                        <a:pt x="25" y="1647"/>
                      </a:lnTo>
                      <a:lnTo>
                        <a:pt x="35" y="1632"/>
                      </a:lnTo>
                      <a:lnTo>
                        <a:pt x="41" y="1623"/>
                      </a:lnTo>
                      <a:lnTo>
                        <a:pt x="45" y="1618"/>
                      </a:lnTo>
                      <a:lnTo>
                        <a:pt x="45" y="1618"/>
                      </a:lnTo>
                      <a:lnTo>
                        <a:pt x="58" y="1606"/>
                      </a:lnTo>
                      <a:lnTo>
                        <a:pt x="69" y="1595"/>
                      </a:lnTo>
                      <a:lnTo>
                        <a:pt x="94" y="1576"/>
                      </a:lnTo>
                      <a:lnTo>
                        <a:pt x="119" y="1556"/>
                      </a:lnTo>
                      <a:lnTo>
                        <a:pt x="142" y="1536"/>
                      </a:lnTo>
                      <a:lnTo>
                        <a:pt x="142" y="1536"/>
                      </a:lnTo>
                      <a:lnTo>
                        <a:pt x="154" y="1533"/>
                      </a:lnTo>
                      <a:lnTo>
                        <a:pt x="168" y="1532"/>
                      </a:lnTo>
                      <a:lnTo>
                        <a:pt x="198" y="1532"/>
                      </a:lnTo>
                      <a:lnTo>
                        <a:pt x="230" y="1533"/>
                      </a:lnTo>
                      <a:lnTo>
                        <a:pt x="264" y="1538"/>
                      </a:lnTo>
                      <a:lnTo>
                        <a:pt x="330" y="1546"/>
                      </a:lnTo>
                      <a:lnTo>
                        <a:pt x="362" y="1549"/>
                      </a:lnTo>
                      <a:lnTo>
                        <a:pt x="393" y="1550"/>
                      </a:lnTo>
                      <a:lnTo>
                        <a:pt x="393" y="1550"/>
                      </a:lnTo>
                      <a:lnTo>
                        <a:pt x="404" y="1517"/>
                      </a:lnTo>
                      <a:lnTo>
                        <a:pt x="410" y="1500"/>
                      </a:lnTo>
                      <a:lnTo>
                        <a:pt x="417" y="1484"/>
                      </a:lnTo>
                      <a:lnTo>
                        <a:pt x="424" y="1470"/>
                      </a:lnTo>
                      <a:lnTo>
                        <a:pt x="432" y="1456"/>
                      </a:lnTo>
                      <a:lnTo>
                        <a:pt x="441" y="1444"/>
                      </a:lnTo>
                      <a:lnTo>
                        <a:pt x="451" y="1431"/>
                      </a:lnTo>
                      <a:lnTo>
                        <a:pt x="451" y="1431"/>
                      </a:lnTo>
                      <a:lnTo>
                        <a:pt x="469" y="1425"/>
                      </a:lnTo>
                      <a:lnTo>
                        <a:pt x="487" y="1421"/>
                      </a:lnTo>
                      <a:lnTo>
                        <a:pt x="505" y="1418"/>
                      </a:lnTo>
                      <a:lnTo>
                        <a:pt x="524" y="1415"/>
                      </a:lnTo>
                      <a:lnTo>
                        <a:pt x="560" y="1415"/>
                      </a:lnTo>
                      <a:lnTo>
                        <a:pt x="598" y="1415"/>
                      </a:lnTo>
                      <a:lnTo>
                        <a:pt x="598" y="1415"/>
                      </a:lnTo>
                      <a:lnTo>
                        <a:pt x="625" y="1415"/>
                      </a:lnTo>
                      <a:lnTo>
                        <a:pt x="653" y="1415"/>
                      </a:lnTo>
                      <a:lnTo>
                        <a:pt x="682" y="1418"/>
                      </a:lnTo>
                      <a:lnTo>
                        <a:pt x="699" y="1421"/>
                      </a:lnTo>
                      <a:lnTo>
                        <a:pt x="715" y="1425"/>
                      </a:lnTo>
                      <a:lnTo>
                        <a:pt x="715" y="1425"/>
                      </a:lnTo>
                      <a:lnTo>
                        <a:pt x="731" y="1434"/>
                      </a:lnTo>
                      <a:lnTo>
                        <a:pt x="747" y="1444"/>
                      </a:lnTo>
                      <a:lnTo>
                        <a:pt x="761" y="1453"/>
                      </a:lnTo>
                      <a:lnTo>
                        <a:pt x="772" y="1466"/>
                      </a:lnTo>
                      <a:lnTo>
                        <a:pt x="783" y="1480"/>
                      </a:lnTo>
                      <a:lnTo>
                        <a:pt x="793" y="1495"/>
                      </a:lnTo>
                      <a:lnTo>
                        <a:pt x="800" y="1512"/>
                      </a:lnTo>
                      <a:lnTo>
                        <a:pt x="806" y="1531"/>
                      </a:lnTo>
                      <a:lnTo>
                        <a:pt x="806" y="1531"/>
                      </a:lnTo>
                      <a:lnTo>
                        <a:pt x="807" y="1531"/>
                      </a:lnTo>
                      <a:lnTo>
                        <a:pt x="807" y="1532"/>
                      </a:lnTo>
                      <a:lnTo>
                        <a:pt x="807" y="1532"/>
                      </a:lnTo>
                      <a:lnTo>
                        <a:pt x="807" y="1533"/>
                      </a:lnTo>
                      <a:lnTo>
                        <a:pt x="807" y="1533"/>
                      </a:lnTo>
                      <a:close/>
                      <a:moveTo>
                        <a:pt x="712" y="569"/>
                      </a:moveTo>
                      <a:lnTo>
                        <a:pt x="712" y="569"/>
                      </a:lnTo>
                      <a:lnTo>
                        <a:pt x="722" y="556"/>
                      </a:lnTo>
                      <a:lnTo>
                        <a:pt x="730" y="541"/>
                      </a:lnTo>
                      <a:lnTo>
                        <a:pt x="737" y="524"/>
                      </a:lnTo>
                      <a:lnTo>
                        <a:pt x="744" y="507"/>
                      </a:lnTo>
                      <a:lnTo>
                        <a:pt x="757" y="473"/>
                      </a:lnTo>
                      <a:lnTo>
                        <a:pt x="768" y="441"/>
                      </a:lnTo>
                      <a:lnTo>
                        <a:pt x="768" y="441"/>
                      </a:lnTo>
                      <a:lnTo>
                        <a:pt x="772" y="427"/>
                      </a:lnTo>
                      <a:lnTo>
                        <a:pt x="775" y="414"/>
                      </a:lnTo>
                      <a:lnTo>
                        <a:pt x="779" y="385"/>
                      </a:lnTo>
                      <a:lnTo>
                        <a:pt x="781" y="357"/>
                      </a:lnTo>
                      <a:lnTo>
                        <a:pt x="779" y="327"/>
                      </a:lnTo>
                      <a:lnTo>
                        <a:pt x="776" y="298"/>
                      </a:lnTo>
                      <a:lnTo>
                        <a:pt x="771" y="268"/>
                      </a:lnTo>
                      <a:lnTo>
                        <a:pt x="765" y="240"/>
                      </a:lnTo>
                      <a:lnTo>
                        <a:pt x="757" y="214"/>
                      </a:lnTo>
                      <a:lnTo>
                        <a:pt x="757" y="214"/>
                      </a:lnTo>
                      <a:lnTo>
                        <a:pt x="750" y="195"/>
                      </a:lnTo>
                      <a:lnTo>
                        <a:pt x="741" y="177"/>
                      </a:lnTo>
                      <a:lnTo>
                        <a:pt x="720" y="141"/>
                      </a:lnTo>
                      <a:lnTo>
                        <a:pt x="720" y="141"/>
                      </a:lnTo>
                      <a:lnTo>
                        <a:pt x="709" y="122"/>
                      </a:lnTo>
                      <a:lnTo>
                        <a:pt x="698" y="105"/>
                      </a:lnTo>
                      <a:lnTo>
                        <a:pt x="686" y="90"/>
                      </a:lnTo>
                      <a:lnTo>
                        <a:pt x="674" y="77"/>
                      </a:lnTo>
                      <a:lnTo>
                        <a:pt x="674" y="77"/>
                      </a:lnTo>
                      <a:lnTo>
                        <a:pt x="654" y="63"/>
                      </a:lnTo>
                      <a:lnTo>
                        <a:pt x="632" y="49"/>
                      </a:lnTo>
                      <a:lnTo>
                        <a:pt x="606" y="38"/>
                      </a:lnTo>
                      <a:lnTo>
                        <a:pt x="581" y="28"/>
                      </a:lnTo>
                      <a:lnTo>
                        <a:pt x="553" y="21"/>
                      </a:lnTo>
                      <a:lnTo>
                        <a:pt x="525" y="16"/>
                      </a:lnTo>
                      <a:lnTo>
                        <a:pt x="497" y="14"/>
                      </a:lnTo>
                      <a:lnTo>
                        <a:pt x="470" y="14"/>
                      </a:lnTo>
                      <a:lnTo>
                        <a:pt x="470" y="14"/>
                      </a:lnTo>
                      <a:lnTo>
                        <a:pt x="449" y="17"/>
                      </a:lnTo>
                      <a:lnTo>
                        <a:pt x="431" y="23"/>
                      </a:lnTo>
                      <a:lnTo>
                        <a:pt x="414" y="28"/>
                      </a:lnTo>
                      <a:lnTo>
                        <a:pt x="399" y="37"/>
                      </a:lnTo>
                      <a:lnTo>
                        <a:pt x="385" y="45"/>
                      </a:lnTo>
                      <a:lnTo>
                        <a:pt x="372" y="56"/>
                      </a:lnTo>
                      <a:lnTo>
                        <a:pt x="359" y="68"/>
                      </a:lnTo>
                      <a:lnTo>
                        <a:pt x="347" y="82"/>
                      </a:lnTo>
                      <a:lnTo>
                        <a:pt x="347" y="82"/>
                      </a:lnTo>
                      <a:lnTo>
                        <a:pt x="338" y="91"/>
                      </a:lnTo>
                      <a:lnTo>
                        <a:pt x="330" y="101"/>
                      </a:lnTo>
                      <a:lnTo>
                        <a:pt x="324" y="113"/>
                      </a:lnTo>
                      <a:lnTo>
                        <a:pt x="319" y="122"/>
                      </a:lnTo>
                      <a:lnTo>
                        <a:pt x="313" y="134"/>
                      </a:lnTo>
                      <a:lnTo>
                        <a:pt x="309" y="146"/>
                      </a:lnTo>
                      <a:lnTo>
                        <a:pt x="303" y="170"/>
                      </a:lnTo>
                      <a:lnTo>
                        <a:pt x="300" y="195"/>
                      </a:lnTo>
                      <a:lnTo>
                        <a:pt x="299" y="223"/>
                      </a:lnTo>
                      <a:lnTo>
                        <a:pt x="299" y="252"/>
                      </a:lnTo>
                      <a:lnTo>
                        <a:pt x="299" y="282"/>
                      </a:lnTo>
                      <a:lnTo>
                        <a:pt x="299" y="282"/>
                      </a:lnTo>
                      <a:lnTo>
                        <a:pt x="319" y="288"/>
                      </a:lnTo>
                      <a:lnTo>
                        <a:pt x="338" y="292"/>
                      </a:lnTo>
                      <a:lnTo>
                        <a:pt x="383" y="299"/>
                      </a:lnTo>
                      <a:lnTo>
                        <a:pt x="383" y="299"/>
                      </a:lnTo>
                      <a:lnTo>
                        <a:pt x="376" y="291"/>
                      </a:lnTo>
                      <a:lnTo>
                        <a:pt x="368" y="284"/>
                      </a:lnTo>
                      <a:lnTo>
                        <a:pt x="359" y="275"/>
                      </a:lnTo>
                      <a:lnTo>
                        <a:pt x="351" y="264"/>
                      </a:lnTo>
                      <a:lnTo>
                        <a:pt x="351" y="264"/>
                      </a:lnTo>
                      <a:lnTo>
                        <a:pt x="347" y="254"/>
                      </a:lnTo>
                      <a:lnTo>
                        <a:pt x="343" y="243"/>
                      </a:lnTo>
                      <a:lnTo>
                        <a:pt x="340" y="230"/>
                      </a:lnTo>
                      <a:lnTo>
                        <a:pt x="338" y="218"/>
                      </a:lnTo>
                      <a:lnTo>
                        <a:pt x="337" y="190"/>
                      </a:lnTo>
                      <a:lnTo>
                        <a:pt x="336" y="162"/>
                      </a:lnTo>
                      <a:lnTo>
                        <a:pt x="336" y="162"/>
                      </a:lnTo>
                      <a:lnTo>
                        <a:pt x="341" y="150"/>
                      </a:lnTo>
                      <a:lnTo>
                        <a:pt x="347" y="141"/>
                      </a:lnTo>
                      <a:lnTo>
                        <a:pt x="352" y="131"/>
                      </a:lnTo>
                      <a:lnTo>
                        <a:pt x="359" y="121"/>
                      </a:lnTo>
                      <a:lnTo>
                        <a:pt x="368" y="113"/>
                      </a:lnTo>
                      <a:lnTo>
                        <a:pt x="376" y="107"/>
                      </a:lnTo>
                      <a:lnTo>
                        <a:pt x="386" y="101"/>
                      </a:lnTo>
                      <a:lnTo>
                        <a:pt x="397" y="98"/>
                      </a:lnTo>
                      <a:lnTo>
                        <a:pt x="397" y="98"/>
                      </a:lnTo>
                      <a:lnTo>
                        <a:pt x="400" y="93"/>
                      </a:lnTo>
                      <a:lnTo>
                        <a:pt x="404" y="90"/>
                      </a:lnTo>
                      <a:lnTo>
                        <a:pt x="409" y="86"/>
                      </a:lnTo>
                      <a:lnTo>
                        <a:pt x="413" y="84"/>
                      </a:lnTo>
                      <a:lnTo>
                        <a:pt x="418" y="83"/>
                      </a:lnTo>
                      <a:lnTo>
                        <a:pt x="423" y="83"/>
                      </a:lnTo>
                      <a:lnTo>
                        <a:pt x="434" y="84"/>
                      </a:lnTo>
                      <a:lnTo>
                        <a:pt x="444" y="89"/>
                      </a:lnTo>
                      <a:lnTo>
                        <a:pt x="453" y="94"/>
                      </a:lnTo>
                      <a:lnTo>
                        <a:pt x="462" y="101"/>
                      </a:lnTo>
                      <a:lnTo>
                        <a:pt x="467" y="111"/>
                      </a:lnTo>
                      <a:lnTo>
                        <a:pt x="467" y="111"/>
                      </a:lnTo>
                      <a:lnTo>
                        <a:pt x="469" y="117"/>
                      </a:lnTo>
                      <a:lnTo>
                        <a:pt x="470" y="124"/>
                      </a:lnTo>
                      <a:lnTo>
                        <a:pt x="470" y="138"/>
                      </a:lnTo>
                      <a:lnTo>
                        <a:pt x="469" y="153"/>
                      </a:lnTo>
                      <a:lnTo>
                        <a:pt x="467" y="160"/>
                      </a:lnTo>
                      <a:lnTo>
                        <a:pt x="469" y="169"/>
                      </a:lnTo>
                      <a:lnTo>
                        <a:pt x="469" y="169"/>
                      </a:lnTo>
                      <a:lnTo>
                        <a:pt x="470" y="177"/>
                      </a:lnTo>
                      <a:lnTo>
                        <a:pt x="473" y="186"/>
                      </a:lnTo>
                      <a:lnTo>
                        <a:pt x="482" y="201"/>
                      </a:lnTo>
                      <a:lnTo>
                        <a:pt x="489" y="216"/>
                      </a:lnTo>
                      <a:lnTo>
                        <a:pt x="490" y="223"/>
                      </a:lnTo>
                      <a:lnTo>
                        <a:pt x="491" y="233"/>
                      </a:lnTo>
                      <a:lnTo>
                        <a:pt x="491" y="233"/>
                      </a:lnTo>
                      <a:lnTo>
                        <a:pt x="490" y="249"/>
                      </a:lnTo>
                      <a:lnTo>
                        <a:pt x="487" y="264"/>
                      </a:lnTo>
                      <a:lnTo>
                        <a:pt x="482" y="277"/>
                      </a:lnTo>
                      <a:lnTo>
                        <a:pt x="474" y="288"/>
                      </a:lnTo>
                      <a:lnTo>
                        <a:pt x="466" y="299"/>
                      </a:lnTo>
                      <a:lnTo>
                        <a:pt x="456" y="308"/>
                      </a:lnTo>
                      <a:lnTo>
                        <a:pt x="445" y="313"/>
                      </a:lnTo>
                      <a:lnTo>
                        <a:pt x="434" y="319"/>
                      </a:lnTo>
                      <a:lnTo>
                        <a:pt x="434" y="319"/>
                      </a:lnTo>
                      <a:lnTo>
                        <a:pt x="455" y="329"/>
                      </a:lnTo>
                      <a:lnTo>
                        <a:pt x="474" y="340"/>
                      </a:lnTo>
                      <a:lnTo>
                        <a:pt x="493" y="353"/>
                      </a:lnTo>
                      <a:lnTo>
                        <a:pt x="512" y="365"/>
                      </a:lnTo>
                      <a:lnTo>
                        <a:pt x="529" y="379"/>
                      </a:lnTo>
                      <a:lnTo>
                        <a:pt x="546" y="395"/>
                      </a:lnTo>
                      <a:lnTo>
                        <a:pt x="562" y="410"/>
                      </a:lnTo>
                      <a:lnTo>
                        <a:pt x="577" y="427"/>
                      </a:lnTo>
                      <a:lnTo>
                        <a:pt x="590" y="444"/>
                      </a:lnTo>
                      <a:lnTo>
                        <a:pt x="602" y="464"/>
                      </a:lnTo>
                      <a:lnTo>
                        <a:pt x="613" y="483"/>
                      </a:lnTo>
                      <a:lnTo>
                        <a:pt x="622" y="504"/>
                      </a:lnTo>
                      <a:lnTo>
                        <a:pt x="630" y="527"/>
                      </a:lnTo>
                      <a:lnTo>
                        <a:pt x="637" y="551"/>
                      </a:lnTo>
                      <a:lnTo>
                        <a:pt x="642" y="574"/>
                      </a:lnTo>
                      <a:lnTo>
                        <a:pt x="646" y="600"/>
                      </a:lnTo>
                      <a:lnTo>
                        <a:pt x="646" y="600"/>
                      </a:lnTo>
                      <a:lnTo>
                        <a:pt x="657" y="598"/>
                      </a:lnTo>
                      <a:lnTo>
                        <a:pt x="667" y="597"/>
                      </a:lnTo>
                      <a:lnTo>
                        <a:pt x="675" y="593"/>
                      </a:lnTo>
                      <a:lnTo>
                        <a:pt x="684" y="588"/>
                      </a:lnTo>
                      <a:lnTo>
                        <a:pt x="698" y="579"/>
                      </a:lnTo>
                      <a:lnTo>
                        <a:pt x="712" y="569"/>
                      </a:lnTo>
                      <a:lnTo>
                        <a:pt x="712" y="569"/>
                      </a:lnTo>
                      <a:close/>
                      <a:moveTo>
                        <a:pt x="396" y="111"/>
                      </a:moveTo>
                      <a:lnTo>
                        <a:pt x="396" y="111"/>
                      </a:lnTo>
                      <a:lnTo>
                        <a:pt x="376" y="125"/>
                      </a:lnTo>
                      <a:lnTo>
                        <a:pt x="368" y="134"/>
                      </a:lnTo>
                      <a:lnTo>
                        <a:pt x="361" y="143"/>
                      </a:lnTo>
                      <a:lnTo>
                        <a:pt x="355" y="153"/>
                      </a:lnTo>
                      <a:lnTo>
                        <a:pt x="351" y="164"/>
                      </a:lnTo>
                      <a:lnTo>
                        <a:pt x="348" y="177"/>
                      </a:lnTo>
                      <a:lnTo>
                        <a:pt x="348" y="193"/>
                      </a:lnTo>
                      <a:lnTo>
                        <a:pt x="348" y="193"/>
                      </a:lnTo>
                      <a:lnTo>
                        <a:pt x="351" y="225"/>
                      </a:lnTo>
                      <a:lnTo>
                        <a:pt x="352" y="240"/>
                      </a:lnTo>
                      <a:lnTo>
                        <a:pt x="357" y="253"/>
                      </a:lnTo>
                      <a:lnTo>
                        <a:pt x="357" y="253"/>
                      </a:lnTo>
                      <a:lnTo>
                        <a:pt x="362" y="263"/>
                      </a:lnTo>
                      <a:lnTo>
                        <a:pt x="371" y="273"/>
                      </a:lnTo>
                      <a:lnTo>
                        <a:pt x="379" y="281"/>
                      </a:lnTo>
                      <a:lnTo>
                        <a:pt x="390" y="289"/>
                      </a:lnTo>
                      <a:lnTo>
                        <a:pt x="401" y="296"/>
                      </a:lnTo>
                      <a:lnTo>
                        <a:pt x="413" y="301"/>
                      </a:lnTo>
                      <a:lnTo>
                        <a:pt x="424" y="303"/>
                      </a:lnTo>
                      <a:lnTo>
                        <a:pt x="435" y="303"/>
                      </a:lnTo>
                      <a:lnTo>
                        <a:pt x="435" y="303"/>
                      </a:lnTo>
                      <a:lnTo>
                        <a:pt x="445" y="301"/>
                      </a:lnTo>
                      <a:lnTo>
                        <a:pt x="453" y="295"/>
                      </a:lnTo>
                      <a:lnTo>
                        <a:pt x="462" y="287"/>
                      </a:lnTo>
                      <a:lnTo>
                        <a:pt x="467" y="278"/>
                      </a:lnTo>
                      <a:lnTo>
                        <a:pt x="473" y="267"/>
                      </a:lnTo>
                      <a:lnTo>
                        <a:pt x="476" y="256"/>
                      </a:lnTo>
                      <a:lnTo>
                        <a:pt x="479" y="244"/>
                      </a:lnTo>
                      <a:lnTo>
                        <a:pt x="479" y="233"/>
                      </a:lnTo>
                      <a:lnTo>
                        <a:pt x="479" y="233"/>
                      </a:lnTo>
                      <a:lnTo>
                        <a:pt x="479" y="223"/>
                      </a:lnTo>
                      <a:lnTo>
                        <a:pt x="476" y="214"/>
                      </a:lnTo>
                      <a:lnTo>
                        <a:pt x="469" y="197"/>
                      </a:lnTo>
                      <a:lnTo>
                        <a:pt x="460" y="180"/>
                      </a:lnTo>
                      <a:lnTo>
                        <a:pt x="458" y="171"/>
                      </a:lnTo>
                      <a:lnTo>
                        <a:pt x="456" y="163"/>
                      </a:lnTo>
                      <a:lnTo>
                        <a:pt x="456" y="163"/>
                      </a:lnTo>
                      <a:lnTo>
                        <a:pt x="456" y="143"/>
                      </a:lnTo>
                      <a:lnTo>
                        <a:pt x="456" y="134"/>
                      </a:lnTo>
                      <a:lnTo>
                        <a:pt x="456" y="122"/>
                      </a:lnTo>
                      <a:lnTo>
                        <a:pt x="453" y="114"/>
                      </a:lnTo>
                      <a:lnTo>
                        <a:pt x="449" y="105"/>
                      </a:lnTo>
                      <a:lnTo>
                        <a:pt x="445" y="103"/>
                      </a:lnTo>
                      <a:lnTo>
                        <a:pt x="441" y="100"/>
                      </a:lnTo>
                      <a:lnTo>
                        <a:pt x="437" y="98"/>
                      </a:lnTo>
                      <a:lnTo>
                        <a:pt x="430" y="97"/>
                      </a:lnTo>
                      <a:lnTo>
                        <a:pt x="430" y="97"/>
                      </a:lnTo>
                      <a:lnTo>
                        <a:pt x="425" y="97"/>
                      </a:lnTo>
                      <a:lnTo>
                        <a:pt x="420" y="98"/>
                      </a:lnTo>
                      <a:lnTo>
                        <a:pt x="409" y="101"/>
                      </a:lnTo>
                      <a:lnTo>
                        <a:pt x="409" y="101"/>
                      </a:lnTo>
                      <a:lnTo>
                        <a:pt x="410" y="104"/>
                      </a:lnTo>
                      <a:lnTo>
                        <a:pt x="411" y="105"/>
                      </a:lnTo>
                      <a:lnTo>
                        <a:pt x="413" y="107"/>
                      </a:lnTo>
                      <a:lnTo>
                        <a:pt x="413" y="111"/>
                      </a:lnTo>
                      <a:lnTo>
                        <a:pt x="413" y="111"/>
                      </a:lnTo>
                      <a:lnTo>
                        <a:pt x="396" y="111"/>
                      </a:lnTo>
                      <a:lnTo>
                        <a:pt x="396" y="111"/>
                      </a:lnTo>
                      <a:close/>
                      <a:moveTo>
                        <a:pt x="598" y="479"/>
                      </a:moveTo>
                      <a:lnTo>
                        <a:pt x="598" y="479"/>
                      </a:lnTo>
                      <a:lnTo>
                        <a:pt x="585" y="459"/>
                      </a:lnTo>
                      <a:lnTo>
                        <a:pt x="573" y="441"/>
                      </a:lnTo>
                      <a:lnTo>
                        <a:pt x="557" y="423"/>
                      </a:lnTo>
                      <a:lnTo>
                        <a:pt x="542" y="407"/>
                      </a:lnTo>
                      <a:lnTo>
                        <a:pt x="525" y="392"/>
                      </a:lnTo>
                      <a:lnTo>
                        <a:pt x="507" y="378"/>
                      </a:lnTo>
                      <a:lnTo>
                        <a:pt x="469" y="353"/>
                      </a:lnTo>
                      <a:lnTo>
                        <a:pt x="469" y="353"/>
                      </a:lnTo>
                      <a:lnTo>
                        <a:pt x="451" y="341"/>
                      </a:lnTo>
                      <a:lnTo>
                        <a:pt x="432" y="330"/>
                      </a:lnTo>
                      <a:lnTo>
                        <a:pt x="416" y="322"/>
                      </a:lnTo>
                      <a:lnTo>
                        <a:pt x="397" y="315"/>
                      </a:lnTo>
                      <a:lnTo>
                        <a:pt x="397" y="315"/>
                      </a:lnTo>
                      <a:lnTo>
                        <a:pt x="379" y="312"/>
                      </a:lnTo>
                      <a:lnTo>
                        <a:pt x="361" y="310"/>
                      </a:lnTo>
                      <a:lnTo>
                        <a:pt x="344" y="309"/>
                      </a:lnTo>
                      <a:lnTo>
                        <a:pt x="327" y="306"/>
                      </a:lnTo>
                      <a:lnTo>
                        <a:pt x="327" y="306"/>
                      </a:lnTo>
                      <a:lnTo>
                        <a:pt x="302" y="299"/>
                      </a:lnTo>
                      <a:lnTo>
                        <a:pt x="289" y="296"/>
                      </a:lnTo>
                      <a:lnTo>
                        <a:pt x="275" y="294"/>
                      </a:lnTo>
                      <a:lnTo>
                        <a:pt x="275" y="294"/>
                      </a:lnTo>
                      <a:lnTo>
                        <a:pt x="260" y="294"/>
                      </a:lnTo>
                      <a:lnTo>
                        <a:pt x="247" y="294"/>
                      </a:lnTo>
                      <a:lnTo>
                        <a:pt x="234" y="295"/>
                      </a:lnTo>
                      <a:lnTo>
                        <a:pt x="223" y="298"/>
                      </a:lnTo>
                      <a:lnTo>
                        <a:pt x="212" y="302"/>
                      </a:lnTo>
                      <a:lnTo>
                        <a:pt x="201" y="306"/>
                      </a:lnTo>
                      <a:lnTo>
                        <a:pt x="180" y="318"/>
                      </a:lnTo>
                      <a:lnTo>
                        <a:pt x="180" y="318"/>
                      </a:lnTo>
                      <a:lnTo>
                        <a:pt x="170" y="325"/>
                      </a:lnTo>
                      <a:lnTo>
                        <a:pt x="160" y="333"/>
                      </a:lnTo>
                      <a:lnTo>
                        <a:pt x="150" y="343"/>
                      </a:lnTo>
                      <a:lnTo>
                        <a:pt x="142" y="354"/>
                      </a:lnTo>
                      <a:lnTo>
                        <a:pt x="135" y="367"/>
                      </a:lnTo>
                      <a:lnTo>
                        <a:pt x="128" y="381"/>
                      </a:lnTo>
                      <a:lnTo>
                        <a:pt x="122" y="395"/>
                      </a:lnTo>
                      <a:lnTo>
                        <a:pt x="117" y="409"/>
                      </a:lnTo>
                      <a:lnTo>
                        <a:pt x="112" y="424"/>
                      </a:lnTo>
                      <a:lnTo>
                        <a:pt x="109" y="441"/>
                      </a:lnTo>
                      <a:lnTo>
                        <a:pt x="107" y="457"/>
                      </a:lnTo>
                      <a:lnTo>
                        <a:pt x="105" y="473"/>
                      </a:lnTo>
                      <a:lnTo>
                        <a:pt x="105" y="489"/>
                      </a:lnTo>
                      <a:lnTo>
                        <a:pt x="105" y="504"/>
                      </a:lnTo>
                      <a:lnTo>
                        <a:pt x="108" y="521"/>
                      </a:lnTo>
                      <a:lnTo>
                        <a:pt x="111" y="535"/>
                      </a:lnTo>
                      <a:lnTo>
                        <a:pt x="111" y="535"/>
                      </a:lnTo>
                      <a:lnTo>
                        <a:pt x="117" y="567"/>
                      </a:lnTo>
                      <a:lnTo>
                        <a:pt x="119" y="584"/>
                      </a:lnTo>
                      <a:lnTo>
                        <a:pt x="122" y="598"/>
                      </a:lnTo>
                      <a:lnTo>
                        <a:pt x="122" y="598"/>
                      </a:lnTo>
                      <a:lnTo>
                        <a:pt x="126" y="608"/>
                      </a:lnTo>
                      <a:lnTo>
                        <a:pt x="131" y="618"/>
                      </a:lnTo>
                      <a:lnTo>
                        <a:pt x="142" y="638"/>
                      </a:lnTo>
                      <a:lnTo>
                        <a:pt x="152" y="657"/>
                      </a:lnTo>
                      <a:lnTo>
                        <a:pt x="157" y="669"/>
                      </a:lnTo>
                      <a:lnTo>
                        <a:pt x="161" y="678"/>
                      </a:lnTo>
                      <a:lnTo>
                        <a:pt x="161" y="678"/>
                      </a:lnTo>
                      <a:lnTo>
                        <a:pt x="167" y="684"/>
                      </a:lnTo>
                      <a:lnTo>
                        <a:pt x="173" y="688"/>
                      </a:lnTo>
                      <a:lnTo>
                        <a:pt x="182" y="699"/>
                      </a:lnTo>
                      <a:lnTo>
                        <a:pt x="192" y="712"/>
                      </a:lnTo>
                      <a:lnTo>
                        <a:pt x="204" y="725"/>
                      </a:lnTo>
                      <a:lnTo>
                        <a:pt x="204" y="725"/>
                      </a:lnTo>
                      <a:lnTo>
                        <a:pt x="216" y="737"/>
                      </a:lnTo>
                      <a:lnTo>
                        <a:pt x="232" y="749"/>
                      </a:lnTo>
                      <a:lnTo>
                        <a:pt x="247" y="760"/>
                      </a:lnTo>
                      <a:lnTo>
                        <a:pt x="265" y="770"/>
                      </a:lnTo>
                      <a:lnTo>
                        <a:pt x="284" y="779"/>
                      </a:lnTo>
                      <a:lnTo>
                        <a:pt x="302" y="788"/>
                      </a:lnTo>
                      <a:lnTo>
                        <a:pt x="320" y="795"/>
                      </a:lnTo>
                      <a:lnTo>
                        <a:pt x="340" y="802"/>
                      </a:lnTo>
                      <a:lnTo>
                        <a:pt x="340" y="802"/>
                      </a:lnTo>
                      <a:lnTo>
                        <a:pt x="368" y="809"/>
                      </a:lnTo>
                      <a:lnTo>
                        <a:pt x="397" y="813"/>
                      </a:lnTo>
                      <a:lnTo>
                        <a:pt x="427" y="815"/>
                      </a:lnTo>
                      <a:lnTo>
                        <a:pt x="455" y="813"/>
                      </a:lnTo>
                      <a:lnTo>
                        <a:pt x="483" y="810"/>
                      </a:lnTo>
                      <a:lnTo>
                        <a:pt x="511" y="805"/>
                      </a:lnTo>
                      <a:lnTo>
                        <a:pt x="536" y="796"/>
                      </a:lnTo>
                      <a:lnTo>
                        <a:pt x="562" y="785"/>
                      </a:lnTo>
                      <a:lnTo>
                        <a:pt x="562" y="785"/>
                      </a:lnTo>
                      <a:lnTo>
                        <a:pt x="578" y="770"/>
                      </a:lnTo>
                      <a:lnTo>
                        <a:pt x="588" y="763"/>
                      </a:lnTo>
                      <a:lnTo>
                        <a:pt x="598" y="756"/>
                      </a:lnTo>
                      <a:lnTo>
                        <a:pt x="598" y="756"/>
                      </a:lnTo>
                      <a:lnTo>
                        <a:pt x="599" y="747"/>
                      </a:lnTo>
                      <a:lnTo>
                        <a:pt x="602" y="740"/>
                      </a:lnTo>
                      <a:lnTo>
                        <a:pt x="606" y="734"/>
                      </a:lnTo>
                      <a:lnTo>
                        <a:pt x="612" y="729"/>
                      </a:lnTo>
                      <a:lnTo>
                        <a:pt x="623" y="719"/>
                      </a:lnTo>
                      <a:lnTo>
                        <a:pt x="627" y="713"/>
                      </a:lnTo>
                      <a:lnTo>
                        <a:pt x="632" y="706"/>
                      </a:lnTo>
                      <a:lnTo>
                        <a:pt x="632" y="706"/>
                      </a:lnTo>
                      <a:lnTo>
                        <a:pt x="635" y="697"/>
                      </a:lnTo>
                      <a:lnTo>
                        <a:pt x="636" y="685"/>
                      </a:lnTo>
                      <a:lnTo>
                        <a:pt x="636" y="673"/>
                      </a:lnTo>
                      <a:lnTo>
                        <a:pt x="635" y="660"/>
                      </a:lnTo>
                      <a:lnTo>
                        <a:pt x="633" y="633"/>
                      </a:lnTo>
                      <a:lnTo>
                        <a:pt x="633" y="619"/>
                      </a:lnTo>
                      <a:lnTo>
                        <a:pt x="633" y="604"/>
                      </a:lnTo>
                      <a:lnTo>
                        <a:pt x="633" y="604"/>
                      </a:lnTo>
                      <a:lnTo>
                        <a:pt x="625" y="605"/>
                      </a:lnTo>
                      <a:lnTo>
                        <a:pt x="615" y="604"/>
                      </a:lnTo>
                      <a:lnTo>
                        <a:pt x="604" y="603"/>
                      </a:lnTo>
                      <a:lnTo>
                        <a:pt x="594" y="600"/>
                      </a:lnTo>
                      <a:lnTo>
                        <a:pt x="584" y="595"/>
                      </a:lnTo>
                      <a:lnTo>
                        <a:pt x="576" y="591"/>
                      </a:lnTo>
                      <a:lnTo>
                        <a:pt x="570" y="586"/>
                      </a:lnTo>
                      <a:lnTo>
                        <a:pt x="567" y="579"/>
                      </a:lnTo>
                      <a:lnTo>
                        <a:pt x="567" y="579"/>
                      </a:lnTo>
                      <a:lnTo>
                        <a:pt x="583" y="584"/>
                      </a:lnTo>
                      <a:lnTo>
                        <a:pt x="599" y="588"/>
                      </a:lnTo>
                      <a:lnTo>
                        <a:pt x="615" y="591"/>
                      </a:lnTo>
                      <a:lnTo>
                        <a:pt x="623" y="591"/>
                      </a:lnTo>
                      <a:lnTo>
                        <a:pt x="632" y="590"/>
                      </a:lnTo>
                      <a:lnTo>
                        <a:pt x="632" y="590"/>
                      </a:lnTo>
                      <a:lnTo>
                        <a:pt x="625" y="562"/>
                      </a:lnTo>
                      <a:lnTo>
                        <a:pt x="618" y="534"/>
                      </a:lnTo>
                      <a:lnTo>
                        <a:pt x="609" y="506"/>
                      </a:lnTo>
                      <a:lnTo>
                        <a:pt x="604" y="493"/>
                      </a:lnTo>
                      <a:lnTo>
                        <a:pt x="598" y="479"/>
                      </a:lnTo>
                      <a:lnTo>
                        <a:pt x="598" y="479"/>
                      </a:lnTo>
                      <a:close/>
                      <a:moveTo>
                        <a:pt x="1064" y="355"/>
                      </a:moveTo>
                      <a:lnTo>
                        <a:pt x="1064" y="355"/>
                      </a:lnTo>
                      <a:lnTo>
                        <a:pt x="1051" y="353"/>
                      </a:lnTo>
                      <a:lnTo>
                        <a:pt x="1037" y="351"/>
                      </a:lnTo>
                      <a:lnTo>
                        <a:pt x="1023" y="350"/>
                      </a:lnTo>
                      <a:lnTo>
                        <a:pt x="1011" y="350"/>
                      </a:lnTo>
                      <a:lnTo>
                        <a:pt x="998" y="350"/>
                      </a:lnTo>
                      <a:lnTo>
                        <a:pt x="984" y="353"/>
                      </a:lnTo>
                      <a:lnTo>
                        <a:pt x="960" y="358"/>
                      </a:lnTo>
                      <a:lnTo>
                        <a:pt x="936" y="367"/>
                      </a:lnTo>
                      <a:lnTo>
                        <a:pt x="914" y="376"/>
                      </a:lnTo>
                      <a:lnTo>
                        <a:pt x="894" y="391"/>
                      </a:lnTo>
                      <a:lnTo>
                        <a:pt x="876" y="405"/>
                      </a:lnTo>
                      <a:lnTo>
                        <a:pt x="876" y="405"/>
                      </a:lnTo>
                      <a:lnTo>
                        <a:pt x="863" y="417"/>
                      </a:lnTo>
                      <a:lnTo>
                        <a:pt x="852" y="431"/>
                      </a:lnTo>
                      <a:lnTo>
                        <a:pt x="839" y="447"/>
                      </a:lnTo>
                      <a:lnTo>
                        <a:pt x="828" y="462"/>
                      </a:lnTo>
                      <a:lnTo>
                        <a:pt x="818" y="479"/>
                      </a:lnTo>
                      <a:lnTo>
                        <a:pt x="807" y="497"/>
                      </a:lnTo>
                      <a:lnTo>
                        <a:pt x="797" y="515"/>
                      </a:lnTo>
                      <a:lnTo>
                        <a:pt x="789" y="535"/>
                      </a:lnTo>
                      <a:lnTo>
                        <a:pt x="781" y="555"/>
                      </a:lnTo>
                      <a:lnTo>
                        <a:pt x="773" y="576"/>
                      </a:lnTo>
                      <a:lnTo>
                        <a:pt x="766" y="597"/>
                      </a:lnTo>
                      <a:lnTo>
                        <a:pt x="759" y="618"/>
                      </a:lnTo>
                      <a:lnTo>
                        <a:pt x="755" y="640"/>
                      </a:lnTo>
                      <a:lnTo>
                        <a:pt x="751" y="661"/>
                      </a:lnTo>
                      <a:lnTo>
                        <a:pt x="748" y="684"/>
                      </a:lnTo>
                      <a:lnTo>
                        <a:pt x="747" y="706"/>
                      </a:lnTo>
                      <a:lnTo>
                        <a:pt x="747" y="706"/>
                      </a:lnTo>
                      <a:lnTo>
                        <a:pt x="745" y="734"/>
                      </a:lnTo>
                      <a:lnTo>
                        <a:pt x="747" y="760"/>
                      </a:lnTo>
                      <a:lnTo>
                        <a:pt x="750" y="785"/>
                      </a:lnTo>
                      <a:lnTo>
                        <a:pt x="754" y="809"/>
                      </a:lnTo>
                      <a:lnTo>
                        <a:pt x="761" y="830"/>
                      </a:lnTo>
                      <a:lnTo>
                        <a:pt x="771" y="850"/>
                      </a:lnTo>
                      <a:lnTo>
                        <a:pt x="776" y="859"/>
                      </a:lnTo>
                      <a:lnTo>
                        <a:pt x="783" y="868"/>
                      </a:lnTo>
                      <a:lnTo>
                        <a:pt x="789" y="876"/>
                      </a:lnTo>
                      <a:lnTo>
                        <a:pt x="797" y="883"/>
                      </a:lnTo>
                      <a:lnTo>
                        <a:pt x="797" y="883"/>
                      </a:lnTo>
                      <a:lnTo>
                        <a:pt x="807" y="892"/>
                      </a:lnTo>
                      <a:lnTo>
                        <a:pt x="817" y="899"/>
                      </a:lnTo>
                      <a:lnTo>
                        <a:pt x="828" y="904"/>
                      </a:lnTo>
                      <a:lnTo>
                        <a:pt x="839" y="910"/>
                      </a:lnTo>
                      <a:lnTo>
                        <a:pt x="852" y="914"/>
                      </a:lnTo>
                      <a:lnTo>
                        <a:pt x="866" y="917"/>
                      </a:lnTo>
                      <a:lnTo>
                        <a:pt x="882" y="918"/>
                      </a:lnTo>
                      <a:lnTo>
                        <a:pt x="898" y="918"/>
                      </a:lnTo>
                      <a:lnTo>
                        <a:pt x="898" y="918"/>
                      </a:lnTo>
                      <a:lnTo>
                        <a:pt x="917" y="917"/>
                      </a:lnTo>
                      <a:lnTo>
                        <a:pt x="935" y="916"/>
                      </a:lnTo>
                      <a:lnTo>
                        <a:pt x="952" y="913"/>
                      </a:lnTo>
                      <a:lnTo>
                        <a:pt x="969" y="907"/>
                      </a:lnTo>
                      <a:lnTo>
                        <a:pt x="985" y="902"/>
                      </a:lnTo>
                      <a:lnTo>
                        <a:pt x="1001" y="896"/>
                      </a:lnTo>
                      <a:lnTo>
                        <a:pt x="1016" y="889"/>
                      </a:lnTo>
                      <a:lnTo>
                        <a:pt x="1032" y="881"/>
                      </a:lnTo>
                      <a:lnTo>
                        <a:pt x="1060" y="864"/>
                      </a:lnTo>
                      <a:lnTo>
                        <a:pt x="1085" y="844"/>
                      </a:lnTo>
                      <a:lnTo>
                        <a:pt x="1110" y="824"/>
                      </a:lnTo>
                      <a:lnTo>
                        <a:pt x="1133" y="805"/>
                      </a:lnTo>
                      <a:lnTo>
                        <a:pt x="1133" y="805"/>
                      </a:lnTo>
                      <a:lnTo>
                        <a:pt x="1143" y="795"/>
                      </a:lnTo>
                      <a:lnTo>
                        <a:pt x="1154" y="784"/>
                      </a:lnTo>
                      <a:lnTo>
                        <a:pt x="1174" y="757"/>
                      </a:lnTo>
                      <a:lnTo>
                        <a:pt x="1192" y="730"/>
                      </a:lnTo>
                      <a:lnTo>
                        <a:pt x="1199" y="716"/>
                      </a:lnTo>
                      <a:lnTo>
                        <a:pt x="1204" y="704"/>
                      </a:lnTo>
                      <a:lnTo>
                        <a:pt x="1204" y="704"/>
                      </a:lnTo>
                      <a:lnTo>
                        <a:pt x="1211" y="685"/>
                      </a:lnTo>
                      <a:lnTo>
                        <a:pt x="1217" y="667"/>
                      </a:lnTo>
                      <a:lnTo>
                        <a:pt x="1221" y="649"/>
                      </a:lnTo>
                      <a:lnTo>
                        <a:pt x="1226" y="629"/>
                      </a:lnTo>
                      <a:lnTo>
                        <a:pt x="1227" y="611"/>
                      </a:lnTo>
                      <a:lnTo>
                        <a:pt x="1228" y="593"/>
                      </a:lnTo>
                      <a:lnTo>
                        <a:pt x="1228" y="573"/>
                      </a:lnTo>
                      <a:lnTo>
                        <a:pt x="1228" y="555"/>
                      </a:lnTo>
                      <a:lnTo>
                        <a:pt x="1226" y="537"/>
                      </a:lnTo>
                      <a:lnTo>
                        <a:pt x="1223" y="518"/>
                      </a:lnTo>
                      <a:lnTo>
                        <a:pt x="1217" y="501"/>
                      </a:lnTo>
                      <a:lnTo>
                        <a:pt x="1211" y="483"/>
                      </a:lnTo>
                      <a:lnTo>
                        <a:pt x="1204" y="466"/>
                      </a:lnTo>
                      <a:lnTo>
                        <a:pt x="1196" y="451"/>
                      </a:lnTo>
                      <a:lnTo>
                        <a:pt x="1186" y="435"/>
                      </a:lnTo>
                      <a:lnTo>
                        <a:pt x="1175" y="420"/>
                      </a:lnTo>
                      <a:lnTo>
                        <a:pt x="1175" y="420"/>
                      </a:lnTo>
                      <a:lnTo>
                        <a:pt x="1144" y="396"/>
                      </a:lnTo>
                      <a:lnTo>
                        <a:pt x="1113" y="371"/>
                      </a:lnTo>
                      <a:lnTo>
                        <a:pt x="1113" y="371"/>
                      </a:lnTo>
                      <a:lnTo>
                        <a:pt x="1101" y="369"/>
                      </a:lnTo>
                      <a:lnTo>
                        <a:pt x="1089" y="364"/>
                      </a:lnTo>
                      <a:lnTo>
                        <a:pt x="1077" y="360"/>
                      </a:lnTo>
                      <a:lnTo>
                        <a:pt x="1064" y="355"/>
                      </a:lnTo>
                      <a:lnTo>
                        <a:pt x="1064" y="355"/>
                      </a:lnTo>
                      <a:close/>
                      <a:moveTo>
                        <a:pt x="710" y="593"/>
                      </a:moveTo>
                      <a:lnTo>
                        <a:pt x="710" y="593"/>
                      </a:lnTo>
                      <a:lnTo>
                        <a:pt x="708" y="597"/>
                      </a:lnTo>
                      <a:lnTo>
                        <a:pt x="705" y="600"/>
                      </a:lnTo>
                      <a:lnTo>
                        <a:pt x="696" y="604"/>
                      </a:lnTo>
                      <a:lnTo>
                        <a:pt x="688" y="608"/>
                      </a:lnTo>
                      <a:lnTo>
                        <a:pt x="679" y="612"/>
                      </a:lnTo>
                      <a:lnTo>
                        <a:pt x="679" y="612"/>
                      </a:lnTo>
                      <a:lnTo>
                        <a:pt x="678" y="611"/>
                      </a:lnTo>
                      <a:lnTo>
                        <a:pt x="675" y="611"/>
                      </a:lnTo>
                      <a:lnTo>
                        <a:pt x="672" y="611"/>
                      </a:lnTo>
                      <a:lnTo>
                        <a:pt x="670" y="612"/>
                      </a:lnTo>
                      <a:lnTo>
                        <a:pt x="670" y="612"/>
                      </a:lnTo>
                      <a:lnTo>
                        <a:pt x="668" y="625"/>
                      </a:lnTo>
                      <a:lnTo>
                        <a:pt x="668" y="639"/>
                      </a:lnTo>
                      <a:lnTo>
                        <a:pt x="670" y="646"/>
                      </a:lnTo>
                      <a:lnTo>
                        <a:pt x="671" y="650"/>
                      </a:lnTo>
                      <a:lnTo>
                        <a:pt x="674" y="656"/>
                      </a:lnTo>
                      <a:lnTo>
                        <a:pt x="678" y="659"/>
                      </a:lnTo>
                      <a:lnTo>
                        <a:pt x="678" y="659"/>
                      </a:lnTo>
                      <a:lnTo>
                        <a:pt x="685" y="656"/>
                      </a:lnTo>
                      <a:lnTo>
                        <a:pt x="691" y="653"/>
                      </a:lnTo>
                      <a:lnTo>
                        <a:pt x="696" y="649"/>
                      </a:lnTo>
                      <a:lnTo>
                        <a:pt x="699" y="643"/>
                      </a:lnTo>
                      <a:lnTo>
                        <a:pt x="706" y="632"/>
                      </a:lnTo>
                      <a:lnTo>
                        <a:pt x="710" y="628"/>
                      </a:lnTo>
                      <a:lnTo>
                        <a:pt x="715" y="624"/>
                      </a:lnTo>
                      <a:lnTo>
                        <a:pt x="715" y="624"/>
                      </a:lnTo>
                      <a:lnTo>
                        <a:pt x="731" y="624"/>
                      </a:lnTo>
                      <a:lnTo>
                        <a:pt x="737" y="624"/>
                      </a:lnTo>
                      <a:lnTo>
                        <a:pt x="745" y="621"/>
                      </a:lnTo>
                      <a:lnTo>
                        <a:pt x="745" y="621"/>
                      </a:lnTo>
                      <a:lnTo>
                        <a:pt x="744" y="615"/>
                      </a:lnTo>
                      <a:lnTo>
                        <a:pt x="741" y="610"/>
                      </a:lnTo>
                      <a:lnTo>
                        <a:pt x="738" y="604"/>
                      </a:lnTo>
                      <a:lnTo>
                        <a:pt x="734" y="601"/>
                      </a:lnTo>
                      <a:lnTo>
                        <a:pt x="729" y="598"/>
                      </a:lnTo>
                      <a:lnTo>
                        <a:pt x="723" y="595"/>
                      </a:lnTo>
                      <a:lnTo>
                        <a:pt x="710" y="593"/>
                      </a:lnTo>
                      <a:lnTo>
                        <a:pt x="710" y="593"/>
                      </a:lnTo>
                      <a:close/>
                      <a:moveTo>
                        <a:pt x="783" y="896"/>
                      </a:moveTo>
                      <a:lnTo>
                        <a:pt x="783" y="896"/>
                      </a:lnTo>
                      <a:lnTo>
                        <a:pt x="786" y="895"/>
                      </a:lnTo>
                      <a:lnTo>
                        <a:pt x="786" y="895"/>
                      </a:lnTo>
                      <a:lnTo>
                        <a:pt x="785" y="895"/>
                      </a:lnTo>
                      <a:lnTo>
                        <a:pt x="785" y="895"/>
                      </a:lnTo>
                      <a:lnTo>
                        <a:pt x="781" y="892"/>
                      </a:lnTo>
                      <a:lnTo>
                        <a:pt x="776" y="889"/>
                      </a:lnTo>
                      <a:lnTo>
                        <a:pt x="776" y="889"/>
                      </a:lnTo>
                      <a:lnTo>
                        <a:pt x="762" y="862"/>
                      </a:lnTo>
                      <a:lnTo>
                        <a:pt x="751" y="834"/>
                      </a:lnTo>
                      <a:lnTo>
                        <a:pt x="740" y="806"/>
                      </a:lnTo>
                      <a:lnTo>
                        <a:pt x="731" y="778"/>
                      </a:lnTo>
                      <a:lnTo>
                        <a:pt x="716" y="722"/>
                      </a:lnTo>
                      <a:lnTo>
                        <a:pt x="700" y="663"/>
                      </a:lnTo>
                      <a:lnTo>
                        <a:pt x="700" y="663"/>
                      </a:lnTo>
                      <a:lnTo>
                        <a:pt x="682" y="670"/>
                      </a:lnTo>
                      <a:lnTo>
                        <a:pt x="672" y="671"/>
                      </a:lnTo>
                      <a:lnTo>
                        <a:pt x="667" y="670"/>
                      </a:lnTo>
                      <a:lnTo>
                        <a:pt x="663" y="669"/>
                      </a:lnTo>
                      <a:lnTo>
                        <a:pt x="663" y="669"/>
                      </a:lnTo>
                      <a:lnTo>
                        <a:pt x="658" y="653"/>
                      </a:lnTo>
                      <a:lnTo>
                        <a:pt x="657" y="639"/>
                      </a:lnTo>
                      <a:lnTo>
                        <a:pt x="658" y="625"/>
                      </a:lnTo>
                      <a:lnTo>
                        <a:pt x="661" y="611"/>
                      </a:lnTo>
                      <a:lnTo>
                        <a:pt x="661" y="611"/>
                      </a:lnTo>
                      <a:lnTo>
                        <a:pt x="651" y="611"/>
                      </a:lnTo>
                      <a:lnTo>
                        <a:pt x="649" y="611"/>
                      </a:lnTo>
                      <a:lnTo>
                        <a:pt x="646" y="610"/>
                      </a:lnTo>
                      <a:lnTo>
                        <a:pt x="646" y="610"/>
                      </a:lnTo>
                      <a:lnTo>
                        <a:pt x="647" y="624"/>
                      </a:lnTo>
                      <a:lnTo>
                        <a:pt x="647" y="639"/>
                      </a:lnTo>
                      <a:lnTo>
                        <a:pt x="646" y="673"/>
                      </a:lnTo>
                      <a:lnTo>
                        <a:pt x="646" y="704"/>
                      </a:lnTo>
                      <a:lnTo>
                        <a:pt x="646" y="718"/>
                      </a:lnTo>
                      <a:lnTo>
                        <a:pt x="649" y="730"/>
                      </a:lnTo>
                      <a:lnTo>
                        <a:pt x="649" y="730"/>
                      </a:lnTo>
                      <a:lnTo>
                        <a:pt x="654" y="730"/>
                      </a:lnTo>
                      <a:lnTo>
                        <a:pt x="661" y="732"/>
                      </a:lnTo>
                      <a:lnTo>
                        <a:pt x="667" y="733"/>
                      </a:lnTo>
                      <a:lnTo>
                        <a:pt x="672" y="737"/>
                      </a:lnTo>
                      <a:lnTo>
                        <a:pt x="678" y="742"/>
                      </a:lnTo>
                      <a:lnTo>
                        <a:pt x="682" y="746"/>
                      </a:lnTo>
                      <a:lnTo>
                        <a:pt x="685" y="751"/>
                      </a:lnTo>
                      <a:lnTo>
                        <a:pt x="686" y="757"/>
                      </a:lnTo>
                      <a:lnTo>
                        <a:pt x="686" y="757"/>
                      </a:lnTo>
                      <a:lnTo>
                        <a:pt x="682" y="767"/>
                      </a:lnTo>
                      <a:lnTo>
                        <a:pt x="675" y="774"/>
                      </a:lnTo>
                      <a:lnTo>
                        <a:pt x="667" y="778"/>
                      </a:lnTo>
                      <a:lnTo>
                        <a:pt x="657" y="782"/>
                      </a:lnTo>
                      <a:lnTo>
                        <a:pt x="657" y="782"/>
                      </a:lnTo>
                      <a:lnTo>
                        <a:pt x="656" y="800"/>
                      </a:lnTo>
                      <a:lnTo>
                        <a:pt x="656" y="820"/>
                      </a:lnTo>
                      <a:lnTo>
                        <a:pt x="658" y="841"/>
                      </a:lnTo>
                      <a:lnTo>
                        <a:pt x="663" y="861"/>
                      </a:lnTo>
                      <a:lnTo>
                        <a:pt x="667" y="881"/>
                      </a:lnTo>
                      <a:lnTo>
                        <a:pt x="672" y="899"/>
                      </a:lnTo>
                      <a:lnTo>
                        <a:pt x="679" y="917"/>
                      </a:lnTo>
                      <a:lnTo>
                        <a:pt x="686" y="932"/>
                      </a:lnTo>
                      <a:lnTo>
                        <a:pt x="686" y="932"/>
                      </a:lnTo>
                      <a:lnTo>
                        <a:pt x="716" y="991"/>
                      </a:lnTo>
                      <a:lnTo>
                        <a:pt x="730" y="1020"/>
                      </a:lnTo>
                      <a:lnTo>
                        <a:pt x="743" y="1046"/>
                      </a:lnTo>
                      <a:lnTo>
                        <a:pt x="743" y="1046"/>
                      </a:lnTo>
                      <a:lnTo>
                        <a:pt x="754" y="1007"/>
                      </a:lnTo>
                      <a:lnTo>
                        <a:pt x="759" y="987"/>
                      </a:lnTo>
                      <a:lnTo>
                        <a:pt x="768" y="970"/>
                      </a:lnTo>
                      <a:lnTo>
                        <a:pt x="768" y="970"/>
                      </a:lnTo>
                      <a:lnTo>
                        <a:pt x="762" y="962"/>
                      </a:lnTo>
                      <a:lnTo>
                        <a:pt x="759" y="954"/>
                      </a:lnTo>
                      <a:lnTo>
                        <a:pt x="755" y="944"/>
                      </a:lnTo>
                      <a:lnTo>
                        <a:pt x="750" y="937"/>
                      </a:lnTo>
                      <a:lnTo>
                        <a:pt x="750" y="937"/>
                      </a:lnTo>
                      <a:lnTo>
                        <a:pt x="738" y="935"/>
                      </a:lnTo>
                      <a:lnTo>
                        <a:pt x="729" y="932"/>
                      </a:lnTo>
                      <a:lnTo>
                        <a:pt x="724" y="930"/>
                      </a:lnTo>
                      <a:lnTo>
                        <a:pt x="720" y="927"/>
                      </a:lnTo>
                      <a:lnTo>
                        <a:pt x="719" y="924"/>
                      </a:lnTo>
                      <a:lnTo>
                        <a:pt x="717" y="918"/>
                      </a:lnTo>
                      <a:lnTo>
                        <a:pt x="717" y="918"/>
                      </a:lnTo>
                      <a:lnTo>
                        <a:pt x="717" y="913"/>
                      </a:lnTo>
                      <a:lnTo>
                        <a:pt x="720" y="909"/>
                      </a:lnTo>
                      <a:lnTo>
                        <a:pt x="723" y="904"/>
                      </a:lnTo>
                      <a:lnTo>
                        <a:pt x="726" y="902"/>
                      </a:lnTo>
                      <a:lnTo>
                        <a:pt x="734" y="897"/>
                      </a:lnTo>
                      <a:lnTo>
                        <a:pt x="744" y="895"/>
                      </a:lnTo>
                      <a:lnTo>
                        <a:pt x="755" y="895"/>
                      </a:lnTo>
                      <a:lnTo>
                        <a:pt x="765" y="895"/>
                      </a:lnTo>
                      <a:lnTo>
                        <a:pt x="783" y="896"/>
                      </a:lnTo>
                      <a:lnTo>
                        <a:pt x="783" y="896"/>
                      </a:lnTo>
                      <a:close/>
                      <a:moveTo>
                        <a:pt x="733" y="737"/>
                      </a:moveTo>
                      <a:lnTo>
                        <a:pt x="733" y="737"/>
                      </a:lnTo>
                      <a:lnTo>
                        <a:pt x="733" y="708"/>
                      </a:lnTo>
                      <a:lnTo>
                        <a:pt x="736" y="683"/>
                      </a:lnTo>
                      <a:lnTo>
                        <a:pt x="738" y="657"/>
                      </a:lnTo>
                      <a:lnTo>
                        <a:pt x="743" y="633"/>
                      </a:lnTo>
                      <a:lnTo>
                        <a:pt x="743" y="633"/>
                      </a:lnTo>
                      <a:lnTo>
                        <a:pt x="734" y="635"/>
                      </a:lnTo>
                      <a:lnTo>
                        <a:pt x="727" y="636"/>
                      </a:lnTo>
                      <a:lnTo>
                        <a:pt x="722" y="640"/>
                      </a:lnTo>
                      <a:lnTo>
                        <a:pt x="717" y="645"/>
                      </a:lnTo>
                      <a:lnTo>
                        <a:pt x="716" y="650"/>
                      </a:lnTo>
                      <a:lnTo>
                        <a:pt x="715" y="657"/>
                      </a:lnTo>
                      <a:lnTo>
                        <a:pt x="715" y="664"/>
                      </a:lnTo>
                      <a:lnTo>
                        <a:pt x="716" y="671"/>
                      </a:lnTo>
                      <a:lnTo>
                        <a:pt x="720" y="688"/>
                      </a:lnTo>
                      <a:lnTo>
                        <a:pt x="726" y="705"/>
                      </a:lnTo>
                      <a:lnTo>
                        <a:pt x="730" y="722"/>
                      </a:lnTo>
                      <a:lnTo>
                        <a:pt x="733" y="737"/>
                      </a:lnTo>
                      <a:lnTo>
                        <a:pt x="733" y="737"/>
                      </a:lnTo>
                      <a:close/>
                      <a:moveTo>
                        <a:pt x="612" y="761"/>
                      </a:moveTo>
                      <a:lnTo>
                        <a:pt x="612" y="761"/>
                      </a:lnTo>
                      <a:lnTo>
                        <a:pt x="618" y="757"/>
                      </a:lnTo>
                      <a:lnTo>
                        <a:pt x="623" y="751"/>
                      </a:lnTo>
                      <a:lnTo>
                        <a:pt x="627" y="744"/>
                      </a:lnTo>
                      <a:lnTo>
                        <a:pt x="629" y="737"/>
                      </a:lnTo>
                      <a:lnTo>
                        <a:pt x="629" y="737"/>
                      </a:lnTo>
                      <a:lnTo>
                        <a:pt x="625" y="737"/>
                      </a:lnTo>
                      <a:lnTo>
                        <a:pt x="620" y="739"/>
                      </a:lnTo>
                      <a:lnTo>
                        <a:pt x="618" y="742"/>
                      </a:lnTo>
                      <a:lnTo>
                        <a:pt x="616" y="744"/>
                      </a:lnTo>
                      <a:lnTo>
                        <a:pt x="613" y="753"/>
                      </a:lnTo>
                      <a:lnTo>
                        <a:pt x="612" y="761"/>
                      </a:lnTo>
                      <a:lnTo>
                        <a:pt x="612" y="761"/>
                      </a:lnTo>
                      <a:close/>
                      <a:moveTo>
                        <a:pt x="601" y="789"/>
                      </a:moveTo>
                      <a:lnTo>
                        <a:pt x="601" y="789"/>
                      </a:lnTo>
                      <a:lnTo>
                        <a:pt x="604" y="793"/>
                      </a:lnTo>
                      <a:lnTo>
                        <a:pt x="605" y="800"/>
                      </a:lnTo>
                      <a:lnTo>
                        <a:pt x="606" y="809"/>
                      </a:lnTo>
                      <a:lnTo>
                        <a:pt x="608" y="817"/>
                      </a:lnTo>
                      <a:lnTo>
                        <a:pt x="608" y="817"/>
                      </a:lnTo>
                      <a:lnTo>
                        <a:pt x="619" y="812"/>
                      </a:lnTo>
                      <a:lnTo>
                        <a:pt x="629" y="806"/>
                      </a:lnTo>
                      <a:lnTo>
                        <a:pt x="633" y="802"/>
                      </a:lnTo>
                      <a:lnTo>
                        <a:pt x="637" y="798"/>
                      </a:lnTo>
                      <a:lnTo>
                        <a:pt x="640" y="793"/>
                      </a:lnTo>
                      <a:lnTo>
                        <a:pt x="642" y="788"/>
                      </a:lnTo>
                      <a:lnTo>
                        <a:pt x="642" y="788"/>
                      </a:lnTo>
                      <a:lnTo>
                        <a:pt x="639" y="784"/>
                      </a:lnTo>
                      <a:lnTo>
                        <a:pt x="639" y="779"/>
                      </a:lnTo>
                      <a:lnTo>
                        <a:pt x="639" y="778"/>
                      </a:lnTo>
                      <a:lnTo>
                        <a:pt x="639" y="775"/>
                      </a:lnTo>
                      <a:lnTo>
                        <a:pt x="643" y="772"/>
                      </a:lnTo>
                      <a:lnTo>
                        <a:pt x="650" y="770"/>
                      </a:lnTo>
                      <a:lnTo>
                        <a:pt x="663" y="765"/>
                      </a:lnTo>
                      <a:lnTo>
                        <a:pt x="667" y="763"/>
                      </a:lnTo>
                      <a:lnTo>
                        <a:pt x="670" y="760"/>
                      </a:lnTo>
                      <a:lnTo>
                        <a:pt x="670" y="757"/>
                      </a:lnTo>
                      <a:lnTo>
                        <a:pt x="670" y="757"/>
                      </a:lnTo>
                      <a:lnTo>
                        <a:pt x="670" y="753"/>
                      </a:lnTo>
                      <a:lnTo>
                        <a:pt x="668" y="750"/>
                      </a:lnTo>
                      <a:lnTo>
                        <a:pt x="665" y="747"/>
                      </a:lnTo>
                      <a:lnTo>
                        <a:pt x="661" y="746"/>
                      </a:lnTo>
                      <a:lnTo>
                        <a:pt x="653" y="744"/>
                      </a:lnTo>
                      <a:lnTo>
                        <a:pt x="643" y="742"/>
                      </a:lnTo>
                      <a:lnTo>
                        <a:pt x="643" y="742"/>
                      </a:lnTo>
                      <a:lnTo>
                        <a:pt x="640" y="750"/>
                      </a:lnTo>
                      <a:lnTo>
                        <a:pt x="636" y="757"/>
                      </a:lnTo>
                      <a:lnTo>
                        <a:pt x="632" y="763"/>
                      </a:lnTo>
                      <a:lnTo>
                        <a:pt x="626" y="768"/>
                      </a:lnTo>
                      <a:lnTo>
                        <a:pt x="613" y="778"/>
                      </a:lnTo>
                      <a:lnTo>
                        <a:pt x="601" y="789"/>
                      </a:lnTo>
                      <a:lnTo>
                        <a:pt x="601" y="789"/>
                      </a:lnTo>
                      <a:close/>
                      <a:moveTo>
                        <a:pt x="797" y="917"/>
                      </a:moveTo>
                      <a:lnTo>
                        <a:pt x="797" y="917"/>
                      </a:lnTo>
                      <a:lnTo>
                        <a:pt x="779" y="913"/>
                      </a:lnTo>
                      <a:lnTo>
                        <a:pt x="762" y="909"/>
                      </a:lnTo>
                      <a:lnTo>
                        <a:pt x="754" y="909"/>
                      </a:lnTo>
                      <a:lnTo>
                        <a:pt x="747" y="909"/>
                      </a:lnTo>
                      <a:lnTo>
                        <a:pt x="740" y="911"/>
                      </a:lnTo>
                      <a:lnTo>
                        <a:pt x="734" y="917"/>
                      </a:lnTo>
                      <a:lnTo>
                        <a:pt x="734" y="917"/>
                      </a:lnTo>
                      <a:lnTo>
                        <a:pt x="743" y="918"/>
                      </a:lnTo>
                      <a:lnTo>
                        <a:pt x="748" y="920"/>
                      </a:lnTo>
                      <a:lnTo>
                        <a:pt x="754" y="920"/>
                      </a:lnTo>
                      <a:lnTo>
                        <a:pt x="761" y="920"/>
                      </a:lnTo>
                      <a:lnTo>
                        <a:pt x="761" y="920"/>
                      </a:lnTo>
                      <a:lnTo>
                        <a:pt x="764" y="928"/>
                      </a:lnTo>
                      <a:lnTo>
                        <a:pt x="766" y="937"/>
                      </a:lnTo>
                      <a:lnTo>
                        <a:pt x="768" y="945"/>
                      </a:lnTo>
                      <a:lnTo>
                        <a:pt x="771" y="954"/>
                      </a:lnTo>
                      <a:lnTo>
                        <a:pt x="771" y="954"/>
                      </a:lnTo>
                      <a:lnTo>
                        <a:pt x="779" y="954"/>
                      </a:lnTo>
                      <a:lnTo>
                        <a:pt x="785" y="952"/>
                      </a:lnTo>
                      <a:lnTo>
                        <a:pt x="785" y="952"/>
                      </a:lnTo>
                      <a:lnTo>
                        <a:pt x="785" y="944"/>
                      </a:lnTo>
                      <a:lnTo>
                        <a:pt x="786" y="938"/>
                      </a:lnTo>
                      <a:lnTo>
                        <a:pt x="789" y="937"/>
                      </a:lnTo>
                      <a:lnTo>
                        <a:pt x="792" y="935"/>
                      </a:lnTo>
                      <a:lnTo>
                        <a:pt x="799" y="937"/>
                      </a:lnTo>
                      <a:lnTo>
                        <a:pt x="799" y="937"/>
                      </a:lnTo>
                      <a:lnTo>
                        <a:pt x="800" y="938"/>
                      </a:lnTo>
                      <a:lnTo>
                        <a:pt x="800" y="939"/>
                      </a:lnTo>
                      <a:lnTo>
                        <a:pt x="799" y="942"/>
                      </a:lnTo>
                      <a:lnTo>
                        <a:pt x="800" y="945"/>
                      </a:lnTo>
                      <a:lnTo>
                        <a:pt x="800" y="945"/>
                      </a:lnTo>
                      <a:lnTo>
                        <a:pt x="806" y="945"/>
                      </a:lnTo>
                      <a:lnTo>
                        <a:pt x="809" y="947"/>
                      </a:lnTo>
                      <a:lnTo>
                        <a:pt x="816" y="952"/>
                      </a:lnTo>
                      <a:lnTo>
                        <a:pt x="820" y="958"/>
                      </a:lnTo>
                      <a:lnTo>
                        <a:pt x="824" y="965"/>
                      </a:lnTo>
                      <a:lnTo>
                        <a:pt x="828" y="972"/>
                      </a:lnTo>
                      <a:lnTo>
                        <a:pt x="834" y="977"/>
                      </a:lnTo>
                      <a:lnTo>
                        <a:pt x="835" y="979"/>
                      </a:lnTo>
                      <a:lnTo>
                        <a:pt x="839" y="980"/>
                      </a:lnTo>
                      <a:lnTo>
                        <a:pt x="842" y="980"/>
                      </a:lnTo>
                      <a:lnTo>
                        <a:pt x="846" y="980"/>
                      </a:lnTo>
                      <a:lnTo>
                        <a:pt x="846" y="980"/>
                      </a:lnTo>
                      <a:lnTo>
                        <a:pt x="846" y="966"/>
                      </a:lnTo>
                      <a:lnTo>
                        <a:pt x="844" y="954"/>
                      </a:lnTo>
                      <a:lnTo>
                        <a:pt x="839" y="941"/>
                      </a:lnTo>
                      <a:lnTo>
                        <a:pt x="835" y="935"/>
                      </a:lnTo>
                      <a:lnTo>
                        <a:pt x="832" y="931"/>
                      </a:lnTo>
                      <a:lnTo>
                        <a:pt x="832" y="931"/>
                      </a:lnTo>
                      <a:lnTo>
                        <a:pt x="820" y="931"/>
                      </a:lnTo>
                      <a:lnTo>
                        <a:pt x="810" y="930"/>
                      </a:lnTo>
                      <a:lnTo>
                        <a:pt x="806" y="927"/>
                      </a:lnTo>
                      <a:lnTo>
                        <a:pt x="802" y="924"/>
                      </a:lnTo>
                      <a:lnTo>
                        <a:pt x="799" y="921"/>
                      </a:lnTo>
                      <a:lnTo>
                        <a:pt x="797" y="917"/>
                      </a:lnTo>
                      <a:lnTo>
                        <a:pt x="797" y="917"/>
                      </a:lnTo>
                      <a:close/>
                      <a:moveTo>
                        <a:pt x="783" y="966"/>
                      </a:moveTo>
                      <a:lnTo>
                        <a:pt x="783" y="966"/>
                      </a:lnTo>
                      <a:lnTo>
                        <a:pt x="773" y="987"/>
                      </a:lnTo>
                      <a:lnTo>
                        <a:pt x="762" y="1012"/>
                      </a:lnTo>
                      <a:lnTo>
                        <a:pt x="758" y="1027"/>
                      </a:lnTo>
                      <a:lnTo>
                        <a:pt x="754" y="1039"/>
                      </a:lnTo>
                      <a:lnTo>
                        <a:pt x="752" y="1053"/>
                      </a:lnTo>
                      <a:lnTo>
                        <a:pt x="752" y="1067"/>
                      </a:lnTo>
                      <a:lnTo>
                        <a:pt x="752" y="1067"/>
                      </a:lnTo>
                      <a:lnTo>
                        <a:pt x="754" y="1080"/>
                      </a:lnTo>
                      <a:lnTo>
                        <a:pt x="757" y="1091"/>
                      </a:lnTo>
                      <a:lnTo>
                        <a:pt x="766" y="1116"/>
                      </a:lnTo>
                      <a:lnTo>
                        <a:pt x="778" y="1143"/>
                      </a:lnTo>
                      <a:lnTo>
                        <a:pt x="786" y="1168"/>
                      </a:lnTo>
                      <a:lnTo>
                        <a:pt x="786" y="1168"/>
                      </a:lnTo>
                      <a:lnTo>
                        <a:pt x="797" y="1209"/>
                      </a:lnTo>
                      <a:lnTo>
                        <a:pt x="806" y="1251"/>
                      </a:lnTo>
                      <a:lnTo>
                        <a:pt x="813" y="1295"/>
                      </a:lnTo>
                      <a:lnTo>
                        <a:pt x="817" y="1338"/>
                      </a:lnTo>
                      <a:lnTo>
                        <a:pt x="821" y="1382"/>
                      </a:lnTo>
                      <a:lnTo>
                        <a:pt x="824" y="1427"/>
                      </a:lnTo>
                      <a:lnTo>
                        <a:pt x="831" y="1515"/>
                      </a:lnTo>
                      <a:lnTo>
                        <a:pt x="831" y="1515"/>
                      </a:lnTo>
                      <a:lnTo>
                        <a:pt x="832" y="1495"/>
                      </a:lnTo>
                      <a:lnTo>
                        <a:pt x="837" y="1474"/>
                      </a:lnTo>
                      <a:lnTo>
                        <a:pt x="839" y="1453"/>
                      </a:lnTo>
                      <a:lnTo>
                        <a:pt x="842" y="1432"/>
                      </a:lnTo>
                      <a:lnTo>
                        <a:pt x="842" y="1432"/>
                      </a:lnTo>
                      <a:lnTo>
                        <a:pt x="845" y="1392"/>
                      </a:lnTo>
                      <a:lnTo>
                        <a:pt x="846" y="1354"/>
                      </a:lnTo>
                      <a:lnTo>
                        <a:pt x="848" y="1314"/>
                      </a:lnTo>
                      <a:lnTo>
                        <a:pt x="846" y="1278"/>
                      </a:lnTo>
                      <a:lnTo>
                        <a:pt x="845" y="1240"/>
                      </a:lnTo>
                      <a:lnTo>
                        <a:pt x="842" y="1203"/>
                      </a:lnTo>
                      <a:lnTo>
                        <a:pt x="838" y="1167"/>
                      </a:lnTo>
                      <a:lnTo>
                        <a:pt x="832" y="1130"/>
                      </a:lnTo>
                      <a:lnTo>
                        <a:pt x="832" y="1130"/>
                      </a:lnTo>
                      <a:lnTo>
                        <a:pt x="824" y="1087"/>
                      </a:lnTo>
                      <a:lnTo>
                        <a:pt x="816" y="1045"/>
                      </a:lnTo>
                      <a:lnTo>
                        <a:pt x="810" y="1025"/>
                      </a:lnTo>
                      <a:lnTo>
                        <a:pt x="804" y="1004"/>
                      </a:lnTo>
                      <a:lnTo>
                        <a:pt x="797" y="984"/>
                      </a:lnTo>
                      <a:lnTo>
                        <a:pt x="789" y="966"/>
                      </a:lnTo>
                      <a:lnTo>
                        <a:pt x="789" y="966"/>
                      </a:lnTo>
                      <a:lnTo>
                        <a:pt x="786" y="966"/>
                      </a:lnTo>
                      <a:lnTo>
                        <a:pt x="783" y="966"/>
                      </a:lnTo>
                      <a:lnTo>
                        <a:pt x="783" y="966"/>
                      </a:lnTo>
                      <a:close/>
                      <a:moveTo>
                        <a:pt x="818" y="1519"/>
                      </a:moveTo>
                      <a:lnTo>
                        <a:pt x="818" y="1519"/>
                      </a:lnTo>
                      <a:lnTo>
                        <a:pt x="816" y="1465"/>
                      </a:lnTo>
                      <a:lnTo>
                        <a:pt x="811" y="1408"/>
                      </a:lnTo>
                      <a:lnTo>
                        <a:pt x="806" y="1352"/>
                      </a:lnTo>
                      <a:lnTo>
                        <a:pt x="799" y="1298"/>
                      </a:lnTo>
                      <a:lnTo>
                        <a:pt x="790" y="1246"/>
                      </a:lnTo>
                      <a:lnTo>
                        <a:pt x="779" y="1194"/>
                      </a:lnTo>
                      <a:lnTo>
                        <a:pt x="772" y="1170"/>
                      </a:lnTo>
                      <a:lnTo>
                        <a:pt x="765" y="1146"/>
                      </a:lnTo>
                      <a:lnTo>
                        <a:pt x="757" y="1122"/>
                      </a:lnTo>
                      <a:lnTo>
                        <a:pt x="748" y="1101"/>
                      </a:lnTo>
                      <a:lnTo>
                        <a:pt x="748" y="1101"/>
                      </a:lnTo>
                      <a:lnTo>
                        <a:pt x="747" y="1157"/>
                      </a:lnTo>
                      <a:lnTo>
                        <a:pt x="750" y="1213"/>
                      </a:lnTo>
                      <a:lnTo>
                        <a:pt x="754" y="1268"/>
                      </a:lnTo>
                      <a:lnTo>
                        <a:pt x="762" y="1321"/>
                      </a:lnTo>
                      <a:lnTo>
                        <a:pt x="772" y="1373"/>
                      </a:lnTo>
                      <a:lnTo>
                        <a:pt x="786" y="1424"/>
                      </a:lnTo>
                      <a:lnTo>
                        <a:pt x="800" y="1473"/>
                      </a:lnTo>
                      <a:lnTo>
                        <a:pt x="818" y="1519"/>
                      </a:lnTo>
                      <a:lnTo>
                        <a:pt x="818" y="1519"/>
                      </a:lnTo>
                      <a:close/>
                      <a:moveTo>
                        <a:pt x="886" y="1512"/>
                      </a:moveTo>
                      <a:lnTo>
                        <a:pt x="886" y="1512"/>
                      </a:lnTo>
                      <a:lnTo>
                        <a:pt x="907" y="1495"/>
                      </a:lnTo>
                      <a:lnTo>
                        <a:pt x="918" y="1486"/>
                      </a:lnTo>
                      <a:lnTo>
                        <a:pt x="928" y="1474"/>
                      </a:lnTo>
                      <a:lnTo>
                        <a:pt x="936" y="1463"/>
                      </a:lnTo>
                      <a:lnTo>
                        <a:pt x="942" y="1451"/>
                      </a:lnTo>
                      <a:lnTo>
                        <a:pt x="943" y="1444"/>
                      </a:lnTo>
                      <a:lnTo>
                        <a:pt x="945" y="1437"/>
                      </a:lnTo>
                      <a:lnTo>
                        <a:pt x="945" y="1428"/>
                      </a:lnTo>
                      <a:lnTo>
                        <a:pt x="945" y="1420"/>
                      </a:lnTo>
                      <a:lnTo>
                        <a:pt x="945" y="1420"/>
                      </a:lnTo>
                      <a:lnTo>
                        <a:pt x="932" y="1428"/>
                      </a:lnTo>
                      <a:lnTo>
                        <a:pt x="922" y="1437"/>
                      </a:lnTo>
                      <a:lnTo>
                        <a:pt x="914" y="1446"/>
                      </a:lnTo>
                      <a:lnTo>
                        <a:pt x="907" y="1458"/>
                      </a:lnTo>
                      <a:lnTo>
                        <a:pt x="901" y="1470"/>
                      </a:lnTo>
                      <a:lnTo>
                        <a:pt x="896" y="1484"/>
                      </a:lnTo>
                      <a:lnTo>
                        <a:pt x="886" y="1512"/>
                      </a:lnTo>
                      <a:lnTo>
                        <a:pt x="886" y="1512"/>
                      </a:lnTo>
                      <a:close/>
                      <a:moveTo>
                        <a:pt x="646" y="1427"/>
                      </a:moveTo>
                      <a:lnTo>
                        <a:pt x="646" y="1427"/>
                      </a:lnTo>
                      <a:lnTo>
                        <a:pt x="619" y="1427"/>
                      </a:lnTo>
                      <a:lnTo>
                        <a:pt x="592" y="1428"/>
                      </a:lnTo>
                      <a:lnTo>
                        <a:pt x="566" y="1428"/>
                      </a:lnTo>
                      <a:lnTo>
                        <a:pt x="553" y="1428"/>
                      </a:lnTo>
                      <a:lnTo>
                        <a:pt x="542" y="1427"/>
                      </a:lnTo>
                      <a:lnTo>
                        <a:pt x="542" y="1427"/>
                      </a:lnTo>
                      <a:lnTo>
                        <a:pt x="531" y="1431"/>
                      </a:lnTo>
                      <a:lnTo>
                        <a:pt x="519" y="1432"/>
                      </a:lnTo>
                      <a:lnTo>
                        <a:pt x="497" y="1435"/>
                      </a:lnTo>
                      <a:lnTo>
                        <a:pt x="486" y="1438"/>
                      </a:lnTo>
                      <a:lnTo>
                        <a:pt x="476" y="1439"/>
                      </a:lnTo>
                      <a:lnTo>
                        <a:pt x="466" y="1444"/>
                      </a:lnTo>
                      <a:lnTo>
                        <a:pt x="456" y="1448"/>
                      </a:lnTo>
                      <a:lnTo>
                        <a:pt x="456" y="1448"/>
                      </a:lnTo>
                      <a:lnTo>
                        <a:pt x="452" y="1452"/>
                      </a:lnTo>
                      <a:lnTo>
                        <a:pt x="446" y="1458"/>
                      </a:lnTo>
                      <a:lnTo>
                        <a:pt x="438" y="1470"/>
                      </a:lnTo>
                      <a:lnTo>
                        <a:pt x="430" y="1486"/>
                      </a:lnTo>
                      <a:lnTo>
                        <a:pt x="423" y="1504"/>
                      </a:lnTo>
                      <a:lnTo>
                        <a:pt x="416" y="1522"/>
                      </a:lnTo>
                      <a:lnTo>
                        <a:pt x="411" y="1540"/>
                      </a:lnTo>
                      <a:lnTo>
                        <a:pt x="409" y="1557"/>
                      </a:lnTo>
                      <a:lnTo>
                        <a:pt x="407" y="1571"/>
                      </a:lnTo>
                      <a:lnTo>
                        <a:pt x="407" y="1571"/>
                      </a:lnTo>
                      <a:lnTo>
                        <a:pt x="448" y="1580"/>
                      </a:lnTo>
                      <a:lnTo>
                        <a:pt x="466" y="1584"/>
                      </a:lnTo>
                      <a:lnTo>
                        <a:pt x="486" y="1590"/>
                      </a:lnTo>
                      <a:lnTo>
                        <a:pt x="486" y="1590"/>
                      </a:lnTo>
                      <a:lnTo>
                        <a:pt x="487" y="1581"/>
                      </a:lnTo>
                      <a:lnTo>
                        <a:pt x="486" y="1568"/>
                      </a:lnTo>
                      <a:lnTo>
                        <a:pt x="486" y="1554"/>
                      </a:lnTo>
                      <a:lnTo>
                        <a:pt x="486" y="1540"/>
                      </a:lnTo>
                      <a:lnTo>
                        <a:pt x="486" y="1540"/>
                      </a:lnTo>
                      <a:lnTo>
                        <a:pt x="497" y="1528"/>
                      </a:lnTo>
                      <a:lnTo>
                        <a:pt x="504" y="1521"/>
                      </a:lnTo>
                      <a:lnTo>
                        <a:pt x="512" y="1515"/>
                      </a:lnTo>
                      <a:lnTo>
                        <a:pt x="512" y="1515"/>
                      </a:lnTo>
                      <a:lnTo>
                        <a:pt x="522" y="1510"/>
                      </a:lnTo>
                      <a:lnTo>
                        <a:pt x="532" y="1507"/>
                      </a:lnTo>
                      <a:lnTo>
                        <a:pt x="545" y="1502"/>
                      </a:lnTo>
                      <a:lnTo>
                        <a:pt x="557" y="1501"/>
                      </a:lnTo>
                      <a:lnTo>
                        <a:pt x="587" y="1497"/>
                      </a:lnTo>
                      <a:lnTo>
                        <a:pt x="616" y="1497"/>
                      </a:lnTo>
                      <a:lnTo>
                        <a:pt x="646" y="1501"/>
                      </a:lnTo>
                      <a:lnTo>
                        <a:pt x="660" y="1502"/>
                      </a:lnTo>
                      <a:lnTo>
                        <a:pt x="672" y="1507"/>
                      </a:lnTo>
                      <a:lnTo>
                        <a:pt x="684" y="1511"/>
                      </a:lnTo>
                      <a:lnTo>
                        <a:pt x="695" y="1517"/>
                      </a:lnTo>
                      <a:lnTo>
                        <a:pt x="703" y="1522"/>
                      </a:lnTo>
                      <a:lnTo>
                        <a:pt x="710" y="1529"/>
                      </a:lnTo>
                      <a:lnTo>
                        <a:pt x="710" y="1529"/>
                      </a:lnTo>
                      <a:lnTo>
                        <a:pt x="713" y="1535"/>
                      </a:lnTo>
                      <a:lnTo>
                        <a:pt x="716" y="1540"/>
                      </a:lnTo>
                      <a:lnTo>
                        <a:pt x="719" y="1553"/>
                      </a:lnTo>
                      <a:lnTo>
                        <a:pt x="722" y="1566"/>
                      </a:lnTo>
                      <a:lnTo>
                        <a:pt x="724" y="1580"/>
                      </a:lnTo>
                      <a:lnTo>
                        <a:pt x="724" y="1580"/>
                      </a:lnTo>
                      <a:lnTo>
                        <a:pt x="737" y="1580"/>
                      </a:lnTo>
                      <a:lnTo>
                        <a:pt x="748" y="1578"/>
                      </a:lnTo>
                      <a:lnTo>
                        <a:pt x="758" y="1576"/>
                      </a:lnTo>
                      <a:lnTo>
                        <a:pt x="768" y="1573"/>
                      </a:lnTo>
                      <a:lnTo>
                        <a:pt x="776" y="1568"/>
                      </a:lnTo>
                      <a:lnTo>
                        <a:pt x="783" y="1564"/>
                      </a:lnTo>
                      <a:lnTo>
                        <a:pt x="799" y="1553"/>
                      </a:lnTo>
                      <a:lnTo>
                        <a:pt x="799" y="1553"/>
                      </a:lnTo>
                      <a:lnTo>
                        <a:pt x="795" y="1538"/>
                      </a:lnTo>
                      <a:lnTo>
                        <a:pt x="789" y="1522"/>
                      </a:lnTo>
                      <a:lnTo>
                        <a:pt x="783" y="1510"/>
                      </a:lnTo>
                      <a:lnTo>
                        <a:pt x="778" y="1497"/>
                      </a:lnTo>
                      <a:lnTo>
                        <a:pt x="771" y="1486"/>
                      </a:lnTo>
                      <a:lnTo>
                        <a:pt x="762" y="1476"/>
                      </a:lnTo>
                      <a:lnTo>
                        <a:pt x="754" y="1467"/>
                      </a:lnTo>
                      <a:lnTo>
                        <a:pt x="744" y="1459"/>
                      </a:lnTo>
                      <a:lnTo>
                        <a:pt x="734" y="1452"/>
                      </a:lnTo>
                      <a:lnTo>
                        <a:pt x="724" y="1446"/>
                      </a:lnTo>
                      <a:lnTo>
                        <a:pt x="713" y="1441"/>
                      </a:lnTo>
                      <a:lnTo>
                        <a:pt x="700" y="1437"/>
                      </a:lnTo>
                      <a:lnTo>
                        <a:pt x="688" y="1434"/>
                      </a:lnTo>
                      <a:lnTo>
                        <a:pt x="674" y="1431"/>
                      </a:lnTo>
                      <a:lnTo>
                        <a:pt x="646" y="1427"/>
                      </a:lnTo>
                      <a:lnTo>
                        <a:pt x="646" y="1427"/>
                      </a:lnTo>
                      <a:close/>
                      <a:moveTo>
                        <a:pt x="967" y="1547"/>
                      </a:moveTo>
                      <a:lnTo>
                        <a:pt x="967" y="1547"/>
                      </a:lnTo>
                      <a:lnTo>
                        <a:pt x="984" y="1539"/>
                      </a:lnTo>
                      <a:lnTo>
                        <a:pt x="990" y="1535"/>
                      </a:lnTo>
                      <a:lnTo>
                        <a:pt x="995" y="1529"/>
                      </a:lnTo>
                      <a:lnTo>
                        <a:pt x="998" y="1524"/>
                      </a:lnTo>
                      <a:lnTo>
                        <a:pt x="998" y="1518"/>
                      </a:lnTo>
                      <a:lnTo>
                        <a:pt x="995" y="1514"/>
                      </a:lnTo>
                      <a:lnTo>
                        <a:pt x="990" y="1508"/>
                      </a:lnTo>
                      <a:lnTo>
                        <a:pt x="990" y="1508"/>
                      </a:lnTo>
                      <a:lnTo>
                        <a:pt x="959" y="1512"/>
                      </a:lnTo>
                      <a:lnTo>
                        <a:pt x="942" y="1515"/>
                      </a:lnTo>
                      <a:lnTo>
                        <a:pt x="927" y="1519"/>
                      </a:lnTo>
                      <a:lnTo>
                        <a:pt x="911" y="1525"/>
                      </a:lnTo>
                      <a:lnTo>
                        <a:pt x="904" y="1528"/>
                      </a:lnTo>
                      <a:lnTo>
                        <a:pt x="898" y="1532"/>
                      </a:lnTo>
                      <a:lnTo>
                        <a:pt x="893" y="1538"/>
                      </a:lnTo>
                      <a:lnTo>
                        <a:pt x="889" y="1543"/>
                      </a:lnTo>
                      <a:lnTo>
                        <a:pt x="884" y="1550"/>
                      </a:lnTo>
                      <a:lnTo>
                        <a:pt x="883" y="1559"/>
                      </a:lnTo>
                      <a:lnTo>
                        <a:pt x="883" y="1559"/>
                      </a:lnTo>
                      <a:lnTo>
                        <a:pt x="894" y="1561"/>
                      </a:lnTo>
                      <a:lnTo>
                        <a:pt x="904" y="1564"/>
                      </a:lnTo>
                      <a:lnTo>
                        <a:pt x="915" y="1563"/>
                      </a:lnTo>
                      <a:lnTo>
                        <a:pt x="927" y="1561"/>
                      </a:lnTo>
                      <a:lnTo>
                        <a:pt x="938" y="1559"/>
                      </a:lnTo>
                      <a:lnTo>
                        <a:pt x="948" y="1556"/>
                      </a:lnTo>
                      <a:lnTo>
                        <a:pt x="967" y="1547"/>
                      </a:lnTo>
                      <a:lnTo>
                        <a:pt x="967" y="1547"/>
                      </a:lnTo>
                      <a:close/>
                      <a:moveTo>
                        <a:pt x="696" y="1536"/>
                      </a:moveTo>
                      <a:lnTo>
                        <a:pt x="696" y="1536"/>
                      </a:lnTo>
                      <a:lnTo>
                        <a:pt x="685" y="1531"/>
                      </a:lnTo>
                      <a:lnTo>
                        <a:pt x="674" y="1525"/>
                      </a:lnTo>
                      <a:lnTo>
                        <a:pt x="663" y="1521"/>
                      </a:lnTo>
                      <a:lnTo>
                        <a:pt x="650" y="1518"/>
                      </a:lnTo>
                      <a:lnTo>
                        <a:pt x="625" y="1512"/>
                      </a:lnTo>
                      <a:lnTo>
                        <a:pt x="598" y="1512"/>
                      </a:lnTo>
                      <a:lnTo>
                        <a:pt x="573" y="1514"/>
                      </a:lnTo>
                      <a:lnTo>
                        <a:pt x="560" y="1517"/>
                      </a:lnTo>
                      <a:lnTo>
                        <a:pt x="547" y="1519"/>
                      </a:lnTo>
                      <a:lnTo>
                        <a:pt x="536" y="1524"/>
                      </a:lnTo>
                      <a:lnTo>
                        <a:pt x="525" y="1528"/>
                      </a:lnTo>
                      <a:lnTo>
                        <a:pt x="515" y="1533"/>
                      </a:lnTo>
                      <a:lnTo>
                        <a:pt x="505" y="1539"/>
                      </a:lnTo>
                      <a:lnTo>
                        <a:pt x="505" y="1539"/>
                      </a:lnTo>
                      <a:lnTo>
                        <a:pt x="501" y="1552"/>
                      </a:lnTo>
                      <a:lnTo>
                        <a:pt x="501" y="1559"/>
                      </a:lnTo>
                      <a:lnTo>
                        <a:pt x="501" y="1564"/>
                      </a:lnTo>
                      <a:lnTo>
                        <a:pt x="501" y="1564"/>
                      </a:lnTo>
                      <a:lnTo>
                        <a:pt x="508" y="1559"/>
                      </a:lnTo>
                      <a:lnTo>
                        <a:pt x="515" y="1556"/>
                      </a:lnTo>
                      <a:lnTo>
                        <a:pt x="524" y="1554"/>
                      </a:lnTo>
                      <a:lnTo>
                        <a:pt x="532" y="1554"/>
                      </a:lnTo>
                      <a:lnTo>
                        <a:pt x="550" y="1554"/>
                      </a:lnTo>
                      <a:lnTo>
                        <a:pt x="567" y="1554"/>
                      </a:lnTo>
                      <a:lnTo>
                        <a:pt x="567" y="1554"/>
                      </a:lnTo>
                      <a:lnTo>
                        <a:pt x="595" y="1553"/>
                      </a:lnTo>
                      <a:lnTo>
                        <a:pt x="629" y="1552"/>
                      </a:lnTo>
                      <a:lnTo>
                        <a:pt x="665" y="1552"/>
                      </a:lnTo>
                      <a:lnTo>
                        <a:pt x="684" y="1553"/>
                      </a:lnTo>
                      <a:lnTo>
                        <a:pt x="703" y="1554"/>
                      </a:lnTo>
                      <a:lnTo>
                        <a:pt x="703" y="1554"/>
                      </a:lnTo>
                      <a:lnTo>
                        <a:pt x="703" y="1553"/>
                      </a:lnTo>
                      <a:lnTo>
                        <a:pt x="703" y="1550"/>
                      </a:lnTo>
                      <a:lnTo>
                        <a:pt x="700" y="1546"/>
                      </a:lnTo>
                      <a:lnTo>
                        <a:pt x="698" y="1542"/>
                      </a:lnTo>
                      <a:lnTo>
                        <a:pt x="696" y="1536"/>
                      </a:lnTo>
                      <a:lnTo>
                        <a:pt x="696" y="1536"/>
                      </a:lnTo>
                      <a:close/>
                      <a:moveTo>
                        <a:pt x="861" y="1567"/>
                      </a:moveTo>
                      <a:lnTo>
                        <a:pt x="861" y="1567"/>
                      </a:lnTo>
                      <a:lnTo>
                        <a:pt x="862" y="1564"/>
                      </a:lnTo>
                      <a:lnTo>
                        <a:pt x="863" y="1559"/>
                      </a:lnTo>
                      <a:lnTo>
                        <a:pt x="863" y="1554"/>
                      </a:lnTo>
                      <a:lnTo>
                        <a:pt x="862" y="1550"/>
                      </a:lnTo>
                      <a:lnTo>
                        <a:pt x="861" y="1546"/>
                      </a:lnTo>
                      <a:lnTo>
                        <a:pt x="856" y="1543"/>
                      </a:lnTo>
                      <a:lnTo>
                        <a:pt x="856" y="1543"/>
                      </a:lnTo>
                      <a:lnTo>
                        <a:pt x="848" y="1552"/>
                      </a:lnTo>
                      <a:lnTo>
                        <a:pt x="845" y="1557"/>
                      </a:lnTo>
                      <a:lnTo>
                        <a:pt x="845" y="1567"/>
                      </a:lnTo>
                      <a:lnTo>
                        <a:pt x="845" y="1567"/>
                      </a:lnTo>
                      <a:lnTo>
                        <a:pt x="846" y="1568"/>
                      </a:lnTo>
                      <a:lnTo>
                        <a:pt x="849" y="1568"/>
                      </a:lnTo>
                      <a:lnTo>
                        <a:pt x="852" y="1570"/>
                      </a:lnTo>
                      <a:lnTo>
                        <a:pt x="855" y="1571"/>
                      </a:lnTo>
                      <a:lnTo>
                        <a:pt x="855" y="1571"/>
                      </a:lnTo>
                      <a:lnTo>
                        <a:pt x="858" y="1566"/>
                      </a:lnTo>
                      <a:lnTo>
                        <a:pt x="859" y="1566"/>
                      </a:lnTo>
                      <a:lnTo>
                        <a:pt x="861" y="1567"/>
                      </a:lnTo>
                      <a:lnTo>
                        <a:pt x="861" y="1567"/>
                      </a:lnTo>
                      <a:close/>
                      <a:moveTo>
                        <a:pt x="296" y="1560"/>
                      </a:moveTo>
                      <a:lnTo>
                        <a:pt x="296" y="1560"/>
                      </a:lnTo>
                      <a:lnTo>
                        <a:pt x="284" y="1559"/>
                      </a:lnTo>
                      <a:lnTo>
                        <a:pt x="271" y="1554"/>
                      </a:lnTo>
                      <a:lnTo>
                        <a:pt x="260" y="1550"/>
                      </a:lnTo>
                      <a:lnTo>
                        <a:pt x="248" y="1547"/>
                      </a:lnTo>
                      <a:lnTo>
                        <a:pt x="248" y="1547"/>
                      </a:lnTo>
                      <a:lnTo>
                        <a:pt x="223" y="1546"/>
                      </a:lnTo>
                      <a:lnTo>
                        <a:pt x="192" y="1547"/>
                      </a:lnTo>
                      <a:lnTo>
                        <a:pt x="164" y="1550"/>
                      </a:lnTo>
                      <a:lnTo>
                        <a:pt x="153" y="1553"/>
                      </a:lnTo>
                      <a:lnTo>
                        <a:pt x="143" y="1557"/>
                      </a:lnTo>
                      <a:lnTo>
                        <a:pt x="143" y="1557"/>
                      </a:lnTo>
                      <a:lnTo>
                        <a:pt x="133" y="1561"/>
                      </a:lnTo>
                      <a:lnTo>
                        <a:pt x="124" y="1568"/>
                      </a:lnTo>
                      <a:lnTo>
                        <a:pt x="107" y="1585"/>
                      </a:lnTo>
                      <a:lnTo>
                        <a:pt x="90" y="1602"/>
                      </a:lnTo>
                      <a:lnTo>
                        <a:pt x="81" y="1611"/>
                      </a:lnTo>
                      <a:lnTo>
                        <a:pt x="72" y="1618"/>
                      </a:lnTo>
                      <a:lnTo>
                        <a:pt x="72" y="1618"/>
                      </a:lnTo>
                      <a:lnTo>
                        <a:pt x="88" y="1618"/>
                      </a:lnTo>
                      <a:lnTo>
                        <a:pt x="102" y="1615"/>
                      </a:lnTo>
                      <a:lnTo>
                        <a:pt x="118" y="1615"/>
                      </a:lnTo>
                      <a:lnTo>
                        <a:pt x="126" y="1615"/>
                      </a:lnTo>
                      <a:lnTo>
                        <a:pt x="136" y="1616"/>
                      </a:lnTo>
                      <a:lnTo>
                        <a:pt x="136" y="1616"/>
                      </a:lnTo>
                      <a:lnTo>
                        <a:pt x="143" y="1601"/>
                      </a:lnTo>
                      <a:lnTo>
                        <a:pt x="156" y="1584"/>
                      </a:lnTo>
                      <a:lnTo>
                        <a:pt x="163" y="1576"/>
                      </a:lnTo>
                      <a:lnTo>
                        <a:pt x="170" y="1568"/>
                      </a:lnTo>
                      <a:lnTo>
                        <a:pt x="175" y="1563"/>
                      </a:lnTo>
                      <a:lnTo>
                        <a:pt x="182" y="1560"/>
                      </a:lnTo>
                      <a:lnTo>
                        <a:pt x="182" y="1560"/>
                      </a:lnTo>
                      <a:lnTo>
                        <a:pt x="187" y="1560"/>
                      </a:lnTo>
                      <a:lnTo>
                        <a:pt x="191" y="1560"/>
                      </a:lnTo>
                      <a:lnTo>
                        <a:pt x="204" y="1564"/>
                      </a:lnTo>
                      <a:lnTo>
                        <a:pt x="219" y="1568"/>
                      </a:lnTo>
                      <a:lnTo>
                        <a:pt x="233" y="1571"/>
                      </a:lnTo>
                      <a:lnTo>
                        <a:pt x="233" y="1571"/>
                      </a:lnTo>
                      <a:lnTo>
                        <a:pt x="244" y="1571"/>
                      </a:lnTo>
                      <a:lnTo>
                        <a:pt x="257" y="1570"/>
                      </a:lnTo>
                      <a:lnTo>
                        <a:pt x="279" y="1567"/>
                      </a:lnTo>
                      <a:lnTo>
                        <a:pt x="288" y="1567"/>
                      </a:lnTo>
                      <a:lnTo>
                        <a:pt x="298" y="1567"/>
                      </a:lnTo>
                      <a:lnTo>
                        <a:pt x="305" y="1570"/>
                      </a:lnTo>
                      <a:lnTo>
                        <a:pt x="312" y="1576"/>
                      </a:lnTo>
                      <a:lnTo>
                        <a:pt x="312" y="1576"/>
                      </a:lnTo>
                      <a:lnTo>
                        <a:pt x="313" y="1587"/>
                      </a:lnTo>
                      <a:lnTo>
                        <a:pt x="314" y="1592"/>
                      </a:lnTo>
                      <a:lnTo>
                        <a:pt x="316" y="1597"/>
                      </a:lnTo>
                      <a:lnTo>
                        <a:pt x="316" y="1597"/>
                      </a:lnTo>
                      <a:lnTo>
                        <a:pt x="313" y="1612"/>
                      </a:lnTo>
                      <a:lnTo>
                        <a:pt x="307" y="1626"/>
                      </a:lnTo>
                      <a:lnTo>
                        <a:pt x="307" y="1626"/>
                      </a:lnTo>
                      <a:lnTo>
                        <a:pt x="330" y="1622"/>
                      </a:lnTo>
                      <a:lnTo>
                        <a:pt x="348" y="1622"/>
                      </a:lnTo>
                      <a:lnTo>
                        <a:pt x="366" y="1622"/>
                      </a:lnTo>
                      <a:lnTo>
                        <a:pt x="386" y="1622"/>
                      </a:lnTo>
                      <a:lnTo>
                        <a:pt x="386" y="1622"/>
                      </a:lnTo>
                      <a:lnTo>
                        <a:pt x="379" y="1616"/>
                      </a:lnTo>
                      <a:lnTo>
                        <a:pt x="376" y="1613"/>
                      </a:lnTo>
                      <a:lnTo>
                        <a:pt x="375" y="1611"/>
                      </a:lnTo>
                      <a:lnTo>
                        <a:pt x="373" y="1604"/>
                      </a:lnTo>
                      <a:lnTo>
                        <a:pt x="376" y="1597"/>
                      </a:lnTo>
                      <a:lnTo>
                        <a:pt x="383" y="1581"/>
                      </a:lnTo>
                      <a:lnTo>
                        <a:pt x="386" y="1573"/>
                      </a:lnTo>
                      <a:lnTo>
                        <a:pt x="389" y="1566"/>
                      </a:lnTo>
                      <a:lnTo>
                        <a:pt x="389" y="1566"/>
                      </a:lnTo>
                      <a:lnTo>
                        <a:pt x="365" y="1563"/>
                      </a:lnTo>
                      <a:lnTo>
                        <a:pt x="341" y="1561"/>
                      </a:lnTo>
                      <a:lnTo>
                        <a:pt x="296" y="1560"/>
                      </a:lnTo>
                      <a:lnTo>
                        <a:pt x="296" y="1560"/>
                      </a:lnTo>
                      <a:close/>
                      <a:moveTo>
                        <a:pt x="501" y="1571"/>
                      </a:moveTo>
                      <a:lnTo>
                        <a:pt x="501" y="1571"/>
                      </a:lnTo>
                      <a:lnTo>
                        <a:pt x="504" y="1580"/>
                      </a:lnTo>
                      <a:lnTo>
                        <a:pt x="503" y="1588"/>
                      </a:lnTo>
                      <a:lnTo>
                        <a:pt x="501" y="1597"/>
                      </a:lnTo>
                      <a:lnTo>
                        <a:pt x="500" y="1605"/>
                      </a:lnTo>
                      <a:lnTo>
                        <a:pt x="494" y="1620"/>
                      </a:lnTo>
                      <a:lnTo>
                        <a:pt x="493" y="1629"/>
                      </a:lnTo>
                      <a:lnTo>
                        <a:pt x="493" y="1636"/>
                      </a:lnTo>
                      <a:lnTo>
                        <a:pt x="493" y="1636"/>
                      </a:lnTo>
                      <a:lnTo>
                        <a:pt x="519" y="1632"/>
                      </a:lnTo>
                      <a:lnTo>
                        <a:pt x="545" y="1629"/>
                      </a:lnTo>
                      <a:lnTo>
                        <a:pt x="571" y="1627"/>
                      </a:lnTo>
                      <a:lnTo>
                        <a:pt x="598" y="1627"/>
                      </a:lnTo>
                      <a:lnTo>
                        <a:pt x="651" y="1627"/>
                      </a:lnTo>
                      <a:lnTo>
                        <a:pt x="677" y="1627"/>
                      </a:lnTo>
                      <a:lnTo>
                        <a:pt x="703" y="1625"/>
                      </a:lnTo>
                      <a:lnTo>
                        <a:pt x="703" y="1625"/>
                      </a:lnTo>
                      <a:lnTo>
                        <a:pt x="706" y="1605"/>
                      </a:lnTo>
                      <a:lnTo>
                        <a:pt x="708" y="1590"/>
                      </a:lnTo>
                      <a:lnTo>
                        <a:pt x="708" y="1590"/>
                      </a:lnTo>
                      <a:lnTo>
                        <a:pt x="706" y="1585"/>
                      </a:lnTo>
                      <a:lnTo>
                        <a:pt x="702" y="1583"/>
                      </a:lnTo>
                      <a:lnTo>
                        <a:pt x="700" y="1580"/>
                      </a:lnTo>
                      <a:lnTo>
                        <a:pt x="700" y="1577"/>
                      </a:lnTo>
                      <a:lnTo>
                        <a:pt x="700" y="1574"/>
                      </a:lnTo>
                      <a:lnTo>
                        <a:pt x="700" y="1574"/>
                      </a:lnTo>
                      <a:lnTo>
                        <a:pt x="705" y="1574"/>
                      </a:lnTo>
                      <a:lnTo>
                        <a:pt x="708" y="1576"/>
                      </a:lnTo>
                      <a:lnTo>
                        <a:pt x="709" y="1576"/>
                      </a:lnTo>
                      <a:lnTo>
                        <a:pt x="710" y="1573"/>
                      </a:lnTo>
                      <a:lnTo>
                        <a:pt x="710" y="1573"/>
                      </a:lnTo>
                      <a:lnTo>
                        <a:pt x="685" y="1567"/>
                      </a:lnTo>
                      <a:lnTo>
                        <a:pt x="660" y="1566"/>
                      </a:lnTo>
                      <a:lnTo>
                        <a:pt x="636" y="1566"/>
                      </a:lnTo>
                      <a:lnTo>
                        <a:pt x="611" y="1567"/>
                      </a:lnTo>
                      <a:lnTo>
                        <a:pt x="557" y="1570"/>
                      </a:lnTo>
                      <a:lnTo>
                        <a:pt x="531" y="1571"/>
                      </a:lnTo>
                      <a:lnTo>
                        <a:pt x="501" y="1571"/>
                      </a:lnTo>
                      <a:lnTo>
                        <a:pt x="501" y="1571"/>
                      </a:lnTo>
                      <a:close/>
                      <a:moveTo>
                        <a:pt x="722" y="1594"/>
                      </a:moveTo>
                      <a:lnTo>
                        <a:pt x="722" y="1594"/>
                      </a:lnTo>
                      <a:lnTo>
                        <a:pt x="727" y="1597"/>
                      </a:lnTo>
                      <a:lnTo>
                        <a:pt x="731" y="1598"/>
                      </a:lnTo>
                      <a:lnTo>
                        <a:pt x="743" y="1599"/>
                      </a:lnTo>
                      <a:lnTo>
                        <a:pt x="754" y="1599"/>
                      </a:lnTo>
                      <a:lnTo>
                        <a:pt x="765" y="1597"/>
                      </a:lnTo>
                      <a:lnTo>
                        <a:pt x="778" y="1592"/>
                      </a:lnTo>
                      <a:lnTo>
                        <a:pt x="789" y="1587"/>
                      </a:lnTo>
                      <a:lnTo>
                        <a:pt x="810" y="1574"/>
                      </a:lnTo>
                      <a:lnTo>
                        <a:pt x="810" y="1574"/>
                      </a:lnTo>
                      <a:lnTo>
                        <a:pt x="809" y="1571"/>
                      </a:lnTo>
                      <a:lnTo>
                        <a:pt x="810" y="1568"/>
                      </a:lnTo>
                      <a:lnTo>
                        <a:pt x="811" y="1567"/>
                      </a:lnTo>
                      <a:lnTo>
                        <a:pt x="810" y="1566"/>
                      </a:lnTo>
                      <a:lnTo>
                        <a:pt x="810" y="1566"/>
                      </a:lnTo>
                      <a:lnTo>
                        <a:pt x="802" y="1571"/>
                      </a:lnTo>
                      <a:lnTo>
                        <a:pt x="792" y="1577"/>
                      </a:lnTo>
                      <a:lnTo>
                        <a:pt x="781" y="1581"/>
                      </a:lnTo>
                      <a:lnTo>
                        <a:pt x="768" y="1585"/>
                      </a:lnTo>
                      <a:lnTo>
                        <a:pt x="743" y="1591"/>
                      </a:lnTo>
                      <a:lnTo>
                        <a:pt x="722" y="1594"/>
                      </a:lnTo>
                      <a:lnTo>
                        <a:pt x="722" y="1594"/>
                      </a:lnTo>
                      <a:close/>
                      <a:moveTo>
                        <a:pt x="1157" y="1587"/>
                      </a:moveTo>
                      <a:lnTo>
                        <a:pt x="1157" y="1587"/>
                      </a:lnTo>
                      <a:lnTo>
                        <a:pt x="1148" y="1584"/>
                      </a:lnTo>
                      <a:lnTo>
                        <a:pt x="1138" y="1581"/>
                      </a:lnTo>
                      <a:lnTo>
                        <a:pt x="1129" y="1581"/>
                      </a:lnTo>
                      <a:lnTo>
                        <a:pt x="1120" y="1581"/>
                      </a:lnTo>
                      <a:lnTo>
                        <a:pt x="1101" y="1583"/>
                      </a:lnTo>
                      <a:lnTo>
                        <a:pt x="1078" y="1583"/>
                      </a:lnTo>
                      <a:lnTo>
                        <a:pt x="1078" y="1583"/>
                      </a:lnTo>
                      <a:lnTo>
                        <a:pt x="1046" y="1581"/>
                      </a:lnTo>
                      <a:lnTo>
                        <a:pt x="1012" y="1580"/>
                      </a:lnTo>
                      <a:lnTo>
                        <a:pt x="978" y="1578"/>
                      </a:lnTo>
                      <a:lnTo>
                        <a:pt x="962" y="1580"/>
                      </a:lnTo>
                      <a:lnTo>
                        <a:pt x="945" y="1581"/>
                      </a:lnTo>
                      <a:lnTo>
                        <a:pt x="945" y="1581"/>
                      </a:lnTo>
                      <a:lnTo>
                        <a:pt x="942" y="1578"/>
                      </a:lnTo>
                      <a:lnTo>
                        <a:pt x="938" y="1576"/>
                      </a:lnTo>
                      <a:lnTo>
                        <a:pt x="931" y="1573"/>
                      </a:lnTo>
                      <a:lnTo>
                        <a:pt x="927" y="1574"/>
                      </a:lnTo>
                      <a:lnTo>
                        <a:pt x="922" y="1574"/>
                      </a:lnTo>
                      <a:lnTo>
                        <a:pt x="919" y="1577"/>
                      </a:lnTo>
                      <a:lnTo>
                        <a:pt x="917" y="1580"/>
                      </a:lnTo>
                      <a:lnTo>
                        <a:pt x="917" y="1580"/>
                      </a:lnTo>
                      <a:lnTo>
                        <a:pt x="924" y="1583"/>
                      </a:lnTo>
                      <a:lnTo>
                        <a:pt x="931" y="1587"/>
                      </a:lnTo>
                      <a:lnTo>
                        <a:pt x="945" y="1598"/>
                      </a:lnTo>
                      <a:lnTo>
                        <a:pt x="956" y="1609"/>
                      </a:lnTo>
                      <a:lnTo>
                        <a:pt x="964" y="1623"/>
                      </a:lnTo>
                      <a:lnTo>
                        <a:pt x="964" y="1623"/>
                      </a:lnTo>
                      <a:lnTo>
                        <a:pt x="988" y="1623"/>
                      </a:lnTo>
                      <a:lnTo>
                        <a:pt x="998" y="1623"/>
                      </a:lnTo>
                      <a:lnTo>
                        <a:pt x="1009" y="1622"/>
                      </a:lnTo>
                      <a:lnTo>
                        <a:pt x="1009" y="1622"/>
                      </a:lnTo>
                      <a:lnTo>
                        <a:pt x="1007" y="1609"/>
                      </a:lnTo>
                      <a:lnTo>
                        <a:pt x="1008" y="1605"/>
                      </a:lnTo>
                      <a:lnTo>
                        <a:pt x="1008" y="1601"/>
                      </a:lnTo>
                      <a:lnTo>
                        <a:pt x="1011" y="1598"/>
                      </a:lnTo>
                      <a:lnTo>
                        <a:pt x="1014" y="1595"/>
                      </a:lnTo>
                      <a:lnTo>
                        <a:pt x="1019" y="1591"/>
                      </a:lnTo>
                      <a:lnTo>
                        <a:pt x="1028" y="1590"/>
                      </a:lnTo>
                      <a:lnTo>
                        <a:pt x="1037" y="1588"/>
                      </a:lnTo>
                      <a:lnTo>
                        <a:pt x="1060" y="1590"/>
                      </a:lnTo>
                      <a:lnTo>
                        <a:pt x="1060" y="1590"/>
                      </a:lnTo>
                      <a:lnTo>
                        <a:pt x="1081" y="1591"/>
                      </a:lnTo>
                      <a:lnTo>
                        <a:pt x="1102" y="1590"/>
                      </a:lnTo>
                      <a:lnTo>
                        <a:pt x="1122" y="1590"/>
                      </a:lnTo>
                      <a:lnTo>
                        <a:pt x="1141" y="1591"/>
                      </a:lnTo>
                      <a:lnTo>
                        <a:pt x="1141" y="1591"/>
                      </a:lnTo>
                      <a:lnTo>
                        <a:pt x="1148" y="1598"/>
                      </a:lnTo>
                      <a:lnTo>
                        <a:pt x="1155" y="1605"/>
                      </a:lnTo>
                      <a:lnTo>
                        <a:pt x="1162" y="1613"/>
                      </a:lnTo>
                      <a:lnTo>
                        <a:pt x="1171" y="1622"/>
                      </a:lnTo>
                      <a:lnTo>
                        <a:pt x="1179" y="1627"/>
                      </a:lnTo>
                      <a:lnTo>
                        <a:pt x="1188" y="1632"/>
                      </a:lnTo>
                      <a:lnTo>
                        <a:pt x="1193" y="1633"/>
                      </a:lnTo>
                      <a:lnTo>
                        <a:pt x="1199" y="1633"/>
                      </a:lnTo>
                      <a:lnTo>
                        <a:pt x="1204" y="1632"/>
                      </a:lnTo>
                      <a:lnTo>
                        <a:pt x="1210" y="1629"/>
                      </a:lnTo>
                      <a:lnTo>
                        <a:pt x="1210" y="1629"/>
                      </a:lnTo>
                      <a:lnTo>
                        <a:pt x="1203" y="1623"/>
                      </a:lnTo>
                      <a:lnTo>
                        <a:pt x="1196" y="1618"/>
                      </a:lnTo>
                      <a:lnTo>
                        <a:pt x="1183" y="1606"/>
                      </a:lnTo>
                      <a:lnTo>
                        <a:pt x="1172" y="1595"/>
                      </a:lnTo>
                      <a:lnTo>
                        <a:pt x="1165" y="1590"/>
                      </a:lnTo>
                      <a:lnTo>
                        <a:pt x="1157" y="1587"/>
                      </a:lnTo>
                      <a:lnTo>
                        <a:pt x="1157" y="1587"/>
                      </a:lnTo>
                      <a:close/>
                      <a:moveTo>
                        <a:pt x="194" y="1578"/>
                      </a:moveTo>
                      <a:lnTo>
                        <a:pt x="194" y="1578"/>
                      </a:lnTo>
                      <a:lnTo>
                        <a:pt x="173" y="1588"/>
                      </a:lnTo>
                      <a:lnTo>
                        <a:pt x="168" y="1591"/>
                      </a:lnTo>
                      <a:lnTo>
                        <a:pt x="164" y="1594"/>
                      </a:lnTo>
                      <a:lnTo>
                        <a:pt x="163" y="1598"/>
                      </a:lnTo>
                      <a:lnTo>
                        <a:pt x="163" y="1602"/>
                      </a:lnTo>
                      <a:lnTo>
                        <a:pt x="163" y="1602"/>
                      </a:lnTo>
                      <a:lnTo>
                        <a:pt x="233" y="1602"/>
                      </a:lnTo>
                      <a:lnTo>
                        <a:pt x="299" y="1602"/>
                      </a:lnTo>
                      <a:lnTo>
                        <a:pt x="299" y="1602"/>
                      </a:lnTo>
                      <a:lnTo>
                        <a:pt x="300" y="1598"/>
                      </a:lnTo>
                      <a:lnTo>
                        <a:pt x="302" y="1595"/>
                      </a:lnTo>
                      <a:lnTo>
                        <a:pt x="303" y="1592"/>
                      </a:lnTo>
                      <a:lnTo>
                        <a:pt x="303" y="1588"/>
                      </a:lnTo>
                      <a:lnTo>
                        <a:pt x="303" y="1588"/>
                      </a:lnTo>
                      <a:lnTo>
                        <a:pt x="289" y="1585"/>
                      </a:lnTo>
                      <a:lnTo>
                        <a:pt x="275" y="1584"/>
                      </a:lnTo>
                      <a:lnTo>
                        <a:pt x="248" y="1584"/>
                      </a:lnTo>
                      <a:lnTo>
                        <a:pt x="222" y="1583"/>
                      </a:lnTo>
                      <a:lnTo>
                        <a:pt x="208" y="1581"/>
                      </a:lnTo>
                      <a:lnTo>
                        <a:pt x="194" y="1578"/>
                      </a:lnTo>
                      <a:lnTo>
                        <a:pt x="194" y="1578"/>
                      </a:lnTo>
                      <a:close/>
                      <a:moveTo>
                        <a:pt x="818" y="1636"/>
                      </a:moveTo>
                      <a:lnTo>
                        <a:pt x="818" y="1636"/>
                      </a:lnTo>
                      <a:lnTo>
                        <a:pt x="861" y="1630"/>
                      </a:lnTo>
                      <a:lnTo>
                        <a:pt x="903" y="1626"/>
                      </a:lnTo>
                      <a:lnTo>
                        <a:pt x="903" y="1626"/>
                      </a:lnTo>
                      <a:lnTo>
                        <a:pt x="898" y="1618"/>
                      </a:lnTo>
                      <a:lnTo>
                        <a:pt x="893" y="1609"/>
                      </a:lnTo>
                      <a:lnTo>
                        <a:pt x="884" y="1602"/>
                      </a:lnTo>
                      <a:lnTo>
                        <a:pt x="876" y="1595"/>
                      </a:lnTo>
                      <a:lnTo>
                        <a:pt x="868" y="1588"/>
                      </a:lnTo>
                      <a:lnTo>
                        <a:pt x="856" y="1584"/>
                      </a:lnTo>
                      <a:lnTo>
                        <a:pt x="846" y="1581"/>
                      </a:lnTo>
                      <a:lnTo>
                        <a:pt x="835" y="1581"/>
                      </a:lnTo>
                      <a:lnTo>
                        <a:pt x="835" y="1581"/>
                      </a:lnTo>
                      <a:lnTo>
                        <a:pt x="839" y="1588"/>
                      </a:lnTo>
                      <a:lnTo>
                        <a:pt x="841" y="1597"/>
                      </a:lnTo>
                      <a:lnTo>
                        <a:pt x="841" y="1605"/>
                      </a:lnTo>
                      <a:lnTo>
                        <a:pt x="839" y="1613"/>
                      </a:lnTo>
                      <a:lnTo>
                        <a:pt x="837" y="1620"/>
                      </a:lnTo>
                      <a:lnTo>
                        <a:pt x="832" y="1627"/>
                      </a:lnTo>
                      <a:lnTo>
                        <a:pt x="827" y="1633"/>
                      </a:lnTo>
                      <a:lnTo>
                        <a:pt x="818" y="1636"/>
                      </a:lnTo>
                      <a:lnTo>
                        <a:pt x="818" y="1636"/>
                      </a:lnTo>
                      <a:close/>
                      <a:moveTo>
                        <a:pt x="917" y="1625"/>
                      </a:moveTo>
                      <a:lnTo>
                        <a:pt x="917" y="1625"/>
                      </a:lnTo>
                      <a:lnTo>
                        <a:pt x="935" y="1625"/>
                      </a:lnTo>
                      <a:lnTo>
                        <a:pt x="942" y="1623"/>
                      </a:lnTo>
                      <a:lnTo>
                        <a:pt x="949" y="1622"/>
                      </a:lnTo>
                      <a:lnTo>
                        <a:pt x="949" y="1622"/>
                      </a:lnTo>
                      <a:lnTo>
                        <a:pt x="943" y="1613"/>
                      </a:lnTo>
                      <a:lnTo>
                        <a:pt x="936" y="1606"/>
                      </a:lnTo>
                      <a:lnTo>
                        <a:pt x="928" y="1599"/>
                      </a:lnTo>
                      <a:lnTo>
                        <a:pt x="919" y="1594"/>
                      </a:lnTo>
                      <a:lnTo>
                        <a:pt x="910" y="1588"/>
                      </a:lnTo>
                      <a:lnTo>
                        <a:pt x="901" y="1585"/>
                      </a:lnTo>
                      <a:lnTo>
                        <a:pt x="891" y="1583"/>
                      </a:lnTo>
                      <a:lnTo>
                        <a:pt x="882" y="1583"/>
                      </a:lnTo>
                      <a:lnTo>
                        <a:pt x="882" y="1583"/>
                      </a:lnTo>
                      <a:lnTo>
                        <a:pt x="900" y="1602"/>
                      </a:lnTo>
                      <a:lnTo>
                        <a:pt x="908" y="1613"/>
                      </a:lnTo>
                      <a:lnTo>
                        <a:pt x="917" y="1625"/>
                      </a:lnTo>
                      <a:lnTo>
                        <a:pt x="917" y="1625"/>
                      </a:lnTo>
                      <a:close/>
                      <a:moveTo>
                        <a:pt x="401" y="1587"/>
                      </a:moveTo>
                      <a:lnTo>
                        <a:pt x="401" y="1587"/>
                      </a:lnTo>
                      <a:lnTo>
                        <a:pt x="400" y="1590"/>
                      </a:lnTo>
                      <a:lnTo>
                        <a:pt x="399" y="1592"/>
                      </a:lnTo>
                      <a:lnTo>
                        <a:pt x="399" y="1601"/>
                      </a:lnTo>
                      <a:lnTo>
                        <a:pt x="400" y="1608"/>
                      </a:lnTo>
                      <a:lnTo>
                        <a:pt x="401" y="1615"/>
                      </a:lnTo>
                      <a:lnTo>
                        <a:pt x="401" y="1615"/>
                      </a:lnTo>
                      <a:lnTo>
                        <a:pt x="434" y="1620"/>
                      </a:lnTo>
                      <a:lnTo>
                        <a:pt x="451" y="1622"/>
                      </a:lnTo>
                      <a:lnTo>
                        <a:pt x="470" y="1623"/>
                      </a:lnTo>
                      <a:lnTo>
                        <a:pt x="470" y="1623"/>
                      </a:lnTo>
                      <a:lnTo>
                        <a:pt x="480" y="1613"/>
                      </a:lnTo>
                      <a:lnTo>
                        <a:pt x="483" y="1608"/>
                      </a:lnTo>
                      <a:lnTo>
                        <a:pt x="484" y="1604"/>
                      </a:lnTo>
                      <a:lnTo>
                        <a:pt x="484" y="1598"/>
                      </a:lnTo>
                      <a:lnTo>
                        <a:pt x="484" y="1598"/>
                      </a:lnTo>
                      <a:lnTo>
                        <a:pt x="463" y="1595"/>
                      </a:lnTo>
                      <a:lnTo>
                        <a:pt x="444" y="1594"/>
                      </a:lnTo>
                      <a:lnTo>
                        <a:pt x="424" y="1591"/>
                      </a:lnTo>
                      <a:lnTo>
                        <a:pt x="401" y="1587"/>
                      </a:lnTo>
                      <a:lnTo>
                        <a:pt x="401" y="1587"/>
                      </a:lnTo>
                      <a:close/>
                      <a:moveTo>
                        <a:pt x="817" y="1590"/>
                      </a:moveTo>
                      <a:lnTo>
                        <a:pt x="817" y="1590"/>
                      </a:lnTo>
                      <a:lnTo>
                        <a:pt x="809" y="1595"/>
                      </a:lnTo>
                      <a:lnTo>
                        <a:pt x="799" y="1599"/>
                      </a:lnTo>
                      <a:lnTo>
                        <a:pt x="788" y="1605"/>
                      </a:lnTo>
                      <a:lnTo>
                        <a:pt x="775" y="1609"/>
                      </a:lnTo>
                      <a:lnTo>
                        <a:pt x="762" y="1612"/>
                      </a:lnTo>
                      <a:lnTo>
                        <a:pt x="748" y="1613"/>
                      </a:lnTo>
                      <a:lnTo>
                        <a:pt x="734" y="1612"/>
                      </a:lnTo>
                      <a:lnTo>
                        <a:pt x="722" y="1609"/>
                      </a:lnTo>
                      <a:lnTo>
                        <a:pt x="722" y="1609"/>
                      </a:lnTo>
                      <a:lnTo>
                        <a:pt x="722" y="1612"/>
                      </a:lnTo>
                      <a:lnTo>
                        <a:pt x="722" y="1615"/>
                      </a:lnTo>
                      <a:lnTo>
                        <a:pt x="720" y="1618"/>
                      </a:lnTo>
                      <a:lnTo>
                        <a:pt x="720" y="1622"/>
                      </a:lnTo>
                      <a:lnTo>
                        <a:pt x="720" y="1622"/>
                      </a:lnTo>
                      <a:lnTo>
                        <a:pt x="731" y="1622"/>
                      </a:lnTo>
                      <a:lnTo>
                        <a:pt x="731" y="1622"/>
                      </a:lnTo>
                      <a:lnTo>
                        <a:pt x="731" y="1625"/>
                      </a:lnTo>
                      <a:lnTo>
                        <a:pt x="733" y="1627"/>
                      </a:lnTo>
                      <a:lnTo>
                        <a:pt x="734" y="1629"/>
                      </a:lnTo>
                      <a:lnTo>
                        <a:pt x="733" y="1632"/>
                      </a:lnTo>
                      <a:lnTo>
                        <a:pt x="733" y="1632"/>
                      </a:lnTo>
                      <a:lnTo>
                        <a:pt x="745" y="1633"/>
                      </a:lnTo>
                      <a:lnTo>
                        <a:pt x="758" y="1634"/>
                      </a:lnTo>
                      <a:lnTo>
                        <a:pt x="772" y="1633"/>
                      </a:lnTo>
                      <a:lnTo>
                        <a:pt x="785" y="1632"/>
                      </a:lnTo>
                      <a:lnTo>
                        <a:pt x="797" y="1629"/>
                      </a:lnTo>
                      <a:lnTo>
                        <a:pt x="809" y="1625"/>
                      </a:lnTo>
                      <a:lnTo>
                        <a:pt x="818" y="1618"/>
                      </a:lnTo>
                      <a:lnTo>
                        <a:pt x="825" y="1611"/>
                      </a:lnTo>
                      <a:lnTo>
                        <a:pt x="825" y="1611"/>
                      </a:lnTo>
                      <a:lnTo>
                        <a:pt x="823" y="1605"/>
                      </a:lnTo>
                      <a:lnTo>
                        <a:pt x="823" y="1598"/>
                      </a:lnTo>
                      <a:lnTo>
                        <a:pt x="820" y="1594"/>
                      </a:lnTo>
                      <a:lnTo>
                        <a:pt x="818" y="1591"/>
                      </a:lnTo>
                      <a:lnTo>
                        <a:pt x="817" y="1590"/>
                      </a:lnTo>
                      <a:lnTo>
                        <a:pt x="817" y="1590"/>
                      </a:lnTo>
                      <a:close/>
                      <a:moveTo>
                        <a:pt x="1134" y="1611"/>
                      </a:moveTo>
                      <a:lnTo>
                        <a:pt x="1134" y="1611"/>
                      </a:lnTo>
                      <a:lnTo>
                        <a:pt x="1108" y="1606"/>
                      </a:lnTo>
                      <a:lnTo>
                        <a:pt x="1082" y="1605"/>
                      </a:lnTo>
                      <a:lnTo>
                        <a:pt x="1039" y="1604"/>
                      </a:lnTo>
                      <a:lnTo>
                        <a:pt x="1039" y="1604"/>
                      </a:lnTo>
                      <a:lnTo>
                        <a:pt x="1035" y="1604"/>
                      </a:lnTo>
                      <a:lnTo>
                        <a:pt x="1029" y="1605"/>
                      </a:lnTo>
                      <a:lnTo>
                        <a:pt x="1026" y="1606"/>
                      </a:lnTo>
                      <a:lnTo>
                        <a:pt x="1023" y="1609"/>
                      </a:lnTo>
                      <a:lnTo>
                        <a:pt x="1023" y="1612"/>
                      </a:lnTo>
                      <a:lnTo>
                        <a:pt x="1023" y="1616"/>
                      </a:lnTo>
                      <a:lnTo>
                        <a:pt x="1023" y="1616"/>
                      </a:lnTo>
                      <a:lnTo>
                        <a:pt x="1026" y="1615"/>
                      </a:lnTo>
                      <a:lnTo>
                        <a:pt x="1028" y="1615"/>
                      </a:lnTo>
                      <a:lnTo>
                        <a:pt x="1032" y="1618"/>
                      </a:lnTo>
                      <a:lnTo>
                        <a:pt x="1035" y="1622"/>
                      </a:lnTo>
                      <a:lnTo>
                        <a:pt x="1039" y="1625"/>
                      </a:lnTo>
                      <a:lnTo>
                        <a:pt x="1039" y="1625"/>
                      </a:lnTo>
                      <a:lnTo>
                        <a:pt x="1065" y="1626"/>
                      </a:lnTo>
                      <a:lnTo>
                        <a:pt x="1094" y="1629"/>
                      </a:lnTo>
                      <a:lnTo>
                        <a:pt x="1122" y="1629"/>
                      </a:lnTo>
                      <a:lnTo>
                        <a:pt x="1136" y="1629"/>
                      </a:lnTo>
                      <a:lnTo>
                        <a:pt x="1148" y="1626"/>
                      </a:lnTo>
                      <a:lnTo>
                        <a:pt x="1148" y="1626"/>
                      </a:lnTo>
                      <a:lnTo>
                        <a:pt x="1147" y="1625"/>
                      </a:lnTo>
                      <a:lnTo>
                        <a:pt x="1146" y="1622"/>
                      </a:lnTo>
                      <a:lnTo>
                        <a:pt x="1141" y="1619"/>
                      </a:lnTo>
                      <a:lnTo>
                        <a:pt x="1137" y="1616"/>
                      </a:lnTo>
                      <a:lnTo>
                        <a:pt x="1136" y="1613"/>
                      </a:lnTo>
                      <a:lnTo>
                        <a:pt x="1134" y="1611"/>
                      </a:lnTo>
                      <a:lnTo>
                        <a:pt x="1134" y="1611"/>
                      </a:lnTo>
                      <a:close/>
                      <a:moveTo>
                        <a:pt x="152" y="1615"/>
                      </a:moveTo>
                      <a:lnTo>
                        <a:pt x="152" y="1615"/>
                      </a:lnTo>
                      <a:lnTo>
                        <a:pt x="152" y="1618"/>
                      </a:lnTo>
                      <a:lnTo>
                        <a:pt x="149" y="1622"/>
                      </a:lnTo>
                      <a:lnTo>
                        <a:pt x="147" y="1625"/>
                      </a:lnTo>
                      <a:lnTo>
                        <a:pt x="147" y="1626"/>
                      </a:lnTo>
                      <a:lnTo>
                        <a:pt x="149" y="1626"/>
                      </a:lnTo>
                      <a:lnTo>
                        <a:pt x="149" y="1626"/>
                      </a:lnTo>
                      <a:lnTo>
                        <a:pt x="152" y="1625"/>
                      </a:lnTo>
                      <a:lnTo>
                        <a:pt x="154" y="1625"/>
                      </a:lnTo>
                      <a:lnTo>
                        <a:pt x="163" y="1625"/>
                      </a:lnTo>
                      <a:lnTo>
                        <a:pt x="170" y="1625"/>
                      </a:lnTo>
                      <a:lnTo>
                        <a:pt x="173" y="1623"/>
                      </a:lnTo>
                      <a:lnTo>
                        <a:pt x="175" y="1622"/>
                      </a:lnTo>
                      <a:lnTo>
                        <a:pt x="175" y="1622"/>
                      </a:lnTo>
                      <a:lnTo>
                        <a:pt x="187" y="1626"/>
                      </a:lnTo>
                      <a:lnTo>
                        <a:pt x="199" y="1629"/>
                      </a:lnTo>
                      <a:lnTo>
                        <a:pt x="229" y="1632"/>
                      </a:lnTo>
                      <a:lnTo>
                        <a:pt x="257" y="1633"/>
                      </a:lnTo>
                      <a:lnTo>
                        <a:pt x="282" y="1636"/>
                      </a:lnTo>
                      <a:lnTo>
                        <a:pt x="282" y="1636"/>
                      </a:lnTo>
                      <a:lnTo>
                        <a:pt x="284" y="1632"/>
                      </a:lnTo>
                      <a:lnTo>
                        <a:pt x="286" y="1627"/>
                      </a:lnTo>
                      <a:lnTo>
                        <a:pt x="289" y="1625"/>
                      </a:lnTo>
                      <a:lnTo>
                        <a:pt x="291" y="1619"/>
                      </a:lnTo>
                      <a:lnTo>
                        <a:pt x="291" y="1619"/>
                      </a:lnTo>
                      <a:lnTo>
                        <a:pt x="270" y="1618"/>
                      </a:lnTo>
                      <a:lnTo>
                        <a:pt x="251" y="1616"/>
                      </a:lnTo>
                      <a:lnTo>
                        <a:pt x="218" y="1616"/>
                      </a:lnTo>
                      <a:lnTo>
                        <a:pt x="185" y="1616"/>
                      </a:lnTo>
                      <a:lnTo>
                        <a:pt x="168" y="1616"/>
                      </a:lnTo>
                      <a:lnTo>
                        <a:pt x="152" y="1615"/>
                      </a:lnTo>
                      <a:lnTo>
                        <a:pt x="152" y="1615"/>
                      </a:lnTo>
                      <a:close/>
                      <a:moveTo>
                        <a:pt x="58" y="1629"/>
                      </a:moveTo>
                      <a:lnTo>
                        <a:pt x="58" y="1629"/>
                      </a:lnTo>
                      <a:lnTo>
                        <a:pt x="49" y="1640"/>
                      </a:lnTo>
                      <a:lnTo>
                        <a:pt x="39" y="1651"/>
                      </a:lnTo>
                      <a:lnTo>
                        <a:pt x="29" y="1664"/>
                      </a:lnTo>
                      <a:lnTo>
                        <a:pt x="27" y="1670"/>
                      </a:lnTo>
                      <a:lnTo>
                        <a:pt x="25" y="1675"/>
                      </a:lnTo>
                      <a:lnTo>
                        <a:pt x="25" y="1675"/>
                      </a:lnTo>
                      <a:lnTo>
                        <a:pt x="28" y="1670"/>
                      </a:lnTo>
                      <a:lnTo>
                        <a:pt x="34" y="1664"/>
                      </a:lnTo>
                      <a:lnTo>
                        <a:pt x="39" y="1661"/>
                      </a:lnTo>
                      <a:lnTo>
                        <a:pt x="46" y="1657"/>
                      </a:lnTo>
                      <a:lnTo>
                        <a:pt x="62" y="1653"/>
                      </a:lnTo>
                      <a:lnTo>
                        <a:pt x="77" y="1651"/>
                      </a:lnTo>
                      <a:lnTo>
                        <a:pt x="77" y="1651"/>
                      </a:lnTo>
                      <a:lnTo>
                        <a:pt x="104" y="1649"/>
                      </a:lnTo>
                      <a:lnTo>
                        <a:pt x="128" y="1649"/>
                      </a:lnTo>
                      <a:lnTo>
                        <a:pt x="175" y="1651"/>
                      </a:lnTo>
                      <a:lnTo>
                        <a:pt x="223" y="1653"/>
                      </a:lnTo>
                      <a:lnTo>
                        <a:pt x="247" y="1653"/>
                      </a:lnTo>
                      <a:lnTo>
                        <a:pt x="272" y="1651"/>
                      </a:lnTo>
                      <a:lnTo>
                        <a:pt x="272" y="1651"/>
                      </a:lnTo>
                      <a:lnTo>
                        <a:pt x="253" y="1651"/>
                      </a:lnTo>
                      <a:lnTo>
                        <a:pt x="234" y="1649"/>
                      </a:lnTo>
                      <a:lnTo>
                        <a:pt x="201" y="1644"/>
                      </a:lnTo>
                      <a:lnTo>
                        <a:pt x="185" y="1641"/>
                      </a:lnTo>
                      <a:lnTo>
                        <a:pt x="170" y="1640"/>
                      </a:lnTo>
                      <a:lnTo>
                        <a:pt x="153" y="1640"/>
                      </a:lnTo>
                      <a:lnTo>
                        <a:pt x="136" y="1643"/>
                      </a:lnTo>
                      <a:lnTo>
                        <a:pt x="136" y="1643"/>
                      </a:lnTo>
                      <a:lnTo>
                        <a:pt x="132" y="1634"/>
                      </a:lnTo>
                      <a:lnTo>
                        <a:pt x="126" y="1629"/>
                      </a:lnTo>
                      <a:lnTo>
                        <a:pt x="126" y="1629"/>
                      </a:lnTo>
                      <a:lnTo>
                        <a:pt x="109" y="1627"/>
                      </a:lnTo>
                      <a:lnTo>
                        <a:pt x="91" y="1627"/>
                      </a:lnTo>
                      <a:lnTo>
                        <a:pt x="73" y="1629"/>
                      </a:lnTo>
                      <a:lnTo>
                        <a:pt x="58" y="1629"/>
                      </a:lnTo>
                      <a:lnTo>
                        <a:pt x="58" y="1629"/>
                      </a:lnTo>
                      <a:close/>
                      <a:moveTo>
                        <a:pt x="347" y="1636"/>
                      </a:moveTo>
                      <a:lnTo>
                        <a:pt x="347" y="1636"/>
                      </a:lnTo>
                      <a:lnTo>
                        <a:pt x="331" y="1636"/>
                      </a:lnTo>
                      <a:lnTo>
                        <a:pt x="316" y="1639"/>
                      </a:lnTo>
                      <a:lnTo>
                        <a:pt x="307" y="1640"/>
                      </a:lnTo>
                      <a:lnTo>
                        <a:pt x="302" y="1644"/>
                      </a:lnTo>
                      <a:lnTo>
                        <a:pt x="296" y="1650"/>
                      </a:lnTo>
                      <a:lnTo>
                        <a:pt x="292" y="1657"/>
                      </a:lnTo>
                      <a:lnTo>
                        <a:pt x="292" y="1657"/>
                      </a:lnTo>
                      <a:lnTo>
                        <a:pt x="343" y="1658"/>
                      </a:lnTo>
                      <a:lnTo>
                        <a:pt x="399" y="1661"/>
                      </a:lnTo>
                      <a:lnTo>
                        <a:pt x="428" y="1663"/>
                      </a:lnTo>
                      <a:lnTo>
                        <a:pt x="458" y="1661"/>
                      </a:lnTo>
                      <a:lnTo>
                        <a:pt x="486" y="1658"/>
                      </a:lnTo>
                      <a:lnTo>
                        <a:pt x="512" y="1653"/>
                      </a:lnTo>
                      <a:lnTo>
                        <a:pt x="512" y="1653"/>
                      </a:lnTo>
                      <a:lnTo>
                        <a:pt x="519" y="1658"/>
                      </a:lnTo>
                      <a:lnTo>
                        <a:pt x="526" y="1664"/>
                      </a:lnTo>
                      <a:lnTo>
                        <a:pt x="526" y="1664"/>
                      </a:lnTo>
                      <a:lnTo>
                        <a:pt x="622" y="1665"/>
                      </a:lnTo>
                      <a:lnTo>
                        <a:pt x="722" y="1664"/>
                      </a:lnTo>
                      <a:lnTo>
                        <a:pt x="824" y="1661"/>
                      </a:lnTo>
                      <a:lnTo>
                        <a:pt x="925" y="1657"/>
                      </a:lnTo>
                      <a:lnTo>
                        <a:pt x="925" y="1657"/>
                      </a:lnTo>
                      <a:lnTo>
                        <a:pt x="921" y="1646"/>
                      </a:lnTo>
                      <a:lnTo>
                        <a:pt x="918" y="1643"/>
                      </a:lnTo>
                      <a:lnTo>
                        <a:pt x="914" y="1639"/>
                      </a:lnTo>
                      <a:lnTo>
                        <a:pt x="914" y="1639"/>
                      </a:lnTo>
                      <a:lnTo>
                        <a:pt x="896" y="1643"/>
                      </a:lnTo>
                      <a:lnTo>
                        <a:pt x="879" y="1644"/>
                      </a:lnTo>
                      <a:lnTo>
                        <a:pt x="846" y="1646"/>
                      </a:lnTo>
                      <a:lnTo>
                        <a:pt x="846" y="1646"/>
                      </a:lnTo>
                      <a:lnTo>
                        <a:pt x="837" y="1647"/>
                      </a:lnTo>
                      <a:lnTo>
                        <a:pt x="825" y="1649"/>
                      </a:lnTo>
                      <a:lnTo>
                        <a:pt x="817" y="1650"/>
                      </a:lnTo>
                      <a:lnTo>
                        <a:pt x="807" y="1651"/>
                      </a:lnTo>
                      <a:lnTo>
                        <a:pt x="807" y="1651"/>
                      </a:lnTo>
                      <a:lnTo>
                        <a:pt x="803" y="1650"/>
                      </a:lnTo>
                      <a:lnTo>
                        <a:pt x="799" y="1649"/>
                      </a:lnTo>
                      <a:lnTo>
                        <a:pt x="795" y="1647"/>
                      </a:lnTo>
                      <a:lnTo>
                        <a:pt x="790" y="1646"/>
                      </a:lnTo>
                      <a:lnTo>
                        <a:pt x="790" y="1646"/>
                      </a:lnTo>
                      <a:lnTo>
                        <a:pt x="781" y="1646"/>
                      </a:lnTo>
                      <a:lnTo>
                        <a:pt x="772" y="1647"/>
                      </a:lnTo>
                      <a:lnTo>
                        <a:pt x="754" y="1650"/>
                      </a:lnTo>
                      <a:lnTo>
                        <a:pt x="745" y="1650"/>
                      </a:lnTo>
                      <a:lnTo>
                        <a:pt x="737" y="1650"/>
                      </a:lnTo>
                      <a:lnTo>
                        <a:pt x="729" y="1649"/>
                      </a:lnTo>
                      <a:lnTo>
                        <a:pt x="720" y="1646"/>
                      </a:lnTo>
                      <a:lnTo>
                        <a:pt x="720" y="1646"/>
                      </a:lnTo>
                      <a:lnTo>
                        <a:pt x="713" y="1641"/>
                      </a:lnTo>
                      <a:lnTo>
                        <a:pt x="708" y="1639"/>
                      </a:lnTo>
                      <a:lnTo>
                        <a:pt x="708" y="1639"/>
                      </a:lnTo>
                      <a:lnTo>
                        <a:pt x="698" y="1637"/>
                      </a:lnTo>
                      <a:lnTo>
                        <a:pt x="686" y="1637"/>
                      </a:lnTo>
                      <a:lnTo>
                        <a:pt x="664" y="1640"/>
                      </a:lnTo>
                      <a:lnTo>
                        <a:pt x="640" y="1643"/>
                      </a:lnTo>
                      <a:lnTo>
                        <a:pt x="615" y="1644"/>
                      </a:lnTo>
                      <a:lnTo>
                        <a:pt x="615" y="1644"/>
                      </a:lnTo>
                      <a:lnTo>
                        <a:pt x="540" y="1646"/>
                      </a:lnTo>
                      <a:lnTo>
                        <a:pt x="505" y="1647"/>
                      </a:lnTo>
                      <a:lnTo>
                        <a:pt x="467" y="1650"/>
                      </a:lnTo>
                      <a:lnTo>
                        <a:pt x="467" y="1650"/>
                      </a:lnTo>
                      <a:lnTo>
                        <a:pt x="466" y="1646"/>
                      </a:lnTo>
                      <a:lnTo>
                        <a:pt x="466" y="1644"/>
                      </a:lnTo>
                      <a:lnTo>
                        <a:pt x="469" y="1639"/>
                      </a:lnTo>
                      <a:lnTo>
                        <a:pt x="469" y="1639"/>
                      </a:lnTo>
                      <a:lnTo>
                        <a:pt x="406" y="1636"/>
                      </a:lnTo>
                      <a:lnTo>
                        <a:pt x="376" y="1636"/>
                      </a:lnTo>
                      <a:lnTo>
                        <a:pt x="347" y="1636"/>
                      </a:lnTo>
                      <a:lnTo>
                        <a:pt x="347" y="1636"/>
                      </a:lnTo>
                      <a:close/>
                      <a:moveTo>
                        <a:pt x="976" y="1637"/>
                      </a:moveTo>
                      <a:lnTo>
                        <a:pt x="976" y="1637"/>
                      </a:lnTo>
                      <a:lnTo>
                        <a:pt x="977" y="1644"/>
                      </a:lnTo>
                      <a:lnTo>
                        <a:pt x="980" y="1649"/>
                      </a:lnTo>
                      <a:lnTo>
                        <a:pt x="983" y="1653"/>
                      </a:lnTo>
                      <a:lnTo>
                        <a:pt x="985" y="1656"/>
                      </a:lnTo>
                      <a:lnTo>
                        <a:pt x="990" y="1658"/>
                      </a:lnTo>
                      <a:lnTo>
                        <a:pt x="994" y="1660"/>
                      </a:lnTo>
                      <a:lnTo>
                        <a:pt x="1004" y="1660"/>
                      </a:lnTo>
                      <a:lnTo>
                        <a:pt x="1025" y="1658"/>
                      </a:lnTo>
                      <a:lnTo>
                        <a:pt x="1036" y="1658"/>
                      </a:lnTo>
                      <a:lnTo>
                        <a:pt x="1047" y="1661"/>
                      </a:lnTo>
                      <a:lnTo>
                        <a:pt x="1047" y="1661"/>
                      </a:lnTo>
                      <a:lnTo>
                        <a:pt x="1043" y="1658"/>
                      </a:lnTo>
                      <a:lnTo>
                        <a:pt x="1040" y="1656"/>
                      </a:lnTo>
                      <a:lnTo>
                        <a:pt x="1035" y="1649"/>
                      </a:lnTo>
                      <a:lnTo>
                        <a:pt x="1030" y="1643"/>
                      </a:lnTo>
                      <a:lnTo>
                        <a:pt x="1023" y="1636"/>
                      </a:lnTo>
                      <a:lnTo>
                        <a:pt x="1023" y="1636"/>
                      </a:lnTo>
                      <a:lnTo>
                        <a:pt x="998" y="1637"/>
                      </a:lnTo>
                      <a:lnTo>
                        <a:pt x="987" y="1637"/>
                      </a:lnTo>
                      <a:lnTo>
                        <a:pt x="976" y="1637"/>
                      </a:lnTo>
                      <a:lnTo>
                        <a:pt x="976" y="1637"/>
                      </a:lnTo>
                      <a:close/>
                      <a:moveTo>
                        <a:pt x="938" y="1657"/>
                      </a:moveTo>
                      <a:lnTo>
                        <a:pt x="938" y="1657"/>
                      </a:lnTo>
                      <a:lnTo>
                        <a:pt x="953" y="1656"/>
                      </a:lnTo>
                      <a:lnTo>
                        <a:pt x="969" y="1654"/>
                      </a:lnTo>
                      <a:lnTo>
                        <a:pt x="969" y="1654"/>
                      </a:lnTo>
                      <a:lnTo>
                        <a:pt x="967" y="1649"/>
                      </a:lnTo>
                      <a:lnTo>
                        <a:pt x="964" y="1644"/>
                      </a:lnTo>
                      <a:lnTo>
                        <a:pt x="962" y="1640"/>
                      </a:lnTo>
                      <a:lnTo>
                        <a:pt x="957" y="1637"/>
                      </a:lnTo>
                      <a:lnTo>
                        <a:pt x="957" y="1637"/>
                      </a:lnTo>
                      <a:lnTo>
                        <a:pt x="950" y="1639"/>
                      </a:lnTo>
                      <a:lnTo>
                        <a:pt x="943" y="1639"/>
                      </a:lnTo>
                      <a:lnTo>
                        <a:pt x="928" y="1637"/>
                      </a:lnTo>
                      <a:lnTo>
                        <a:pt x="928" y="1637"/>
                      </a:lnTo>
                      <a:lnTo>
                        <a:pt x="929" y="1643"/>
                      </a:lnTo>
                      <a:lnTo>
                        <a:pt x="934" y="1647"/>
                      </a:lnTo>
                      <a:lnTo>
                        <a:pt x="936" y="1650"/>
                      </a:lnTo>
                      <a:lnTo>
                        <a:pt x="938" y="1657"/>
                      </a:lnTo>
                      <a:lnTo>
                        <a:pt x="938" y="1657"/>
                      </a:lnTo>
                      <a:close/>
                      <a:moveTo>
                        <a:pt x="1085" y="1644"/>
                      </a:moveTo>
                      <a:lnTo>
                        <a:pt x="1085" y="1644"/>
                      </a:lnTo>
                      <a:lnTo>
                        <a:pt x="1073" y="1641"/>
                      </a:lnTo>
                      <a:lnTo>
                        <a:pt x="1061" y="1640"/>
                      </a:lnTo>
                      <a:lnTo>
                        <a:pt x="1061" y="1640"/>
                      </a:lnTo>
                      <a:lnTo>
                        <a:pt x="1074" y="1644"/>
                      </a:lnTo>
                      <a:lnTo>
                        <a:pt x="1087" y="1647"/>
                      </a:lnTo>
                      <a:lnTo>
                        <a:pt x="1116" y="1651"/>
                      </a:lnTo>
                      <a:lnTo>
                        <a:pt x="1116" y="1651"/>
                      </a:lnTo>
                      <a:lnTo>
                        <a:pt x="1130" y="1654"/>
                      </a:lnTo>
                      <a:lnTo>
                        <a:pt x="1146" y="1656"/>
                      </a:lnTo>
                      <a:lnTo>
                        <a:pt x="1154" y="1656"/>
                      </a:lnTo>
                      <a:lnTo>
                        <a:pt x="1161" y="1656"/>
                      </a:lnTo>
                      <a:lnTo>
                        <a:pt x="1169" y="1654"/>
                      </a:lnTo>
                      <a:lnTo>
                        <a:pt x="1176" y="1651"/>
                      </a:lnTo>
                      <a:lnTo>
                        <a:pt x="1176" y="1651"/>
                      </a:lnTo>
                      <a:lnTo>
                        <a:pt x="1168" y="1646"/>
                      </a:lnTo>
                      <a:lnTo>
                        <a:pt x="1158" y="1643"/>
                      </a:lnTo>
                      <a:lnTo>
                        <a:pt x="1147" y="1641"/>
                      </a:lnTo>
                      <a:lnTo>
                        <a:pt x="1134" y="1641"/>
                      </a:lnTo>
                      <a:lnTo>
                        <a:pt x="1109" y="1644"/>
                      </a:lnTo>
                      <a:lnTo>
                        <a:pt x="1098" y="1644"/>
                      </a:lnTo>
                      <a:lnTo>
                        <a:pt x="1085" y="1644"/>
                      </a:lnTo>
                      <a:lnTo>
                        <a:pt x="1085" y="1644"/>
                      </a:lnTo>
                      <a:close/>
                      <a:moveTo>
                        <a:pt x="1223" y="1643"/>
                      </a:moveTo>
                      <a:lnTo>
                        <a:pt x="1223" y="1643"/>
                      </a:lnTo>
                      <a:lnTo>
                        <a:pt x="1220" y="1644"/>
                      </a:lnTo>
                      <a:lnTo>
                        <a:pt x="1217" y="1646"/>
                      </a:lnTo>
                      <a:lnTo>
                        <a:pt x="1209" y="1647"/>
                      </a:lnTo>
                      <a:lnTo>
                        <a:pt x="1200" y="1647"/>
                      </a:lnTo>
                      <a:lnTo>
                        <a:pt x="1197" y="1647"/>
                      </a:lnTo>
                      <a:lnTo>
                        <a:pt x="1195" y="1647"/>
                      </a:lnTo>
                      <a:lnTo>
                        <a:pt x="1195" y="1647"/>
                      </a:lnTo>
                      <a:lnTo>
                        <a:pt x="1197" y="1649"/>
                      </a:lnTo>
                      <a:lnTo>
                        <a:pt x="1200" y="1651"/>
                      </a:lnTo>
                      <a:lnTo>
                        <a:pt x="1203" y="1658"/>
                      </a:lnTo>
                      <a:lnTo>
                        <a:pt x="1204" y="1665"/>
                      </a:lnTo>
                      <a:lnTo>
                        <a:pt x="1204" y="1672"/>
                      </a:lnTo>
                      <a:lnTo>
                        <a:pt x="1204" y="1672"/>
                      </a:lnTo>
                      <a:lnTo>
                        <a:pt x="1217" y="1672"/>
                      </a:lnTo>
                      <a:lnTo>
                        <a:pt x="1231" y="1674"/>
                      </a:lnTo>
                      <a:lnTo>
                        <a:pt x="1247" y="1677"/>
                      </a:lnTo>
                      <a:lnTo>
                        <a:pt x="1262" y="1678"/>
                      </a:lnTo>
                      <a:lnTo>
                        <a:pt x="1262" y="1678"/>
                      </a:lnTo>
                      <a:lnTo>
                        <a:pt x="1254" y="1667"/>
                      </a:lnTo>
                      <a:lnTo>
                        <a:pt x="1245" y="1657"/>
                      </a:lnTo>
                      <a:lnTo>
                        <a:pt x="1234" y="1650"/>
                      </a:lnTo>
                      <a:lnTo>
                        <a:pt x="1223" y="1643"/>
                      </a:lnTo>
                      <a:lnTo>
                        <a:pt x="1223" y="1643"/>
                      </a:lnTo>
                      <a:close/>
                      <a:moveTo>
                        <a:pt x="775" y="1682"/>
                      </a:moveTo>
                      <a:lnTo>
                        <a:pt x="775" y="1682"/>
                      </a:lnTo>
                      <a:lnTo>
                        <a:pt x="751" y="1679"/>
                      </a:lnTo>
                      <a:lnTo>
                        <a:pt x="729" y="1678"/>
                      </a:lnTo>
                      <a:lnTo>
                        <a:pt x="684" y="1679"/>
                      </a:lnTo>
                      <a:lnTo>
                        <a:pt x="684" y="1679"/>
                      </a:lnTo>
                      <a:lnTo>
                        <a:pt x="656" y="1679"/>
                      </a:lnTo>
                      <a:lnTo>
                        <a:pt x="627" y="1678"/>
                      </a:lnTo>
                      <a:lnTo>
                        <a:pt x="567" y="1675"/>
                      </a:lnTo>
                      <a:lnTo>
                        <a:pt x="538" y="1675"/>
                      </a:lnTo>
                      <a:lnTo>
                        <a:pt x="507" y="1675"/>
                      </a:lnTo>
                      <a:lnTo>
                        <a:pt x="477" y="1678"/>
                      </a:lnTo>
                      <a:lnTo>
                        <a:pt x="448" y="1682"/>
                      </a:lnTo>
                      <a:lnTo>
                        <a:pt x="448" y="1682"/>
                      </a:lnTo>
                      <a:lnTo>
                        <a:pt x="449" y="1679"/>
                      </a:lnTo>
                      <a:lnTo>
                        <a:pt x="448" y="1678"/>
                      </a:lnTo>
                      <a:lnTo>
                        <a:pt x="444" y="1675"/>
                      </a:lnTo>
                      <a:lnTo>
                        <a:pt x="444" y="1675"/>
                      </a:lnTo>
                      <a:lnTo>
                        <a:pt x="416" y="1677"/>
                      </a:lnTo>
                      <a:lnTo>
                        <a:pt x="390" y="1677"/>
                      </a:lnTo>
                      <a:lnTo>
                        <a:pt x="337" y="1674"/>
                      </a:lnTo>
                      <a:lnTo>
                        <a:pt x="337" y="1674"/>
                      </a:lnTo>
                      <a:lnTo>
                        <a:pt x="281" y="1671"/>
                      </a:lnTo>
                      <a:lnTo>
                        <a:pt x="211" y="1668"/>
                      </a:lnTo>
                      <a:lnTo>
                        <a:pt x="211" y="1668"/>
                      </a:lnTo>
                      <a:lnTo>
                        <a:pt x="194" y="1668"/>
                      </a:lnTo>
                      <a:lnTo>
                        <a:pt x="177" y="1667"/>
                      </a:lnTo>
                      <a:lnTo>
                        <a:pt x="160" y="1665"/>
                      </a:lnTo>
                      <a:lnTo>
                        <a:pt x="145" y="1665"/>
                      </a:lnTo>
                      <a:lnTo>
                        <a:pt x="145" y="1665"/>
                      </a:lnTo>
                      <a:lnTo>
                        <a:pt x="128" y="1667"/>
                      </a:lnTo>
                      <a:lnTo>
                        <a:pt x="108" y="1668"/>
                      </a:lnTo>
                      <a:lnTo>
                        <a:pt x="108" y="1668"/>
                      </a:lnTo>
                      <a:lnTo>
                        <a:pt x="97" y="1668"/>
                      </a:lnTo>
                      <a:lnTo>
                        <a:pt x="87" y="1667"/>
                      </a:lnTo>
                      <a:lnTo>
                        <a:pt x="76" y="1665"/>
                      </a:lnTo>
                      <a:lnTo>
                        <a:pt x="66" y="1667"/>
                      </a:lnTo>
                      <a:lnTo>
                        <a:pt x="66" y="1667"/>
                      </a:lnTo>
                      <a:lnTo>
                        <a:pt x="59" y="1670"/>
                      </a:lnTo>
                      <a:lnTo>
                        <a:pt x="52" y="1672"/>
                      </a:lnTo>
                      <a:lnTo>
                        <a:pt x="41" y="1679"/>
                      </a:lnTo>
                      <a:lnTo>
                        <a:pt x="29" y="1688"/>
                      </a:lnTo>
                      <a:lnTo>
                        <a:pt x="24" y="1692"/>
                      </a:lnTo>
                      <a:lnTo>
                        <a:pt x="18" y="1695"/>
                      </a:lnTo>
                      <a:lnTo>
                        <a:pt x="18" y="1695"/>
                      </a:lnTo>
                      <a:lnTo>
                        <a:pt x="20" y="1738"/>
                      </a:lnTo>
                      <a:lnTo>
                        <a:pt x="24" y="1782"/>
                      </a:lnTo>
                      <a:lnTo>
                        <a:pt x="32" y="1868"/>
                      </a:lnTo>
                      <a:lnTo>
                        <a:pt x="52" y="2030"/>
                      </a:lnTo>
                      <a:lnTo>
                        <a:pt x="52" y="2030"/>
                      </a:lnTo>
                      <a:lnTo>
                        <a:pt x="65" y="2123"/>
                      </a:lnTo>
                      <a:lnTo>
                        <a:pt x="65" y="2123"/>
                      </a:lnTo>
                      <a:lnTo>
                        <a:pt x="80" y="2219"/>
                      </a:lnTo>
                      <a:lnTo>
                        <a:pt x="87" y="2268"/>
                      </a:lnTo>
                      <a:lnTo>
                        <a:pt x="93" y="2315"/>
                      </a:lnTo>
                      <a:lnTo>
                        <a:pt x="93" y="2315"/>
                      </a:lnTo>
                      <a:lnTo>
                        <a:pt x="100" y="2327"/>
                      </a:lnTo>
                      <a:lnTo>
                        <a:pt x="105" y="2339"/>
                      </a:lnTo>
                      <a:lnTo>
                        <a:pt x="105" y="2339"/>
                      </a:lnTo>
                      <a:lnTo>
                        <a:pt x="114" y="2345"/>
                      </a:lnTo>
                      <a:lnTo>
                        <a:pt x="121" y="2352"/>
                      </a:lnTo>
                      <a:lnTo>
                        <a:pt x="135" y="2366"/>
                      </a:lnTo>
                      <a:lnTo>
                        <a:pt x="135" y="2366"/>
                      </a:lnTo>
                      <a:lnTo>
                        <a:pt x="147" y="2367"/>
                      </a:lnTo>
                      <a:lnTo>
                        <a:pt x="160" y="2370"/>
                      </a:lnTo>
                      <a:lnTo>
                        <a:pt x="182" y="2374"/>
                      </a:lnTo>
                      <a:lnTo>
                        <a:pt x="182" y="2374"/>
                      </a:lnTo>
                      <a:lnTo>
                        <a:pt x="195" y="2377"/>
                      </a:lnTo>
                      <a:lnTo>
                        <a:pt x="209" y="2379"/>
                      </a:lnTo>
                      <a:lnTo>
                        <a:pt x="237" y="2379"/>
                      </a:lnTo>
                      <a:lnTo>
                        <a:pt x="267" y="2379"/>
                      </a:lnTo>
                      <a:lnTo>
                        <a:pt x="296" y="2379"/>
                      </a:lnTo>
                      <a:lnTo>
                        <a:pt x="296" y="2379"/>
                      </a:lnTo>
                      <a:lnTo>
                        <a:pt x="354" y="2383"/>
                      </a:lnTo>
                      <a:lnTo>
                        <a:pt x="413" y="2387"/>
                      </a:lnTo>
                      <a:lnTo>
                        <a:pt x="472" y="2390"/>
                      </a:lnTo>
                      <a:lnTo>
                        <a:pt x="500" y="2391"/>
                      </a:lnTo>
                      <a:lnTo>
                        <a:pt x="528" y="2391"/>
                      </a:lnTo>
                      <a:lnTo>
                        <a:pt x="528" y="2391"/>
                      </a:lnTo>
                      <a:lnTo>
                        <a:pt x="567" y="2390"/>
                      </a:lnTo>
                      <a:lnTo>
                        <a:pt x="605" y="2390"/>
                      </a:lnTo>
                      <a:lnTo>
                        <a:pt x="679" y="2391"/>
                      </a:lnTo>
                      <a:lnTo>
                        <a:pt x="679" y="2391"/>
                      </a:lnTo>
                      <a:lnTo>
                        <a:pt x="709" y="2391"/>
                      </a:lnTo>
                      <a:lnTo>
                        <a:pt x="737" y="2393"/>
                      </a:lnTo>
                      <a:lnTo>
                        <a:pt x="792" y="2394"/>
                      </a:lnTo>
                      <a:lnTo>
                        <a:pt x="792" y="2394"/>
                      </a:lnTo>
                      <a:lnTo>
                        <a:pt x="820" y="2394"/>
                      </a:lnTo>
                      <a:lnTo>
                        <a:pt x="846" y="2391"/>
                      </a:lnTo>
                      <a:lnTo>
                        <a:pt x="873" y="2388"/>
                      </a:lnTo>
                      <a:lnTo>
                        <a:pt x="898" y="2387"/>
                      </a:lnTo>
                      <a:lnTo>
                        <a:pt x="898" y="2387"/>
                      </a:lnTo>
                      <a:lnTo>
                        <a:pt x="950" y="2387"/>
                      </a:lnTo>
                      <a:lnTo>
                        <a:pt x="1000" y="2387"/>
                      </a:lnTo>
                      <a:lnTo>
                        <a:pt x="1050" y="2387"/>
                      </a:lnTo>
                      <a:lnTo>
                        <a:pt x="1074" y="2386"/>
                      </a:lnTo>
                      <a:lnTo>
                        <a:pt x="1099" y="2381"/>
                      </a:lnTo>
                      <a:lnTo>
                        <a:pt x="1099" y="2381"/>
                      </a:lnTo>
                      <a:lnTo>
                        <a:pt x="1115" y="2384"/>
                      </a:lnTo>
                      <a:lnTo>
                        <a:pt x="1129" y="2384"/>
                      </a:lnTo>
                      <a:lnTo>
                        <a:pt x="1144" y="2384"/>
                      </a:lnTo>
                      <a:lnTo>
                        <a:pt x="1160" y="2383"/>
                      </a:lnTo>
                      <a:lnTo>
                        <a:pt x="1175" y="2381"/>
                      </a:lnTo>
                      <a:lnTo>
                        <a:pt x="1190" y="2379"/>
                      </a:lnTo>
                      <a:lnTo>
                        <a:pt x="1223" y="2370"/>
                      </a:lnTo>
                      <a:lnTo>
                        <a:pt x="1223" y="2370"/>
                      </a:lnTo>
                      <a:lnTo>
                        <a:pt x="1237" y="2286"/>
                      </a:lnTo>
                      <a:lnTo>
                        <a:pt x="1251" y="2199"/>
                      </a:lnTo>
                      <a:lnTo>
                        <a:pt x="1256" y="2155"/>
                      </a:lnTo>
                      <a:lnTo>
                        <a:pt x="1261" y="2112"/>
                      </a:lnTo>
                      <a:lnTo>
                        <a:pt x="1265" y="2067"/>
                      </a:lnTo>
                      <a:lnTo>
                        <a:pt x="1268" y="2022"/>
                      </a:lnTo>
                      <a:lnTo>
                        <a:pt x="1268" y="2022"/>
                      </a:lnTo>
                      <a:lnTo>
                        <a:pt x="1269" y="1978"/>
                      </a:lnTo>
                      <a:lnTo>
                        <a:pt x="1269" y="1934"/>
                      </a:lnTo>
                      <a:lnTo>
                        <a:pt x="1269" y="1890"/>
                      </a:lnTo>
                      <a:lnTo>
                        <a:pt x="1269" y="1845"/>
                      </a:lnTo>
                      <a:lnTo>
                        <a:pt x="1269" y="1845"/>
                      </a:lnTo>
                      <a:lnTo>
                        <a:pt x="1270" y="1807"/>
                      </a:lnTo>
                      <a:lnTo>
                        <a:pt x="1272" y="1768"/>
                      </a:lnTo>
                      <a:lnTo>
                        <a:pt x="1272" y="1748"/>
                      </a:lnTo>
                      <a:lnTo>
                        <a:pt x="1272" y="1729"/>
                      </a:lnTo>
                      <a:lnTo>
                        <a:pt x="1269" y="1710"/>
                      </a:lnTo>
                      <a:lnTo>
                        <a:pt x="1266" y="1695"/>
                      </a:lnTo>
                      <a:lnTo>
                        <a:pt x="1266" y="1695"/>
                      </a:lnTo>
                      <a:lnTo>
                        <a:pt x="1230" y="1689"/>
                      </a:lnTo>
                      <a:lnTo>
                        <a:pt x="1195" y="1686"/>
                      </a:lnTo>
                      <a:lnTo>
                        <a:pt x="1124" y="1681"/>
                      </a:lnTo>
                      <a:lnTo>
                        <a:pt x="1057" y="1678"/>
                      </a:lnTo>
                      <a:lnTo>
                        <a:pt x="995" y="1678"/>
                      </a:lnTo>
                      <a:lnTo>
                        <a:pt x="995" y="1678"/>
                      </a:lnTo>
                      <a:lnTo>
                        <a:pt x="994" y="1679"/>
                      </a:lnTo>
                      <a:lnTo>
                        <a:pt x="994" y="1684"/>
                      </a:lnTo>
                      <a:lnTo>
                        <a:pt x="998" y="1691"/>
                      </a:lnTo>
                      <a:lnTo>
                        <a:pt x="1000" y="1698"/>
                      </a:lnTo>
                      <a:lnTo>
                        <a:pt x="998" y="1700"/>
                      </a:lnTo>
                      <a:lnTo>
                        <a:pt x="997" y="1703"/>
                      </a:lnTo>
                      <a:lnTo>
                        <a:pt x="997" y="1703"/>
                      </a:lnTo>
                      <a:lnTo>
                        <a:pt x="984" y="1685"/>
                      </a:lnTo>
                      <a:lnTo>
                        <a:pt x="980" y="1677"/>
                      </a:lnTo>
                      <a:lnTo>
                        <a:pt x="977" y="1668"/>
                      </a:lnTo>
                      <a:lnTo>
                        <a:pt x="977" y="1668"/>
                      </a:lnTo>
                      <a:lnTo>
                        <a:pt x="967" y="1670"/>
                      </a:lnTo>
                      <a:lnTo>
                        <a:pt x="960" y="1670"/>
                      </a:lnTo>
                      <a:lnTo>
                        <a:pt x="955" y="1670"/>
                      </a:lnTo>
                      <a:lnTo>
                        <a:pt x="946" y="1672"/>
                      </a:lnTo>
                      <a:lnTo>
                        <a:pt x="946" y="1672"/>
                      </a:lnTo>
                      <a:lnTo>
                        <a:pt x="956" y="1696"/>
                      </a:lnTo>
                      <a:lnTo>
                        <a:pt x="960" y="1709"/>
                      </a:lnTo>
                      <a:lnTo>
                        <a:pt x="963" y="1723"/>
                      </a:lnTo>
                      <a:lnTo>
                        <a:pt x="964" y="1737"/>
                      </a:lnTo>
                      <a:lnTo>
                        <a:pt x="966" y="1752"/>
                      </a:lnTo>
                      <a:lnTo>
                        <a:pt x="966" y="1766"/>
                      </a:lnTo>
                      <a:lnTo>
                        <a:pt x="963" y="1782"/>
                      </a:lnTo>
                      <a:lnTo>
                        <a:pt x="963" y="1782"/>
                      </a:lnTo>
                      <a:lnTo>
                        <a:pt x="956" y="1820"/>
                      </a:lnTo>
                      <a:lnTo>
                        <a:pt x="955" y="1838"/>
                      </a:lnTo>
                      <a:lnTo>
                        <a:pt x="955" y="1846"/>
                      </a:lnTo>
                      <a:lnTo>
                        <a:pt x="956" y="1856"/>
                      </a:lnTo>
                      <a:lnTo>
                        <a:pt x="956" y="1856"/>
                      </a:lnTo>
                      <a:lnTo>
                        <a:pt x="959" y="1866"/>
                      </a:lnTo>
                      <a:lnTo>
                        <a:pt x="963" y="1876"/>
                      </a:lnTo>
                      <a:lnTo>
                        <a:pt x="973" y="1894"/>
                      </a:lnTo>
                      <a:lnTo>
                        <a:pt x="978" y="1903"/>
                      </a:lnTo>
                      <a:lnTo>
                        <a:pt x="983" y="1912"/>
                      </a:lnTo>
                      <a:lnTo>
                        <a:pt x="985" y="1922"/>
                      </a:lnTo>
                      <a:lnTo>
                        <a:pt x="985" y="1932"/>
                      </a:lnTo>
                      <a:lnTo>
                        <a:pt x="985" y="1932"/>
                      </a:lnTo>
                      <a:lnTo>
                        <a:pt x="974" y="1918"/>
                      </a:lnTo>
                      <a:lnTo>
                        <a:pt x="966" y="1904"/>
                      </a:lnTo>
                      <a:lnTo>
                        <a:pt x="957" y="1890"/>
                      </a:lnTo>
                      <a:lnTo>
                        <a:pt x="952" y="1875"/>
                      </a:lnTo>
                      <a:lnTo>
                        <a:pt x="952" y="1875"/>
                      </a:lnTo>
                      <a:lnTo>
                        <a:pt x="948" y="1863"/>
                      </a:lnTo>
                      <a:lnTo>
                        <a:pt x="946" y="1852"/>
                      </a:lnTo>
                      <a:lnTo>
                        <a:pt x="946" y="1839"/>
                      </a:lnTo>
                      <a:lnTo>
                        <a:pt x="946" y="1825"/>
                      </a:lnTo>
                      <a:lnTo>
                        <a:pt x="948" y="1799"/>
                      </a:lnTo>
                      <a:lnTo>
                        <a:pt x="950" y="1772"/>
                      </a:lnTo>
                      <a:lnTo>
                        <a:pt x="952" y="1744"/>
                      </a:lnTo>
                      <a:lnTo>
                        <a:pt x="952" y="1730"/>
                      </a:lnTo>
                      <a:lnTo>
                        <a:pt x="950" y="1717"/>
                      </a:lnTo>
                      <a:lnTo>
                        <a:pt x="948" y="1705"/>
                      </a:lnTo>
                      <a:lnTo>
                        <a:pt x="945" y="1692"/>
                      </a:lnTo>
                      <a:lnTo>
                        <a:pt x="939" y="1681"/>
                      </a:lnTo>
                      <a:lnTo>
                        <a:pt x="932" y="1671"/>
                      </a:lnTo>
                      <a:lnTo>
                        <a:pt x="932" y="1671"/>
                      </a:lnTo>
                      <a:lnTo>
                        <a:pt x="891" y="1672"/>
                      </a:lnTo>
                      <a:lnTo>
                        <a:pt x="852" y="1674"/>
                      </a:lnTo>
                      <a:lnTo>
                        <a:pt x="813" y="1675"/>
                      </a:lnTo>
                      <a:lnTo>
                        <a:pt x="793" y="1678"/>
                      </a:lnTo>
                      <a:lnTo>
                        <a:pt x="775" y="1682"/>
                      </a:lnTo>
                      <a:lnTo>
                        <a:pt x="775" y="168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</p:grpSp>
          <p:grpSp>
            <p:nvGrpSpPr>
              <p:cNvPr id="11" name="组合 5">
                <a:extLst>
                  <a:ext uri="{FF2B5EF4-FFF2-40B4-BE49-F238E27FC236}">
                    <a16:creationId xmlns:a16="http://schemas.microsoft.com/office/drawing/2014/main" id="{1D7874D3-FD3B-3342-866C-74E4FC7947BC}"/>
                  </a:ext>
                </a:extLst>
              </p:cNvPr>
              <p:cNvGrpSpPr/>
              <p:nvPr/>
            </p:nvGrpSpPr>
            <p:grpSpPr>
              <a:xfrm>
                <a:off x="4857752" y="3594112"/>
                <a:ext cx="1336675" cy="692150"/>
                <a:chOff x="5384801" y="3876675"/>
                <a:chExt cx="1336675" cy="692150"/>
              </a:xfrm>
            </p:grpSpPr>
            <p:sp>
              <p:nvSpPr>
                <p:cNvPr id="12" name="Freeform 100">
                  <a:extLst>
                    <a:ext uri="{FF2B5EF4-FFF2-40B4-BE49-F238E27FC236}">
                      <a16:creationId xmlns:a16="http://schemas.microsoft.com/office/drawing/2014/main" id="{6A7B16FE-7A6B-6B9A-A38F-9677E2330D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8088" y="3935413"/>
                  <a:ext cx="120650" cy="17463"/>
                </a:xfrm>
                <a:custGeom>
                  <a:avLst/>
                  <a:gdLst/>
                  <a:ahLst/>
                  <a:cxnLst>
                    <a:cxn ang="0">
                      <a:pos x="226" y="13"/>
                    </a:cxn>
                    <a:cxn ang="0">
                      <a:pos x="226" y="13"/>
                    </a:cxn>
                    <a:cxn ang="0">
                      <a:pos x="226" y="20"/>
                    </a:cxn>
                    <a:cxn ang="0">
                      <a:pos x="224" y="25"/>
                    </a:cxn>
                    <a:cxn ang="0">
                      <a:pos x="220" y="34"/>
                    </a:cxn>
                    <a:cxn ang="0">
                      <a:pos x="220" y="34"/>
                    </a:cxn>
                    <a:cxn ang="0">
                      <a:pos x="193" y="28"/>
                    </a:cxn>
                    <a:cxn ang="0">
                      <a:pos x="167" y="25"/>
                    </a:cxn>
                    <a:cxn ang="0">
                      <a:pos x="140" y="23"/>
                    </a:cxn>
                    <a:cxn ang="0">
                      <a:pos x="113" y="23"/>
                    </a:cxn>
                    <a:cxn ang="0">
                      <a:pos x="85" y="24"/>
                    </a:cxn>
                    <a:cxn ang="0">
                      <a:pos x="57" y="25"/>
                    </a:cxn>
                    <a:cxn ang="0">
                      <a:pos x="0" y="32"/>
                    </a:cxn>
                    <a:cxn ang="0">
                      <a:pos x="0" y="32"/>
                    </a:cxn>
                    <a:cxn ang="0">
                      <a:pos x="2" y="27"/>
                    </a:cxn>
                    <a:cxn ang="0">
                      <a:pos x="5" y="21"/>
                    </a:cxn>
                    <a:cxn ang="0">
                      <a:pos x="8" y="18"/>
                    </a:cxn>
                    <a:cxn ang="0">
                      <a:pos x="12" y="16"/>
                    </a:cxn>
                    <a:cxn ang="0">
                      <a:pos x="22" y="10"/>
                    </a:cxn>
                    <a:cxn ang="0">
                      <a:pos x="35" y="8"/>
                    </a:cxn>
                    <a:cxn ang="0">
                      <a:pos x="47" y="7"/>
                    </a:cxn>
                    <a:cxn ang="0">
                      <a:pos x="61" y="7"/>
                    </a:cxn>
                    <a:cxn ang="0">
                      <a:pos x="88" y="7"/>
                    </a:cxn>
                    <a:cxn ang="0">
                      <a:pos x="88" y="7"/>
                    </a:cxn>
                    <a:cxn ang="0">
                      <a:pos x="98" y="4"/>
                    </a:cxn>
                    <a:cxn ang="0">
                      <a:pos x="109" y="3"/>
                    </a:cxn>
                    <a:cxn ang="0">
                      <a:pos x="119" y="1"/>
                    </a:cxn>
                    <a:cxn ang="0">
                      <a:pos x="127" y="0"/>
                    </a:cxn>
                    <a:cxn ang="0">
                      <a:pos x="127" y="0"/>
                    </a:cxn>
                    <a:cxn ang="0">
                      <a:pos x="143" y="1"/>
                    </a:cxn>
                    <a:cxn ang="0">
                      <a:pos x="157" y="4"/>
                    </a:cxn>
                    <a:cxn ang="0">
                      <a:pos x="171" y="8"/>
                    </a:cxn>
                    <a:cxn ang="0">
                      <a:pos x="185" y="11"/>
                    </a:cxn>
                    <a:cxn ang="0">
                      <a:pos x="185" y="11"/>
                    </a:cxn>
                    <a:cxn ang="0">
                      <a:pos x="196" y="10"/>
                    </a:cxn>
                    <a:cxn ang="0">
                      <a:pos x="207" y="8"/>
                    </a:cxn>
                    <a:cxn ang="0">
                      <a:pos x="213" y="7"/>
                    </a:cxn>
                    <a:cxn ang="0">
                      <a:pos x="217" y="8"/>
                    </a:cxn>
                    <a:cxn ang="0">
                      <a:pos x="221" y="10"/>
                    </a:cxn>
                    <a:cxn ang="0">
                      <a:pos x="226" y="13"/>
                    </a:cxn>
                    <a:cxn ang="0">
                      <a:pos x="226" y="13"/>
                    </a:cxn>
                  </a:cxnLst>
                  <a:rect l="0" t="0" r="r" b="b"/>
                  <a:pathLst>
                    <a:path w="226" h="34">
                      <a:moveTo>
                        <a:pt x="226" y="13"/>
                      </a:moveTo>
                      <a:lnTo>
                        <a:pt x="226" y="13"/>
                      </a:lnTo>
                      <a:lnTo>
                        <a:pt x="226" y="20"/>
                      </a:lnTo>
                      <a:lnTo>
                        <a:pt x="224" y="25"/>
                      </a:lnTo>
                      <a:lnTo>
                        <a:pt x="220" y="34"/>
                      </a:lnTo>
                      <a:lnTo>
                        <a:pt x="220" y="34"/>
                      </a:lnTo>
                      <a:lnTo>
                        <a:pt x="193" y="28"/>
                      </a:lnTo>
                      <a:lnTo>
                        <a:pt x="167" y="25"/>
                      </a:lnTo>
                      <a:lnTo>
                        <a:pt x="140" y="23"/>
                      </a:lnTo>
                      <a:lnTo>
                        <a:pt x="113" y="23"/>
                      </a:lnTo>
                      <a:lnTo>
                        <a:pt x="85" y="24"/>
                      </a:lnTo>
                      <a:lnTo>
                        <a:pt x="57" y="25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2" y="27"/>
                      </a:lnTo>
                      <a:lnTo>
                        <a:pt x="5" y="21"/>
                      </a:lnTo>
                      <a:lnTo>
                        <a:pt x="8" y="18"/>
                      </a:lnTo>
                      <a:lnTo>
                        <a:pt x="12" y="16"/>
                      </a:lnTo>
                      <a:lnTo>
                        <a:pt x="22" y="10"/>
                      </a:lnTo>
                      <a:lnTo>
                        <a:pt x="35" y="8"/>
                      </a:lnTo>
                      <a:lnTo>
                        <a:pt x="47" y="7"/>
                      </a:lnTo>
                      <a:lnTo>
                        <a:pt x="61" y="7"/>
                      </a:lnTo>
                      <a:lnTo>
                        <a:pt x="88" y="7"/>
                      </a:lnTo>
                      <a:lnTo>
                        <a:pt x="88" y="7"/>
                      </a:lnTo>
                      <a:lnTo>
                        <a:pt x="98" y="4"/>
                      </a:lnTo>
                      <a:lnTo>
                        <a:pt x="109" y="3"/>
                      </a:lnTo>
                      <a:lnTo>
                        <a:pt x="119" y="1"/>
                      </a:lnTo>
                      <a:lnTo>
                        <a:pt x="127" y="0"/>
                      </a:lnTo>
                      <a:lnTo>
                        <a:pt x="127" y="0"/>
                      </a:lnTo>
                      <a:lnTo>
                        <a:pt x="143" y="1"/>
                      </a:lnTo>
                      <a:lnTo>
                        <a:pt x="157" y="4"/>
                      </a:lnTo>
                      <a:lnTo>
                        <a:pt x="171" y="8"/>
                      </a:lnTo>
                      <a:lnTo>
                        <a:pt x="185" y="11"/>
                      </a:lnTo>
                      <a:lnTo>
                        <a:pt x="185" y="11"/>
                      </a:lnTo>
                      <a:lnTo>
                        <a:pt x="196" y="10"/>
                      </a:lnTo>
                      <a:lnTo>
                        <a:pt x="207" y="8"/>
                      </a:lnTo>
                      <a:lnTo>
                        <a:pt x="213" y="7"/>
                      </a:lnTo>
                      <a:lnTo>
                        <a:pt x="217" y="8"/>
                      </a:lnTo>
                      <a:lnTo>
                        <a:pt x="221" y="10"/>
                      </a:lnTo>
                      <a:lnTo>
                        <a:pt x="226" y="13"/>
                      </a:lnTo>
                      <a:lnTo>
                        <a:pt x="226" y="1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13" name="Freeform 101">
                  <a:extLst>
                    <a:ext uri="{FF2B5EF4-FFF2-40B4-BE49-F238E27FC236}">
                      <a16:creationId xmlns:a16="http://schemas.microsoft.com/office/drawing/2014/main" id="{9E6812D6-7630-A012-1E30-B1E83F566E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2851" y="3967163"/>
                  <a:ext cx="114300" cy="17463"/>
                </a:xfrm>
                <a:custGeom>
                  <a:avLst/>
                  <a:gdLst/>
                  <a:ahLst/>
                  <a:cxnLst>
                    <a:cxn ang="0">
                      <a:pos x="211" y="10"/>
                    </a:cxn>
                    <a:cxn ang="0">
                      <a:pos x="211" y="10"/>
                    </a:cxn>
                    <a:cxn ang="0">
                      <a:pos x="214" y="20"/>
                    </a:cxn>
                    <a:cxn ang="0">
                      <a:pos x="215" y="24"/>
                    </a:cxn>
                    <a:cxn ang="0">
                      <a:pos x="215" y="31"/>
                    </a:cxn>
                    <a:cxn ang="0">
                      <a:pos x="215" y="31"/>
                    </a:cxn>
                    <a:cxn ang="0">
                      <a:pos x="207" y="33"/>
                    </a:cxn>
                    <a:cxn ang="0">
                      <a:pos x="200" y="33"/>
                    </a:cxn>
                    <a:cxn ang="0">
                      <a:pos x="191" y="31"/>
                    </a:cxn>
                    <a:cxn ang="0">
                      <a:pos x="184" y="30"/>
                    </a:cxn>
                    <a:cxn ang="0">
                      <a:pos x="169" y="23"/>
                    </a:cxn>
                    <a:cxn ang="0">
                      <a:pos x="155" y="17"/>
                    </a:cxn>
                    <a:cxn ang="0">
                      <a:pos x="155" y="17"/>
                    </a:cxn>
                    <a:cxn ang="0">
                      <a:pos x="134" y="16"/>
                    </a:cxn>
                    <a:cxn ang="0">
                      <a:pos x="113" y="17"/>
                    </a:cxn>
                    <a:cxn ang="0">
                      <a:pos x="75" y="20"/>
                    </a:cxn>
                    <a:cxn ang="0">
                      <a:pos x="40" y="26"/>
                    </a:cxn>
                    <a:cxn ang="0">
                      <a:pos x="5" y="34"/>
                    </a:cxn>
                    <a:cxn ang="0">
                      <a:pos x="5" y="34"/>
                    </a:cxn>
                    <a:cxn ang="0">
                      <a:pos x="3" y="31"/>
                    </a:cxn>
                    <a:cxn ang="0">
                      <a:pos x="2" y="27"/>
                    </a:cxn>
                    <a:cxn ang="0">
                      <a:pos x="0" y="24"/>
                    </a:cxn>
                    <a:cxn ang="0">
                      <a:pos x="0" y="22"/>
                    </a:cxn>
                    <a:cxn ang="0">
                      <a:pos x="0" y="22"/>
                    </a:cxn>
                    <a:cxn ang="0">
                      <a:pos x="2" y="17"/>
                    </a:cxn>
                    <a:cxn ang="0">
                      <a:pos x="5" y="13"/>
                    </a:cxn>
                    <a:cxn ang="0">
                      <a:pos x="10" y="10"/>
                    </a:cxn>
                    <a:cxn ang="0">
                      <a:pos x="17" y="9"/>
                    </a:cxn>
                    <a:cxn ang="0">
                      <a:pos x="34" y="5"/>
                    </a:cxn>
                    <a:cxn ang="0">
                      <a:pos x="55" y="2"/>
                    </a:cxn>
                    <a:cxn ang="0">
                      <a:pos x="78" y="0"/>
                    </a:cxn>
                    <a:cxn ang="0">
                      <a:pos x="100" y="0"/>
                    </a:cxn>
                    <a:cxn ang="0">
                      <a:pos x="120" y="0"/>
                    </a:cxn>
                    <a:cxn ang="0">
                      <a:pos x="136" y="2"/>
                    </a:cxn>
                    <a:cxn ang="0">
                      <a:pos x="136" y="2"/>
                    </a:cxn>
                    <a:cxn ang="0">
                      <a:pos x="211" y="10"/>
                    </a:cxn>
                    <a:cxn ang="0">
                      <a:pos x="211" y="10"/>
                    </a:cxn>
                  </a:cxnLst>
                  <a:rect l="0" t="0" r="r" b="b"/>
                  <a:pathLst>
                    <a:path w="215" h="34">
                      <a:moveTo>
                        <a:pt x="211" y="10"/>
                      </a:moveTo>
                      <a:lnTo>
                        <a:pt x="211" y="10"/>
                      </a:lnTo>
                      <a:lnTo>
                        <a:pt x="214" y="20"/>
                      </a:lnTo>
                      <a:lnTo>
                        <a:pt x="215" y="24"/>
                      </a:lnTo>
                      <a:lnTo>
                        <a:pt x="215" y="31"/>
                      </a:lnTo>
                      <a:lnTo>
                        <a:pt x="215" y="31"/>
                      </a:lnTo>
                      <a:lnTo>
                        <a:pt x="207" y="33"/>
                      </a:lnTo>
                      <a:lnTo>
                        <a:pt x="200" y="33"/>
                      </a:lnTo>
                      <a:lnTo>
                        <a:pt x="191" y="31"/>
                      </a:lnTo>
                      <a:lnTo>
                        <a:pt x="184" y="30"/>
                      </a:lnTo>
                      <a:lnTo>
                        <a:pt x="169" y="23"/>
                      </a:lnTo>
                      <a:lnTo>
                        <a:pt x="155" y="17"/>
                      </a:lnTo>
                      <a:lnTo>
                        <a:pt x="155" y="17"/>
                      </a:lnTo>
                      <a:lnTo>
                        <a:pt x="134" y="16"/>
                      </a:lnTo>
                      <a:lnTo>
                        <a:pt x="113" y="17"/>
                      </a:lnTo>
                      <a:lnTo>
                        <a:pt x="75" y="20"/>
                      </a:lnTo>
                      <a:lnTo>
                        <a:pt x="40" y="26"/>
                      </a:lnTo>
                      <a:lnTo>
                        <a:pt x="5" y="34"/>
                      </a:lnTo>
                      <a:lnTo>
                        <a:pt x="5" y="34"/>
                      </a:lnTo>
                      <a:lnTo>
                        <a:pt x="3" y="31"/>
                      </a:lnTo>
                      <a:lnTo>
                        <a:pt x="2" y="27"/>
                      </a:lnTo>
                      <a:lnTo>
                        <a:pt x="0" y="24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7"/>
                      </a:lnTo>
                      <a:lnTo>
                        <a:pt x="5" y="13"/>
                      </a:lnTo>
                      <a:lnTo>
                        <a:pt x="10" y="10"/>
                      </a:lnTo>
                      <a:lnTo>
                        <a:pt x="17" y="9"/>
                      </a:lnTo>
                      <a:lnTo>
                        <a:pt x="34" y="5"/>
                      </a:lnTo>
                      <a:lnTo>
                        <a:pt x="55" y="2"/>
                      </a:lnTo>
                      <a:lnTo>
                        <a:pt x="78" y="0"/>
                      </a:lnTo>
                      <a:lnTo>
                        <a:pt x="100" y="0"/>
                      </a:lnTo>
                      <a:lnTo>
                        <a:pt x="120" y="0"/>
                      </a:lnTo>
                      <a:lnTo>
                        <a:pt x="136" y="2"/>
                      </a:lnTo>
                      <a:lnTo>
                        <a:pt x="136" y="2"/>
                      </a:lnTo>
                      <a:lnTo>
                        <a:pt x="211" y="10"/>
                      </a:lnTo>
                      <a:lnTo>
                        <a:pt x="211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14" name="Freeform 102">
                  <a:extLst>
                    <a:ext uri="{FF2B5EF4-FFF2-40B4-BE49-F238E27FC236}">
                      <a16:creationId xmlns:a16="http://schemas.microsoft.com/office/drawing/2014/main" id="{97BB8D08-4B21-8F1F-CBF2-F8092ADA5E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3488" y="4187825"/>
                  <a:ext cx="87313" cy="15875"/>
                </a:xfrm>
                <a:custGeom>
                  <a:avLst/>
                  <a:gdLst/>
                  <a:ahLst/>
                  <a:cxnLst>
                    <a:cxn ang="0">
                      <a:pos x="157" y="1"/>
                    </a:cxn>
                    <a:cxn ang="0">
                      <a:pos x="157" y="1"/>
                    </a:cxn>
                    <a:cxn ang="0">
                      <a:pos x="160" y="6"/>
                    </a:cxn>
                    <a:cxn ang="0">
                      <a:pos x="163" y="8"/>
                    </a:cxn>
                    <a:cxn ang="0">
                      <a:pos x="166" y="14"/>
                    </a:cxn>
                    <a:cxn ang="0">
                      <a:pos x="166" y="20"/>
                    </a:cxn>
                    <a:cxn ang="0">
                      <a:pos x="166" y="20"/>
                    </a:cxn>
                    <a:cxn ang="0">
                      <a:pos x="163" y="22"/>
                    </a:cxn>
                    <a:cxn ang="0">
                      <a:pos x="159" y="25"/>
                    </a:cxn>
                    <a:cxn ang="0">
                      <a:pos x="150" y="31"/>
                    </a:cxn>
                    <a:cxn ang="0">
                      <a:pos x="150" y="31"/>
                    </a:cxn>
                    <a:cxn ang="0">
                      <a:pos x="143" y="27"/>
                    </a:cxn>
                    <a:cxn ang="0">
                      <a:pos x="135" y="25"/>
                    </a:cxn>
                    <a:cxn ang="0">
                      <a:pos x="117" y="21"/>
                    </a:cxn>
                    <a:cxn ang="0">
                      <a:pos x="96" y="21"/>
                    </a:cxn>
                    <a:cxn ang="0">
                      <a:pos x="75" y="20"/>
                    </a:cxn>
                    <a:cxn ang="0">
                      <a:pos x="34" y="20"/>
                    </a:cxn>
                    <a:cxn ang="0">
                      <a:pos x="16" y="18"/>
                    </a:cxn>
                    <a:cxn ang="0">
                      <a:pos x="0" y="15"/>
                    </a:cxn>
                    <a:cxn ang="0">
                      <a:pos x="0" y="15"/>
                    </a:cxn>
                    <a:cxn ang="0">
                      <a:pos x="2" y="10"/>
                    </a:cxn>
                    <a:cxn ang="0">
                      <a:pos x="6" y="6"/>
                    </a:cxn>
                    <a:cxn ang="0">
                      <a:pos x="11" y="4"/>
                    </a:cxn>
                    <a:cxn ang="0">
                      <a:pos x="17" y="3"/>
                    </a:cxn>
                    <a:cxn ang="0">
                      <a:pos x="30" y="1"/>
                    </a:cxn>
                    <a:cxn ang="0">
                      <a:pos x="38" y="1"/>
                    </a:cxn>
                    <a:cxn ang="0">
                      <a:pos x="38" y="1"/>
                    </a:cxn>
                    <a:cxn ang="0">
                      <a:pos x="51" y="0"/>
                    </a:cxn>
                    <a:cxn ang="0">
                      <a:pos x="63" y="0"/>
                    </a:cxn>
                    <a:cxn ang="0">
                      <a:pos x="96" y="3"/>
                    </a:cxn>
                    <a:cxn ang="0">
                      <a:pos x="113" y="4"/>
                    </a:cxn>
                    <a:cxn ang="0">
                      <a:pos x="129" y="4"/>
                    </a:cxn>
                    <a:cxn ang="0">
                      <a:pos x="143" y="4"/>
                    </a:cxn>
                    <a:cxn ang="0">
                      <a:pos x="157" y="1"/>
                    </a:cxn>
                    <a:cxn ang="0">
                      <a:pos x="157" y="1"/>
                    </a:cxn>
                  </a:cxnLst>
                  <a:rect l="0" t="0" r="r" b="b"/>
                  <a:pathLst>
                    <a:path w="166" h="31">
                      <a:moveTo>
                        <a:pt x="157" y="1"/>
                      </a:moveTo>
                      <a:lnTo>
                        <a:pt x="157" y="1"/>
                      </a:lnTo>
                      <a:lnTo>
                        <a:pt x="160" y="6"/>
                      </a:lnTo>
                      <a:lnTo>
                        <a:pt x="163" y="8"/>
                      </a:lnTo>
                      <a:lnTo>
                        <a:pt x="166" y="14"/>
                      </a:lnTo>
                      <a:lnTo>
                        <a:pt x="166" y="20"/>
                      </a:lnTo>
                      <a:lnTo>
                        <a:pt x="166" y="20"/>
                      </a:lnTo>
                      <a:lnTo>
                        <a:pt x="163" y="22"/>
                      </a:lnTo>
                      <a:lnTo>
                        <a:pt x="159" y="25"/>
                      </a:lnTo>
                      <a:lnTo>
                        <a:pt x="150" y="31"/>
                      </a:lnTo>
                      <a:lnTo>
                        <a:pt x="150" y="31"/>
                      </a:lnTo>
                      <a:lnTo>
                        <a:pt x="143" y="27"/>
                      </a:lnTo>
                      <a:lnTo>
                        <a:pt x="135" y="25"/>
                      </a:lnTo>
                      <a:lnTo>
                        <a:pt x="117" y="21"/>
                      </a:lnTo>
                      <a:lnTo>
                        <a:pt x="96" y="21"/>
                      </a:lnTo>
                      <a:lnTo>
                        <a:pt x="75" y="20"/>
                      </a:lnTo>
                      <a:lnTo>
                        <a:pt x="34" y="20"/>
                      </a:lnTo>
                      <a:lnTo>
                        <a:pt x="16" y="18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2" y="10"/>
                      </a:lnTo>
                      <a:lnTo>
                        <a:pt x="6" y="6"/>
                      </a:lnTo>
                      <a:lnTo>
                        <a:pt x="11" y="4"/>
                      </a:lnTo>
                      <a:lnTo>
                        <a:pt x="17" y="3"/>
                      </a:lnTo>
                      <a:lnTo>
                        <a:pt x="30" y="1"/>
                      </a:lnTo>
                      <a:lnTo>
                        <a:pt x="38" y="1"/>
                      </a:lnTo>
                      <a:lnTo>
                        <a:pt x="38" y="1"/>
                      </a:lnTo>
                      <a:lnTo>
                        <a:pt x="51" y="0"/>
                      </a:lnTo>
                      <a:lnTo>
                        <a:pt x="63" y="0"/>
                      </a:lnTo>
                      <a:lnTo>
                        <a:pt x="96" y="3"/>
                      </a:lnTo>
                      <a:lnTo>
                        <a:pt x="113" y="4"/>
                      </a:lnTo>
                      <a:lnTo>
                        <a:pt x="129" y="4"/>
                      </a:lnTo>
                      <a:lnTo>
                        <a:pt x="143" y="4"/>
                      </a:lnTo>
                      <a:lnTo>
                        <a:pt x="157" y="1"/>
                      </a:lnTo>
                      <a:lnTo>
                        <a:pt x="157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15" name="Freeform 103">
                  <a:extLst>
                    <a:ext uri="{FF2B5EF4-FFF2-40B4-BE49-F238E27FC236}">
                      <a16:creationId xmlns:a16="http://schemas.microsoft.com/office/drawing/2014/main" id="{82427DBC-0FCC-1582-72D6-305970022D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3488" y="4213225"/>
                  <a:ext cx="88900" cy="17463"/>
                </a:xfrm>
                <a:custGeom>
                  <a:avLst/>
                  <a:gdLst/>
                  <a:ahLst/>
                  <a:cxnLst>
                    <a:cxn ang="0">
                      <a:pos x="162" y="5"/>
                    </a:cxn>
                    <a:cxn ang="0">
                      <a:pos x="162" y="5"/>
                    </a:cxn>
                    <a:cxn ang="0">
                      <a:pos x="164" y="8"/>
                    </a:cxn>
                    <a:cxn ang="0">
                      <a:pos x="167" y="12"/>
                    </a:cxn>
                    <a:cxn ang="0">
                      <a:pos x="167" y="17"/>
                    </a:cxn>
                    <a:cxn ang="0">
                      <a:pos x="167" y="21"/>
                    </a:cxn>
                    <a:cxn ang="0">
                      <a:pos x="166" y="28"/>
                    </a:cxn>
                    <a:cxn ang="0">
                      <a:pos x="164" y="33"/>
                    </a:cxn>
                    <a:cxn ang="0">
                      <a:pos x="164" y="33"/>
                    </a:cxn>
                    <a:cxn ang="0">
                      <a:pos x="139" y="31"/>
                    </a:cxn>
                    <a:cxn ang="0">
                      <a:pos x="114" y="25"/>
                    </a:cxn>
                    <a:cxn ang="0">
                      <a:pos x="89" y="19"/>
                    </a:cxn>
                    <a:cxn ang="0">
                      <a:pos x="62" y="17"/>
                    </a:cxn>
                    <a:cxn ang="0">
                      <a:pos x="62" y="17"/>
                    </a:cxn>
                    <a:cxn ang="0">
                      <a:pos x="54" y="17"/>
                    </a:cxn>
                    <a:cxn ang="0">
                      <a:pos x="44" y="18"/>
                    </a:cxn>
                    <a:cxn ang="0">
                      <a:pos x="24" y="21"/>
                    </a:cxn>
                    <a:cxn ang="0">
                      <a:pos x="14" y="21"/>
                    </a:cxn>
                    <a:cxn ang="0">
                      <a:pos x="7" y="19"/>
                    </a:cxn>
                    <a:cxn ang="0">
                      <a:pos x="4" y="18"/>
                    </a:cxn>
                    <a:cxn ang="0">
                      <a:pos x="2" y="15"/>
                    </a:cxn>
                    <a:cxn ang="0">
                      <a:pos x="0" y="12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9" y="5"/>
                    </a:cxn>
                    <a:cxn ang="0">
                      <a:pos x="17" y="3"/>
                    </a:cxn>
                    <a:cxn ang="0">
                      <a:pos x="35" y="0"/>
                    </a:cxn>
                    <a:cxn ang="0">
                      <a:pos x="55" y="1"/>
                    </a:cxn>
                    <a:cxn ang="0">
                      <a:pos x="75" y="3"/>
                    </a:cxn>
                    <a:cxn ang="0">
                      <a:pos x="96" y="5"/>
                    </a:cxn>
                    <a:cxn ang="0">
                      <a:pos x="117" y="7"/>
                    </a:cxn>
                    <a:cxn ang="0">
                      <a:pos x="139" y="8"/>
                    </a:cxn>
                    <a:cxn ang="0">
                      <a:pos x="162" y="5"/>
                    </a:cxn>
                    <a:cxn ang="0">
                      <a:pos x="162" y="5"/>
                    </a:cxn>
                  </a:cxnLst>
                  <a:rect l="0" t="0" r="r" b="b"/>
                  <a:pathLst>
                    <a:path w="167" h="33">
                      <a:moveTo>
                        <a:pt x="162" y="5"/>
                      </a:moveTo>
                      <a:lnTo>
                        <a:pt x="162" y="5"/>
                      </a:lnTo>
                      <a:lnTo>
                        <a:pt x="164" y="8"/>
                      </a:lnTo>
                      <a:lnTo>
                        <a:pt x="167" y="12"/>
                      </a:lnTo>
                      <a:lnTo>
                        <a:pt x="167" y="17"/>
                      </a:lnTo>
                      <a:lnTo>
                        <a:pt x="167" y="21"/>
                      </a:lnTo>
                      <a:lnTo>
                        <a:pt x="166" y="28"/>
                      </a:lnTo>
                      <a:lnTo>
                        <a:pt x="164" y="33"/>
                      </a:lnTo>
                      <a:lnTo>
                        <a:pt x="164" y="33"/>
                      </a:lnTo>
                      <a:lnTo>
                        <a:pt x="139" y="31"/>
                      </a:lnTo>
                      <a:lnTo>
                        <a:pt x="114" y="25"/>
                      </a:lnTo>
                      <a:lnTo>
                        <a:pt x="89" y="19"/>
                      </a:lnTo>
                      <a:lnTo>
                        <a:pt x="62" y="17"/>
                      </a:lnTo>
                      <a:lnTo>
                        <a:pt x="62" y="17"/>
                      </a:lnTo>
                      <a:lnTo>
                        <a:pt x="54" y="17"/>
                      </a:lnTo>
                      <a:lnTo>
                        <a:pt x="44" y="18"/>
                      </a:lnTo>
                      <a:lnTo>
                        <a:pt x="24" y="21"/>
                      </a:lnTo>
                      <a:lnTo>
                        <a:pt x="14" y="21"/>
                      </a:lnTo>
                      <a:lnTo>
                        <a:pt x="7" y="19"/>
                      </a:lnTo>
                      <a:lnTo>
                        <a:pt x="4" y="18"/>
                      </a:lnTo>
                      <a:lnTo>
                        <a:pt x="2" y="15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9" y="5"/>
                      </a:lnTo>
                      <a:lnTo>
                        <a:pt x="17" y="3"/>
                      </a:lnTo>
                      <a:lnTo>
                        <a:pt x="35" y="0"/>
                      </a:lnTo>
                      <a:lnTo>
                        <a:pt x="55" y="1"/>
                      </a:lnTo>
                      <a:lnTo>
                        <a:pt x="75" y="3"/>
                      </a:lnTo>
                      <a:lnTo>
                        <a:pt x="96" y="5"/>
                      </a:lnTo>
                      <a:lnTo>
                        <a:pt x="117" y="7"/>
                      </a:lnTo>
                      <a:lnTo>
                        <a:pt x="139" y="8"/>
                      </a:lnTo>
                      <a:lnTo>
                        <a:pt x="162" y="5"/>
                      </a:lnTo>
                      <a:lnTo>
                        <a:pt x="162" y="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16" name="Freeform 104">
                  <a:extLst>
                    <a:ext uri="{FF2B5EF4-FFF2-40B4-BE49-F238E27FC236}">
                      <a16:creationId xmlns:a16="http://schemas.microsoft.com/office/drawing/2014/main" id="{585FE602-0252-8622-C214-340A0D57E7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1901" y="4425950"/>
                  <a:ext cx="93663" cy="17463"/>
                </a:xfrm>
                <a:custGeom>
                  <a:avLst/>
                  <a:gdLst/>
                  <a:ahLst/>
                  <a:cxnLst>
                    <a:cxn ang="0">
                      <a:pos x="169" y="5"/>
                    </a:cxn>
                    <a:cxn ang="0">
                      <a:pos x="169" y="5"/>
                    </a:cxn>
                    <a:cxn ang="0">
                      <a:pos x="172" y="8"/>
                    </a:cxn>
                    <a:cxn ang="0">
                      <a:pos x="174" y="12"/>
                    </a:cxn>
                    <a:cxn ang="0">
                      <a:pos x="176" y="17"/>
                    </a:cxn>
                    <a:cxn ang="0">
                      <a:pos x="176" y="21"/>
                    </a:cxn>
                    <a:cxn ang="0">
                      <a:pos x="174" y="25"/>
                    </a:cxn>
                    <a:cxn ang="0">
                      <a:pos x="172" y="29"/>
                    </a:cxn>
                    <a:cxn ang="0">
                      <a:pos x="167" y="32"/>
                    </a:cxn>
                    <a:cxn ang="0">
                      <a:pos x="160" y="33"/>
                    </a:cxn>
                    <a:cxn ang="0">
                      <a:pos x="160" y="33"/>
                    </a:cxn>
                    <a:cxn ang="0">
                      <a:pos x="158" y="32"/>
                    </a:cxn>
                    <a:cxn ang="0">
                      <a:pos x="153" y="31"/>
                    </a:cxn>
                    <a:cxn ang="0">
                      <a:pos x="149" y="28"/>
                    </a:cxn>
                    <a:cxn ang="0">
                      <a:pos x="145" y="26"/>
                    </a:cxn>
                    <a:cxn ang="0">
                      <a:pos x="145" y="26"/>
                    </a:cxn>
                    <a:cxn ang="0">
                      <a:pos x="130" y="24"/>
                    </a:cxn>
                    <a:cxn ang="0">
                      <a:pos x="111" y="22"/>
                    </a:cxn>
                    <a:cxn ang="0">
                      <a:pos x="72" y="21"/>
                    </a:cxn>
                    <a:cxn ang="0">
                      <a:pos x="33" y="19"/>
                    </a:cxn>
                    <a:cxn ang="0">
                      <a:pos x="16" y="18"/>
                    </a:cxn>
                    <a:cxn ang="0">
                      <a:pos x="0" y="17"/>
                    </a:cxn>
                    <a:cxn ang="0">
                      <a:pos x="0" y="17"/>
                    </a:cxn>
                    <a:cxn ang="0">
                      <a:pos x="5" y="11"/>
                    </a:cxn>
                    <a:cxn ang="0">
                      <a:pos x="9" y="7"/>
                    </a:cxn>
                    <a:cxn ang="0">
                      <a:pos x="14" y="4"/>
                    </a:cxn>
                    <a:cxn ang="0">
                      <a:pos x="20" y="1"/>
                    </a:cxn>
                    <a:cxn ang="0">
                      <a:pos x="33" y="0"/>
                    </a:cxn>
                    <a:cxn ang="0">
                      <a:pos x="45" y="0"/>
                    </a:cxn>
                    <a:cxn ang="0">
                      <a:pos x="59" y="0"/>
                    </a:cxn>
                    <a:cxn ang="0">
                      <a:pos x="72" y="3"/>
                    </a:cxn>
                    <a:cxn ang="0">
                      <a:pos x="92" y="5"/>
                    </a:cxn>
                    <a:cxn ang="0">
                      <a:pos x="92" y="5"/>
                    </a:cxn>
                    <a:cxn ang="0">
                      <a:pos x="117" y="5"/>
                    </a:cxn>
                    <a:cxn ang="0">
                      <a:pos x="134" y="7"/>
                    </a:cxn>
                    <a:cxn ang="0">
                      <a:pos x="149" y="8"/>
                    </a:cxn>
                    <a:cxn ang="0">
                      <a:pos x="158" y="7"/>
                    </a:cxn>
                    <a:cxn ang="0">
                      <a:pos x="169" y="5"/>
                    </a:cxn>
                    <a:cxn ang="0">
                      <a:pos x="169" y="5"/>
                    </a:cxn>
                  </a:cxnLst>
                  <a:rect l="0" t="0" r="r" b="b"/>
                  <a:pathLst>
                    <a:path w="176" h="33">
                      <a:moveTo>
                        <a:pt x="169" y="5"/>
                      </a:moveTo>
                      <a:lnTo>
                        <a:pt x="169" y="5"/>
                      </a:lnTo>
                      <a:lnTo>
                        <a:pt x="172" y="8"/>
                      </a:lnTo>
                      <a:lnTo>
                        <a:pt x="174" y="12"/>
                      </a:lnTo>
                      <a:lnTo>
                        <a:pt x="176" y="17"/>
                      </a:lnTo>
                      <a:lnTo>
                        <a:pt x="176" y="21"/>
                      </a:lnTo>
                      <a:lnTo>
                        <a:pt x="174" y="25"/>
                      </a:lnTo>
                      <a:lnTo>
                        <a:pt x="172" y="29"/>
                      </a:lnTo>
                      <a:lnTo>
                        <a:pt x="167" y="32"/>
                      </a:lnTo>
                      <a:lnTo>
                        <a:pt x="160" y="33"/>
                      </a:lnTo>
                      <a:lnTo>
                        <a:pt x="160" y="33"/>
                      </a:lnTo>
                      <a:lnTo>
                        <a:pt x="158" y="32"/>
                      </a:lnTo>
                      <a:lnTo>
                        <a:pt x="153" y="31"/>
                      </a:lnTo>
                      <a:lnTo>
                        <a:pt x="149" y="28"/>
                      </a:lnTo>
                      <a:lnTo>
                        <a:pt x="145" y="26"/>
                      </a:lnTo>
                      <a:lnTo>
                        <a:pt x="145" y="26"/>
                      </a:lnTo>
                      <a:lnTo>
                        <a:pt x="130" y="24"/>
                      </a:lnTo>
                      <a:lnTo>
                        <a:pt x="111" y="22"/>
                      </a:lnTo>
                      <a:lnTo>
                        <a:pt x="72" y="21"/>
                      </a:lnTo>
                      <a:lnTo>
                        <a:pt x="33" y="19"/>
                      </a:lnTo>
                      <a:lnTo>
                        <a:pt x="16" y="18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5" y="11"/>
                      </a:lnTo>
                      <a:lnTo>
                        <a:pt x="9" y="7"/>
                      </a:lnTo>
                      <a:lnTo>
                        <a:pt x="14" y="4"/>
                      </a:lnTo>
                      <a:lnTo>
                        <a:pt x="20" y="1"/>
                      </a:lnTo>
                      <a:lnTo>
                        <a:pt x="33" y="0"/>
                      </a:lnTo>
                      <a:lnTo>
                        <a:pt x="45" y="0"/>
                      </a:lnTo>
                      <a:lnTo>
                        <a:pt x="59" y="0"/>
                      </a:lnTo>
                      <a:lnTo>
                        <a:pt x="72" y="3"/>
                      </a:lnTo>
                      <a:lnTo>
                        <a:pt x="92" y="5"/>
                      </a:lnTo>
                      <a:lnTo>
                        <a:pt x="92" y="5"/>
                      </a:lnTo>
                      <a:lnTo>
                        <a:pt x="117" y="5"/>
                      </a:lnTo>
                      <a:lnTo>
                        <a:pt x="134" y="7"/>
                      </a:lnTo>
                      <a:lnTo>
                        <a:pt x="149" y="8"/>
                      </a:lnTo>
                      <a:lnTo>
                        <a:pt x="158" y="7"/>
                      </a:lnTo>
                      <a:lnTo>
                        <a:pt x="169" y="5"/>
                      </a:lnTo>
                      <a:lnTo>
                        <a:pt x="169" y="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17" name="Freeform 105">
                  <a:extLst>
                    <a:ext uri="{FF2B5EF4-FFF2-40B4-BE49-F238E27FC236}">
                      <a16:creationId xmlns:a16="http://schemas.microsoft.com/office/drawing/2014/main" id="{EEAA53AF-45A2-7D51-637F-0EE69FBE4C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7138" y="4456113"/>
                  <a:ext cx="101600" cy="17463"/>
                </a:xfrm>
                <a:custGeom>
                  <a:avLst/>
                  <a:gdLst/>
                  <a:ahLst/>
                  <a:cxnLst>
                    <a:cxn ang="0">
                      <a:pos x="180" y="0"/>
                    </a:cxn>
                    <a:cxn ang="0">
                      <a:pos x="180" y="0"/>
                    </a:cxn>
                    <a:cxn ang="0">
                      <a:pos x="187" y="10"/>
                    </a:cxn>
                    <a:cxn ang="0">
                      <a:pos x="192" y="20"/>
                    </a:cxn>
                    <a:cxn ang="0">
                      <a:pos x="192" y="20"/>
                    </a:cxn>
                    <a:cxn ang="0">
                      <a:pos x="190" y="27"/>
                    </a:cxn>
                    <a:cxn ang="0">
                      <a:pos x="185" y="32"/>
                    </a:cxn>
                    <a:cxn ang="0">
                      <a:pos x="181" y="34"/>
                    </a:cxn>
                    <a:cxn ang="0">
                      <a:pos x="175" y="35"/>
                    </a:cxn>
                    <a:cxn ang="0">
                      <a:pos x="161" y="32"/>
                    </a:cxn>
                    <a:cxn ang="0">
                      <a:pos x="145" y="31"/>
                    </a:cxn>
                    <a:cxn ang="0">
                      <a:pos x="145" y="31"/>
                    </a:cxn>
                    <a:cxn ang="0">
                      <a:pos x="35" y="20"/>
                    </a:cxn>
                    <a:cxn ang="0">
                      <a:pos x="35" y="20"/>
                    </a:cxn>
                    <a:cxn ang="0">
                      <a:pos x="24" y="20"/>
                    </a:cxn>
                    <a:cxn ang="0">
                      <a:pos x="14" y="20"/>
                    </a:cxn>
                    <a:cxn ang="0">
                      <a:pos x="10" y="20"/>
                    </a:cxn>
                    <a:cxn ang="0">
                      <a:pos x="6" y="17"/>
                    </a:cxn>
                    <a:cxn ang="0">
                      <a:pos x="3" y="14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0" y="5"/>
                    </a:cxn>
                    <a:cxn ang="0">
                      <a:pos x="18" y="4"/>
                    </a:cxn>
                    <a:cxn ang="0">
                      <a:pos x="29" y="3"/>
                    </a:cxn>
                    <a:cxn ang="0">
                      <a:pos x="39" y="3"/>
                    </a:cxn>
                    <a:cxn ang="0">
                      <a:pos x="62" y="4"/>
                    </a:cxn>
                    <a:cxn ang="0">
                      <a:pos x="86" y="7"/>
                    </a:cxn>
                    <a:cxn ang="0">
                      <a:pos x="109" y="10"/>
                    </a:cxn>
                    <a:cxn ang="0">
                      <a:pos x="135" y="10"/>
                    </a:cxn>
                    <a:cxn ang="0">
                      <a:pos x="146" y="10"/>
                    </a:cxn>
                    <a:cxn ang="0">
                      <a:pos x="157" y="8"/>
                    </a:cxn>
                    <a:cxn ang="0">
                      <a:pos x="168" y="4"/>
                    </a:cxn>
                    <a:cxn ang="0">
                      <a:pos x="180" y="0"/>
                    </a:cxn>
                    <a:cxn ang="0">
                      <a:pos x="180" y="0"/>
                    </a:cxn>
                  </a:cxnLst>
                  <a:rect l="0" t="0" r="r" b="b"/>
                  <a:pathLst>
                    <a:path w="192" h="35">
                      <a:moveTo>
                        <a:pt x="180" y="0"/>
                      </a:moveTo>
                      <a:lnTo>
                        <a:pt x="180" y="0"/>
                      </a:lnTo>
                      <a:lnTo>
                        <a:pt x="187" y="10"/>
                      </a:lnTo>
                      <a:lnTo>
                        <a:pt x="192" y="20"/>
                      </a:lnTo>
                      <a:lnTo>
                        <a:pt x="192" y="20"/>
                      </a:lnTo>
                      <a:lnTo>
                        <a:pt x="190" y="27"/>
                      </a:lnTo>
                      <a:lnTo>
                        <a:pt x="185" y="32"/>
                      </a:lnTo>
                      <a:lnTo>
                        <a:pt x="181" y="34"/>
                      </a:lnTo>
                      <a:lnTo>
                        <a:pt x="175" y="35"/>
                      </a:lnTo>
                      <a:lnTo>
                        <a:pt x="161" y="32"/>
                      </a:lnTo>
                      <a:lnTo>
                        <a:pt x="145" y="31"/>
                      </a:lnTo>
                      <a:lnTo>
                        <a:pt x="145" y="31"/>
                      </a:lnTo>
                      <a:lnTo>
                        <a:pt x="35" y="20"/>
                      </a:lnTo>
                      <a:lnTo>
                        <a:pt x="35" y="20"/>
                      </a:lnTo>
                      <a:lnTo>
                        <a:pt x="24" y="20"/>
                      </a:lnTo>
                      <a:lnTo>
                        <a:pt x="14" y="20"/>
                      </a:lnTo>
                      <a:lnTo>
                        <a:pt x="10" y="20"/>
                      </a:lnTo>
                      <a:lnTo>
                        <a:pt x="6" y="17"/>
                      </a:lnTo>
                      <a:lnTo>
                        <a:pt x="3" y="14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10" y="5"/>
                      </a:lnTo>
                      <a:lnTo>
                        <a:pt x="18" y="4"/>
                      </a:lnTo>
                      <a:lnTo>
                        <a:pt x="29" y="3"/>
                      </a:lnTo>
                      <a:lnTo>
                        <a:pt x="39" y="3"/>
                      </a:lnTo>
                      <a:lnTo>
                        <a:pt x="62" y="4"/>
                      </a:lnTo>
                      <a:lnTo>
                        <a:pt x="86" y="7"/>
                      </a:lnTo>
                      <a:lnTo>
                        <a:pt x="109" y="10"/>
                      </a:lnTo>
                      <a:lnTo>
                        <a:pt x="135" y="10"/>
                      </a:lnTo>
                      <a:lnTo>
                        <a:pt x="146" y="10"/>
                      </a:lnTo>
                      <a:lnTo>
                        <a:pt x="157" y="8"/>
                      </a:lnTo>
                      <a:lnTo>
                        <a:pt x="168" y="4"/>
                      </a:lnTo>
                      <a:lnTo>
                        <a:pt x="180" y="0"/>
                      </a:lnTo>
                      <a:lnTo>
                        <a:pt x="18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18" name="Freeform 106">
                  <a:extLst>
                    <a:ext uri="{FF2B5EF4-FFF2-40B4-BE49-F238E27FC236}">
                      <a16:creationId xmlns:a16="http://schemas.microsoft.com/office/drawing/2014/main" id="{17667C05-4BF1-C4B6-4EEB-4EB8FA4143B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84801" y="3876675"/>
                  <a:ext cx="1336675" cy="692150"/>
                </a:xfrm>
                <a:custGeom>
                  <a:avLst/>
                  <a:gdLst/>
                  <a:ahLst/>
                  <a:cxnLst>
                    <a:cxn ang="0">
                      <a:pos x="968" y="112"/>
                    </a:cxn>
                    <a:cxn ang="0">
                      <a:pos x="1453" y="244"/>
                    </a:cxn>
                    <a:cxn ang="0">
                      <a:pos x="1828" y="0"/>
                    </a:cxn>
                    <a:cxn ang="0">
                      <a:pos x="2230" y="557"/>
                    </a:cxn>
                    <a:cxn ang="0">
                      <a:pos x="2466" y="1254"/>
                    </a:cxn>
                    <a:cxn ang="0">
                      <a:pos x="2021" y="1074"/>
                    </a:cxn>
                    <a:cxn ang="0">
                      <a:pos x="1613" y="1268"/>
                    </a:cxn>
                    <a:cxn ang="0">
                      <a:pos x="1191" y="1249"/>
                    </a:cxn>
                    <a:cxn ang="0">
                      <a:pos x="830" y="1247"/>
                    </a:cxn>
                    <a:cxn ang="0">
                      <a:pos x="364" y="1202"/>
                    </a:cxn>
                    <a:cxn ang="0">
                      <a:pos x="221" y="615"/>
                    </a:cxn>
                    <a:cxn ang="0">
                      <a:pos x="1946" y="1249"/>
                    </a:cxn>
                    <a:cxn ang="0">
                      <a:pos x="1861" y="24"/>
                    </a:cxn>
                    <a:cxn ang="0">
                      <a:pos x="1716" y="943"/>
                    </a:cxn>
                    <a:cxn ang="0">
                      <a:pos x="1656" y="535"/>
                    </a:cxn>
                    <a:cxn ang="0">
                      <a:pos x="1681" y="340"/>
                    </a:cxn>
                    <a:cxn ang="0">
                      <a:pos x="1018" y="135"/>
                    </a:cxn>
                    <a:cxn ang="0">
                      <a:pos x="656" y="299"/>
                    </a:cxn>
                    <a:cxn ang="0">
                      <a:pos x="816" y="1093"/>
                    </a:cxn>
                    <a:cxn ang="0">
                      <a:pos x="825" y="208"/>
                    </a:cxn>
                    <a:cxn ang="0">
                      <a:pos x="1438" y="438"/>
                    </a:cxn>
                    <a:cxn ang="0">
                      <a:pos x="1133" y="219"/>
                    </a:cxn>
                    <a:cxn ang="0">
                      <a:pos x="1149" y="1193"/>
                    </a:cxn>
                    <a:cxn ang="0">
                      <a:pos x="844" y="272"/>
                    </a:cxn>
                    <a:cxn ang="0">
                      <a:pos x="335" y="434"/>
                    </a:cxn>
                    <a:cxn ang="0">
                      <a:pos x="138" y="1123"/>
                    </a:cxn>
                    <a:cxn ang="0">
                      <a:pos x="552" y="325"/>
                    </a:cxn>
                    <a:cxn ang="0">
                      <a:pos x="1616" y="356"/>
                    </a:cxn>
                    <a:cxn ang="0">
                      <a:pos x="1639" y="1207"/>
                    </a:cxn>
                    <a:cxn ang="0">
                      <a:pos x="507" y="616"/>
                    </a:cxn>
                    <a:cxn ang="0">
                      <a:pos x="604" y="418"/>
                    </a:cxn>
                    <a:cxn ang="0">
                      <a:pos x="586" y="406"/>
                    </a:cxn>
                    <a:cxn ang="0">
                      <a:pos x="481" y="606"/>
                    </a:cxn>
                    <a:cxn ang="0">
                      <a:pos x="378" y="860"/>
                    </a:cxn>
                    <a:cxn ang="0">
                      <a:pos x="381" y="983"/>
                    </a:cxn>
                    <a:cxn ang="0">
                      <a:pos x="935" y="376"/>
                    </a:cxn>
                    <a:cxn ang="0">
                      <a:pos x="1132" y="919"/>
                    </a:cxn>
                    <a:cxn ang="0">
                      <a:pos x="1462" y="1206"/>
                    </a:cxn>
                    <a:cxn ang="0">
                      <a:pos x="2057" y="545"/>
                    </a:cxn>
                    <a:cxn ang="0">
                      <a:pos x="1971" y="439"/>
                    </a:cxn>
                    <a:cxn ang="0">
                      <a:pos x="563" y="408"/>
                    </a:cxn>
                    <a:cxn ang="0">
                      <a:pos x="632" y="435"/>
                    </a:cxn>
                    <a:cxn ang="0">
                      <a:pos x="715" y="1231"/>
                    </a:cxn>
                    <a:cxn ang="0">
                      <a:pos x="747" y="450"/>
                    </a:cxn>
                    <a:cxn ang="0">
                      <a:pos x="2178" y="505"/>
                    </a:cxn>
                    <a:cxn ang="0">
                      <a:pos x="2094" y="1188"/>
                    </a:cxn>
                    <a:cxn ang="0">
                      <a:pos x="1990" y="588"/>
                    </a:cxn>
                    <a:cxn ang="0">
                      <a:pos x="2221" y="570"/>
                    </a:cxn>
                    <a:cxn ang="0">
                      <a:pos x="2245" y="615"/>
                    </a:cxn>
                    <a:cxn ang="0">
                      <a:pos x="454" y="609"/>
                    </a:cxn>
                    <a:cxn ang="0">
                      <a:pos x="580" y="703"/>
                    </a:cxn>
                    <a:cxn ang="0">
                      <a:pos x="589" y="671"/>
                    </a:cxn>
                    <a:cxn ang="0">
                      <a:pos x="2140" y="728"/>
                    </a:cxn>
                    <a:cxn ang="0">
                      <a:pos x="394" y="945"/>
                    </a:cxn>
                    <a:cxn ang="0">
                      <a:pos x="2388" y="945"/>
                    </a:cxn>
                    <a:cxn ang="0">
                      <a:pos x="2224" y="1079"/>
                    </a:cxn>
                    <a:cxn ang="0">
                      <a:pos x="332" y="1082"/>
                    </a:cxn>
                    <a:cxn ang="0">
                      <a:pos x="2460" y="1049"/>
                    </a:cxn>
                    <a:cxn ang="0">
                      <a:pos x="1129" y="1096"/>
                    </a:cxn>
                    <a:cxn ang="0">
                      <a:pos x="248" y="1085"/>
                    </a:cxn>
                    <a:cxn ang="0">
                      <a:pos x="2495" y="1196"/>
                    </a:cxn>
                    <a:cxn ang="0">
                      <a:pos x="224" y="1136"/>
                    </a:cxn>
                    <a:cxn ang="0">
                      <a:pos x="848" y="1213"/>
                    </a:cxn>
                  </a:cxnLst>
                  <a:rect l="0" t="0" r="r" b="b"/>
                  <a:pathLst>
                    <a:path w="2526" h="1308">
                      <a:moveTo>
                        <a:pt x="584" y="272"/>
                      </a:moveTo>
                      <a:lnTo>
                        <a:pt x="584" y="272"/>
                      </a:lnTo>
                      <a:lnTo>
                        <a:pt x="591" y="272"/>
                      </a:lnTo>
                      <a:lnTo>
                        <a:pt x="598" y="275"/>
                      </a:lnTo>
                      <a:lnTo>
                        <a:pt x="606" y="278"/>
                      </a:lnTo>
                      <a:lnTo>
                        <a:pt x="614" y="281"/>
                      </a:lnTo>
                      <a:lnTo>
                        <a:pt x="614" y="281"/>
                      </a:lnTo>
                      <a:lnTo>
                        <a:pt x="617" y="271"/>
                      </a:lnTo>
                      <a:lnTo>
                        <a:pt x="618" y="261"/>
                      </a:lnTo>
                      <a:lnTo>
                        <a:pt x="618" y="240"/>
                      </a:lnTo>
                      <a:lnTo>
                        <a:pt x="618" y="230"/>
                      </a:lnTo>
                      <a:lnTo>
                        <a:pt x="620" y="220"/>
                      </a:lnTo>
                      <a:lnTo>
                        <a:pt x="622" y="212"/>
                      </a:lnTo>
                      <a:lnTo>
                        <a:pt x="627" y="203"/>
                      </a:lnTo>
                      <a:lnTo>
                        <a:pt x="627" y="203"/>
                      </a:lnTo>
                      <a:lnTo>
                        <a:pt x="664" y="198"/>
                      </a:lnTo>
                      <a:lnTo>
                        <a:pt x="704" y="191"/>
                      </a:lnTo>
                      <a:lnTo>
                        <a:pt x="723" y="185"/>
                      </a:lnTo>
                      <a:lnTo>
                        <a:pt x="743" y="179"/>
                      </a:lnTo>
                      <a:lnTo>
                        <a:pt x="763" y="172"/>
                      </a:lnTo>
                      <a:lnTo>
                        <a:pt x="782" y="163"/>
                      </a:lnTo>
                      <a:lnTo>
                        <a:pt x="782" y="163"/>
                      </a:lnTo>
                      <a:lnTo>
                        <a:pt x="805" y="151"/>
                      </a:lnTo>
                      <a:lnTo>
                        <a:pt x="815" y="146"/>
                      </a:lnTo>
                      <a:lnTo>
                        <a:pt x="820" y="140"/>
                      </a:lnTo>
                      <a:lnTo>
                        <a:pt x="820" y="140"/>
                      </a:lnTo>
                      <a:lnTo>
                        <a:pt x="825" y="139"/>
                      </a:lnTo>
                      <a:lnTo>
                        <a:pt x="827" y="137"/>
                      </a:lnTo>
                      <a:lnTo>
                        <a:pt x="830" y="137"/>
                      </a:lnTo>
                      <a:lnTo>
                        <a:pt x="833" y="140"/>
                      </a:lnTo>
                      <a:lnTo>
                        <a:pt x="833" y="140"/>
                      </a:lnTo>
                      <a:lnTo>
                        <a:pt x="840" y="133"/>
                      </a:lnTo>
                      <a:lnTo>
                        <a:pt x="841" y="129"/>
                      </a:lnTo>
                      <a:lnTo>
                        <a:pt x="844" y="125"/>
                      </a:lnTo>
                      <a:lnTo>
                        <a:pt x="844" y="125"/>
                      </a:lnTo>
                      <a:lnTo>
                        <a:pt x="875" y="120"/>
                      </a:lnTo>
                      <a:lnTo>
                        <a:pt x="907" y="116"/>
                      </a:lnTo>
                      <a:lnTo>
                        <a:pt x="940" y="113"/>
                      </a:lnTo>
                      <a:lnTo>
                        <a:pt x="968" y="112"/>
                      </a:lnTo>
                      <a:lnTo>
                        <a:pt x="968" y="112"/>
                      </a:lnTo>
                      <a:lnTo>
                        <a:pt x="993" y="112"/>
                      </a:lnTo>
                      <a:lnTo>
                        <a:pt x="1018" y="115"/>
                      </a:lnTo>
                      <a:lnTo>
                        <a:pt x="1044" y="119"/>
                      </a:lnTo>
                      <a:lnTo>
                        <a:pt x="1067" y="125"/>
                      </a:lnTo>
                      <a:lnTo>
                        <a:pt x="1067" y="125"/>
                      </a:lnTo>
                      <a:lnTo>
                        <a:pt x="1081" y="129"/>
                      </a:lnTo>
                      <a:lnTo>
                        <a:pt x="1097" y="133"/>
                      </a:lnTo>
                      <a:lnTo>
                        <a:pt x="1104" y="137"/>
                      </a:lnTo>
                      <a:lnTo>
                        <a:pt x="1112" y="142"/>
                      </a:lnTo>
                      <a:lnTo>
                        <a:pt x="1119" y="147"/>
                      </a:lnTo>
                      <a:lnTo>
                        <a:pt x="1125" y="154"/>
                      </a:lnTo>
                      <a:lnTo>
                        <a:pt x="1125" y="154"/>
                      </a:lnTo>
                      <a:lnTo>
                        <a:pt x="1131" y="174"/>
                      </a:lnTo>
                      <a:lnTo>
                        <a:pt x="1132" y="181"/>
                      </a:lnTo>
                      <a:lnTo>
                        <a:pt x="1132" y="189"/>
                      </a:lnTo>
                      <a:lnTo>
                        <a:pt x="1132" y="189"/>
                      </a:lnTo>
                      <a:lnTo>
                        <a:pt x="1142" y="188"/>
                      </a:lnTo>
                      <a:lnTo>
                        <a:pt x="1152" y="185"/>
                      </a:lnTo>
                      <a:lnTo>
                        <a:pt x="1164" y="182"/>
                      </a:lnTo>
                      <a:lnTo>
                        <a:pt x="1178" y="181"/>
                      </a:lnTo>
                      <a:lnTo>
                        <a:pt x="1178" y="181"/>
                      </a:lnTo>
                      <a:lnTo>
                        <a:pt x="1191" y="179"/>
                      </a:lnTo>
                      <a:lnTo>
                        <a:pt x="1205" y="181"/>
                      </a:lnTo>
                      <a:lnTo>
                        <a:pt x="1234" y="185"/>
                      </a:lnTo>
                      <a:lnTo>
                        <a:pt x="1265" y="191"/>
                      </a:lnTo>
                      <a:lnTo>
                        <a:pt x="1298" y="195"/>
                      </a:lnTo>
                      <a:lnTo>
                        <a:pt x="1298" y="195"/>
                      </a:lnTo>
                      <a:lnTo>
                        <a:pt x="1314" y="196"/>
                      </a:lnTo>
                      <a:lnTo>
                        <a:pt x="1333" y="195"/>
                      </a:lnTo>
                      <a:lnTo>
                        <a:pt x="1371" y="192"/>
                      </a:lnTo>
                      <a:lnTo>
                        <a:pt x="1390" y="192"/>
                      </a:lnTo>
                      <a:lnTo>
                        <a:pt x="1407" y="195"/>
                      </a:lnTo>
                      <a:lnTo>
                        <a:pt x="1416" y="198"/>
                      </a:lnTo>
                      <a:lnTo>
                        <a:pt x="1423" y="201"/>
                      </a:lnTo>
                      <a:lnTo>
                        <a:pt x="1430" y="205"/>
                      </a:lnTo>
                      <a:lnTo>
                        <a:pt x="1435" y="210"/>
                      </a:lnTo>
                      <a:lnTo>
                        <a:pt x="1435" y="210"/>
                      </a:lnTo>
                      <a:lnTo>
                        <a:pt x="1441" y="216"/>
                      </a:lnTo>
                      <a:lnTo>
                        <a:pt x="1445" y="224"/>
                      </a:lnTo>
                      <a:lnTo>
                        <a:pt x="1453" y="244"/>
                      </a:lnTo>
                      <a:lnTo>
                        <a:pt x="1459" y="267"/>
                      </a:lnTo>
                      <a:lnTo>
                        <a:pt x="1463" y="289"/>
                      </a:lnTo>
                      <a:lnTo>
                        <a:pt x="1463" y="289"/>
                      </a:lnTo>
                      <a:lnTo>
                        <a:pt x="1465" y="302"/>
                      </a:lnTo>
                      <a:lnTo>
                        <a:pt x="1465" y="313"/>
                      </a:lnTo>
                      <a:lnTo>
                        <a:pt x="1463" y="324"/>
                      </a:lnTo>
                      <a:lnTo>
                        <a:pt x="1462" y="335"/>
                      </a:lnTo>
                      <a:lnTo>
                        <a:pt x="1462" y="335"/>
                      </a:lnTo>
                      <a:lnTo>
                        <a:pt x="1469" y="335"/>
                      </a:lnTo>
                      <a:lnTo>
                        <a:pt x="1474" y="333"/>
                      </a:lnTo>
                      <a:lnTo>
                        <a:pt x="1489" y="327"/>
                      </a:lnTo>
                      <a:lnTo>
                        <a:pt x="1501" y="323"/>
                      </a:lnTo>
                      <a:lnTo>
                        <a:pt x="1508" y="321"/>
                      </a:lnTo>
                      <a:lnTo>
                        <a:pt x="1515" y="321"/>
                      </a:lnTo>
                      <a:lnTo>
                        <a:pt x="1515" y="321"/>
                      </a:lnTo>
                      <a:lnTo>
                        <a:pt x="1518" y="290"/>
                      </a:lnTo>
                      <a:lnTo>
                        <a:pt x="1519" y="259"/>
                      </a:lnTo>
                      <a:lnTo>
                        <a:pt x="1519" y="229"/>
                      </a:lnTo>
                      <a:lnTo>
                        <a:pt x="1518" y="198"/>
                      </a:lnTo>
                      <a:lnTo>
                        <a:pt x="1517" y="170"/>
                      </a:lnTo>
                      <a:lnTo>
                        <a:pt x="1517" y="142"/>
                      </a:lnTo>
                      <a:lnTo>
                        <a:pt x="1519" y="118"/>
                      </a:lnTo>
                      <a:lnTo>
                        <a:pt x="1522" y="105"/>
                      </a:lnTo>
                      <a:lnTo>
                        <a:pt x="1525" y="95"/>
                      </a:lnTo>
                      <a:lnTo>
                        <a:pt x="1525" y="95"/>
                      </a:lnTo>
                      <a:lnTo>
                        <a:pt x="1545" y="91"/>
                      </a:lnTo>
                      <a:lnTo>
                        <a:pt x="1564" y="85"/>
                      </a:lnTo>
                      <a:lnTo>
                        <a:pt x="1604" y="71"/>
                      </a:lnTo>
                      <a:lnTo>
                        <a:pt x="1644" y="56"/>
                      </a:lnTo>
                      <a:lnTo>
                        <a:pt x="1682" y="39"/>
                      </a:lnTo>
                      <a:lnTo>
                        <a:pt x="1682" y="39"/>
                      </a:lnTo>
                      <a:lnTo>
                        <a:pt x="1695" y="31"/>
                      </a:lnTo>
                      <a:lnTo>
                        <a:pt x="1708" y="22"/>
                      </a:lnTo>
                      <a:lnTo>
                        <a:pt x="1722" y="17"/>
                      </a:lnTo>
                      <a:lnTo>
                        <a:pt x="1736" y="11"/>
                      </a:lnTo>
                      <a:lnTo>
                        <a:pt x="1751" y="7"/>
                      </a:lnTo>
                      <a:lnTo>
                        <a:pt x="1766" y="4"/>
                      </a:lnTo>
                      <a:lnTo>
                        <a:pt x="1782" y="1"/>
                      </a:lnTo>
                      <a:lnTo>
                        <a:pt x="1797" y="0"/>
                      </a:lnTo>
                      <a:lnTo>
                        <a:pt x="1828" y="0"/>
                      </a:lnTo>
                      <a:lnTo>
                        <a:pt x="1861" y="3"/>
                      </a:lnTo>
                      <a:lnTo>
                        <a:pt x="1890" y="8"/>
                      </a:lnTo>
                      <a:lnTo>
                        <a:pt x="1919" y="14"/>
                      </a:lnTo>
                      <a:lnTo>
                        <a:pt x="1919" y="14"/>
                      </a:lnTo>
                      <a:lnTo>
                        <a:pt x="1925" y="18"/>
                      </a:lnTo>
                      <a:lnTo>
                        <a:pt x="1931" y="22"/>
                      </a:lnTo>
                      <a:lnTo>
                        <a:pt x="1936" y="28"/>
                      </a:lnTo>
                      <a:lnTo>
                        <a:pt x="1939" y="33"/>
                      </a:lnTo>
                      <a:lnTo>
                        <a:pt x="1945" y="45"/>
                      </a:lnTo>
                      <a:lnTo>
                        <a:pt x="1949" y="59"/>
                      </a:lnTo>
                      <a:lnTo>
                        <a:pt x="1950" y="73"/>
                      </a:lnTo>
                      <a:lnTo>
                        <a:pt x="1952" y="90"/>
                      </a:lnTo>
                      <a:lnTo>
                        <a:pt x="1953" y="125"/>
                      </a:lnTo>
                      <a:lnTo>
                        <a:pt x="1953" y="125"/>
                      </a:lnTo>
                      <a:lnTo>
                        <a:pt x="1957" y="198"/>
                      </a:lnTo>
                      <a:lnTo>
                        <a:pt x="1959" y="274"/>
                      </a:lnTo>
                      <a:lnTo>
                        <a:pt x="1959" y="349"/>
                      </a:lnTo>
                      <a:lnTo>
                        <a:pt x="1955" y="418"/>
                      </a:lnTo>
                      <a:lnTo>
                        <a:pt x="1955" y="418"/>
                      </a:lnTo>
                      <a:lnTo>
                        <a:pt x="1973" y="406"/>
                      </a:lnTo>
                      <a:lnTo>
                        <a:pt x="1994" y="393"/>
                      </a:lnTo>
                      <a:lnTo>
                        <a:pt x="2016" y="383"/>
                      </a:lnTo>
                      <a:lnTo>
                        <a:pt x="2040" y="375"/>
                      </a:lnTo>
                      <a:lnTo>
                        <a:pt x="2065" y="368"/>
                      </a:lnTo>
                      <a:lnTo>
                        <a:pt x="2091" y="365"/>
                      </a:lnTo>
                      <a:lnTo>
                        <a:pt x="2105" y="365"/>
                      </a:lnTo>
                      <a:lnTo>
                        <a:pt x="2117" y="366"/>
                      </a:lnTo>
                      <a:lnTo>
                        <a:pt x="2131" y="368"/>
                      </a:lnTo>
                      <a:lnTo>
                        <a:pt x="2144" y="369"/>
                      </a:lnTo>
                      <a:lnTo>
                        <a:pt x="2144" y="369"/>
                      </a:lnTo>
                      <a:lnTo>
                        <a:pt x="2155" y="390"/>
                      </a:lnTo>
                      <a:lnTo>
                        <a:pt x="2167" y="413"/>
                      </a:lnTo>
                      <a:lnTo>
                        <a:pt x="2188" y="457"/>
                      </a:lnTo>
                      <a:lnTo>
                        <a:pt x="2188" y="457"/>
                      </a:lnTo>
                      <a:lnTo>
                        <a:pt x="2192" y="469"/>
                      </a:lnTo>
                      <a:lnTo>
                        <a:pt x="2197" y="481"/>
                      </a:lnTo>
                      <a:lnTo>
                        <a:pt x="2206" y="505"/>
                      </a:lnTo>
                      <a:lnTo>
                        <a:pt x="2206" y="505"/>
                      </a:lnTo>
                      <a:lnTo>
                        <a:pt x="2217" y="532"/>
                      </a:lnTo>
                      <a:lnTo>
                        <a:pt x="2230" y="557"/>
                      </a:lnTo>
                      <a:lnTo>
                        <a:pt x="2256" y="608"/>
                      </a:lnTo>
                      <a:lnTo>
                        <a:pt x="2286" y="660"/>
                      </a:lnTo>
                      <a:lnTo>
                        <a:pt x="2300" y="688"/>
                      </a:lnTo>
                      <a:lnTo>
                        <a:pt x="2313" y="714"/>
                      </a:lnTo>
                      <a:lnTo>
                        <a:pt x="2313" y="714"/>
                      </a:lnTo>
                      <a:lnTo>
                        <a:pt x="2320" y="727"/>
                      </a:lnTo>
                      <a:lnTo>
                        <a:pt x="2327" y="740"/>
                      </a:lnTo>
                      <a:lnTo>
                        <a:pt x="2334" y="752"/>
                      </a:lnTo>
                      <a:lnTo>
                        <a:pt x="2341" y="765"/>
                      </a:lnTo>
                      <a:lnTo>
                        <a:pt x="2341" y="765"/>
                      </a:lnTo>
                      <a:lnTo>
                        <a:pt x="2373" y="837"/>
                      </a:lnTo>
                      <a:lnTo>
                        <a:pt x="2405" y="908"/>
                      </a:lnTo>
                      <a:lnTo>
                        <a:pt x="2439" y="980"/>
                      </a:lnTo>
                      <a:lnTo>
                        <a:pt x="2474" y="1051"/>
                      </a:lnTo>
                      <a:lnTo>
                        <a:pt x="2474" y="1051"/>
                      </a:lnTo>
                      <a:lnTo>
                        <a:pt x="2480" y="1060"/>
                      </a:lnTo>
                      <a:lnTo>
                        <a:pt x="2484" y="1064"/>
                      </a:lnTo>
                      <a:lnTo>
                        <a:pt x="2489" y="1068"/>
                      </a:lnTo>
                      <a:lnTo>
                        <a:pt x="2489" y="1068"/>
                      </a:lnTo>
                      <a:lnTo>
                        <a:pt x="2489" y="1072"/>
                      </a:lnTo>
                      <a:lnTo>
                        <a:pt x="2488" y="1075"/>
                      </a:lnTo>
                      <a:lnTo>
                        <a:pt x="2488" y="1077"/>
                      </a:lnTo>
                      <a:lnTo>
                        <a:pt x="2487" y="1081"/>
                      </a:lnTo>
                      <a:lnTo>
                        <a:pt x="2487" y="1081"/>
                      </a:lnTo>
                      <a:lnTo>
                        <a:pt x="2492" y="1088"/>
                      </a:lnTo>
                      <a:lnTo>
                        <a:pt x="2498" y="1096"/>
                      </a:lnTo>
                      <a:lnTo>
                        <a:pt x="2506" y="1115"/>
                      </a:lnTo>
                      <a:lnTo>
                        <a:pt x="2515" y="1133"/>
                      </a:lnTo>
                      <a:lnTo>
                        <a:pt x="2519" y="1141"/>
                      </a:lnTo>
                      <a:lnTo>
                        <a:pt x="2526" y="1148"/>
                      </a:lnTo>
                      <a:lnTo>
                        <a:pt x="2526" y="1148"/>
                      </a:lnTo>
                      <a:lnTo>
                        <a:pt x="2525" y="1159"/>
                      </a:lnTo>
                      <a:lnTo>
                        <a:pt x="2523" y="1169"/>
                      </a:lnTo>
                      <a:lnTo>
                        <a:pt x="2519" y="1181"/>
                      </a:lnTo>
                      <a:lnTo>
                        <a:pt x="2516" y="1190"/>
                      </a:lnTo>
                      <a:lnTo>
                        <a:pt x="2510" y="1200"/>
                      </a:lnTo>
                      <a:lnTo>
                        <a:pt x="2505" y="1210"/>
                      </a:lnTo>
                      <a:lnTo>
                        <a:pt x="2491" y="1230"/>
                      </a:lnTo>
                      <a:lnTo>
                        <a:pt x="2474" y="1247"/>
                      </a:lnTo>
                      <a:lnTo>
                        <a:pt x="2466" y="1254"/>
                      </a:lnTo>
                      <a:lnTo>
                        <a:pt x="2457" y="1261"/>
                      </a:lnTo>
                      <a:lnTo>
                        <a:pt x="2447" y="1266"/>
                      </a:lnTo>
                      <a:lnTo>
                        <a:pt x="2437" y="1270"/>
                      </a:lnTo>
                      <a:lnTo>
                        <a:pt x="2426" y="1275"/>
                      </a:lnTo>
                      <a:lnTo>
                        <a:pt x="2416" y="1276"/>
                      </a:lnTo>
                      <a:lnTo>
                        <a:pt x="2416" y="1276"/>
                      </a:lnTo>
                      <a:lnTo>
                        <a:pt x="2400" y="1279"/>
                      </a:lnTo>
                      <a:lnTo>
                        <a:pt x="2383" y="1280"/>
                      </a:lnTo>
                      <a:lnTo>
                        <a:pt x="2367" y="1280"/>
                      </a:lnTo>
                      <a:lnTo>
                        <a:pt x="2352" y="1280"/>
                      </a:lnTo>
                      <a:lnTo>
                        <a:pt x="2336" y="1279"/>
                      </a:lnTo>
                      <a:lnTo>
                        <a:pt x="2322" y="1276"/>
                      </a:lnTo>
                      <a:lnTo>
                        <a:pt x="2307" y="1272"/>
                      </a:lnTo>
                      <a:lnTo>
                        <a:pt x="2293" y="1268"/>
                      </a:lnTo>
                      <a:lnTo>
                        <a:pt x="2293" y="1268"/>
                      </a:lnTo>
                      <a:lnTo>
                        <a:pt x="2280" y="1263"/>
                      </a:lnTo>
                      <a:lnTo>
                        <a:pt x="2268" y="1259"/>
                      </a:lnTo>
                      <a:lnTo>
                        <a:pt x="2254" y="1256"/>
                      </a:lnTo>
                      <a:lnTo>
                        <a:pt x="2245" y="1256"/>
                      </a:lnTo>
                      <a:lnTo>
                        <a:pt x="2238" y="1258"/>
                      </a:lnTo>
                      <a:lnTo>
                        <a:pt x="2238" y="1258"/>
                      </a:lnTo>
                      <a:lnTo>
                        <a:pt x="2211" y="1248"/>
                      </a:lnTo>
                      <a:lnTo>
                        <a:pt x="2183" y="1239"/>
                      </a:lnTo>
                      <a:lnTo>
                        <a:pt x="2154" y="1231"/>
                      </a:lnTo>
                      <a:lnTo>
                        <a:pt x="2126" y="1221"/>
                      </a:lnTo>
                      <a:lnTo>
                        <a:pt x="2126" y="1221"/>
                      </a:lnTo>
                      <a:lnTo>
                        <a:pt x="2096" y="1210"/>
                      </a:lnTo>
                      <a:lnTo>
                        <a:pt x="2085" y="1204"/>
                      </a:lnTo>
                      <a:lnTo>
                        <a:pt x="2077" y="1197"/>
                      </a:lnTo>
                      <a:lnTo>
                        <a:pt x="2077" y="1197"/>
                      </a:lnTo>
                      <a:lnTo>
                        <a:pt x="2072" y="1192"/>
                      </a:lnTo>
                      <a:lnTo>
                        <a:pt x="2070" y="1186"/>
                      </a:lnTo>
                      <a:lnTo>
                        <a:pt x="2063" y="1169"/>
                      </a:lnTo>
                      <a:lnTo>
                        <a:pt x="2057" y="1151"/>
                      </a:lnTo>
                      <a:lnTo>
                        <a:pt x="2051" y="1134"/>
                      </a:lnTo>
                      <a:lnTo>
                        <a:pt x="2051" y="1134"/>
                      </a:lnTo>
                      <a:lnTo>
                        <a:pt x="2044" y="1120"/>
                      </a:lnTo>
                      <a:lnTo>
                        <a:pt x="2036" y="1105"/>
                      </a:lnTo>
                      <a:lnTo>
                        <a:pt x="2028" y="1091"/>
                      </a:lnTo>
                      <a:lnTo>
                        <a:pt x="2021" y="1074"/>
                      </a:lnTo>
                      <a:lnTo>
                        <a:pt x="2021" y="1074"/>
                      </a:lnTo>
                      <a:lnTo>
                        <a:pt x="2008" y="1043"/>
                      </a:lnTo>
                      <a:lnTo>
                        <a:pt x="1995" y="1015"/>
                      </a:lnTo>
                      <a:lnTo>
                        <a:pt x="1967" y="959"/>
                      </a:lnTo>
                      <a:lnTo>
                        <a:pt x="1967" y="959"/>
                      </a:lnTo>
                      <a:lnTo>
                        <a:pt x="1966" y="1016"/>
                      </a:lnTo>
                      <a:lnTo>
                        <a:pt x="1966" y="1084"/>
                      </a:lnTo>
                      <a:lnTo>
                        <a:pt x="1967" y="1225"/>
                      </a:lnTo>
                      <a:lnTo>
                        <a:pt x="1967" y="1225"/>
                      </a:lnTo>
                      <a:lnTo>
                        <a:pt x="1967" y="1238"/>
                      </a:lnTo>
                      <a:lnTo>
                        <a:pt x="1964" y="1249"/>
                      </a:lnTo>
                      <a:lnTo>
                        <a:pt x="1960" y="1259"/>
                      </a:lnTo>
                      <a:lnTo>
                        <a:pt x="1955" y="1268"/>
                      </a:lnTo>
                      <a:lnTo>
                        <a:pt x="1948" y="1276"/>
                      </a:lnTo>
                      <a:lnTo>
                        <a:pt x="1939" y="1282"/>
                      </a:lnTo>
                      <a:lnTo>
                        <a:pt x="1929" y="1287"/>
                      </a:lnTo>
                      <a:lnTo>
                        <a:pt x="1919" y="1293"/>
                      </a:lnTo>
                      <a:lnTo>
                        <a:pt x="1908" y="1296"/>
                      </a:lnTo>
                      <a:lnTo>
                        <a:pt x="1897" y="1300"/>
                      </a:lnTo>
                      <a:lnTo>
                        <a:pt x="1872" y="1304"/>
                      </a:lnTo>
                      <a:lnTo>
                        <a:pt x="1846" y="1307"/>
                      </a:lnTo>
                      <a:lnTo>
                        <a:pt x="1821" y="1308"/>
                      </a:lnTo>
                      <a:lnTo>
                        <a:pt x="1821" y="1308"/>
                      </a:lnTo>
                      <a:lnTo>
                        <a:pt x="1799" y="1308"/>
                      </a:lnTo>
                      <a:lnTo>
                        <a:pt x="1776" y="1305"/>
                      </a:lnTo>
                      <a:lnTo>
                        <a:pt x="1755" y="1301"/>
                      </a:lnTo>
                      <a:lnTo>
                        <a:pt x="1731" y="1300"/>
                      </a:lnTo>
                      <a:lnTo>
                        <a:pt x="1731" y="1300"/>
                      </a:lnTo>
                      <a:lnTo>
                        <a:pt x="1713" y="1284"/>
                      </a:lnTo>
                      <a:lnTo>
                        <a:pt x="1703" y="1276"/>
                      </a:lnTo>
                      <a:lnTo>
                        <a:pt x="1691" y="1268"/>
                      </a:lnTo>
                      <a:lnTo>
                        <a:pt x="1678" y="1262"/>
                      </a:lnTo>
                      <a:lnTo>
                        <a:pt x="1665" y="1256"/>
                      </a:lnTo>
                      <a:lnTo>
                        <a:pt x="1654" y="1254"/>
                      </a:lnTo>
                      <a:lnTo>
                        <a:pt x="1642" y="1254"/>
                      </a:lnTo>
                      <a:lnTo>
                        <a:pt x="1642" y="1254"/>
                      </a:lnTo>
                      <a:lnTo>
                        <a:pt x="1637" y="1254"/>
                      </a:lnTo>
                      <a:lnTo>
                        <a:pt x="1632" y="1256"/>
                      </a:lnTo>
                      <a:lnTo>
                        <a:pt x="1623" y="1262"/>
                      </a:lnTo>
                      <a:lnTo>
                        <a:pt x="1613" y="1268"/>
                      </a:lnTo>
                      <a:lnTo>
                        <a:pt x="1609" y="1270"/>
                      </a:lnTo>
                      <a:lnTo>
                        <a:pt x="1604" y="1272"/>
                      </a:lnTo>
                      <a:lnTo>
                        <a:pt x="1604" y="1272"/>
                      </a:lnTo>
                      <a:lnTo>
                        <a:pt x="1578" y="1273"/>
                      </a:lnTo>
                      <a:lnTo>
                        <a:pt x="1566" y="1273"/>
                      </a:lnTo>
                      <a:lnTo>
                        <a:pt x="1553" y="1273"/>
                      </a:lnTo>
                      <a:lnTo>
                        <a:pt x="1542" y="1270"/>
                      </a:lnTo>
                      <a:lnTo>
                        <a:pt x="1532" y="1266"/>
                      </a:lnTo>
                      <a:lnTo>
                        <a:pt x="1522" y="1261"/>
                      </a:lnTo>
                      <a:lnTo>
                        <a:pt x="1515" y="1251"/>
                      </a:lnTo>
                      <a:lnTo>
                        <a:pt x="1515" y="1251"/>
                      </a:lnTo>
                      <a:lnTo>
                        <a:pt x="1507" y="1249"/>
                      </a:lnTo>
                      <a:lnTo>
                        <a:pt x="1500" y="1248"/>
                      </a:lnTo>
                      <a:lnTo>
                        <a:pt x="1486" y="1242"/>
                      </a:lnTo>
                      <a:lnTo>
                        <a:pt x="1472" y="1234"/>
                      </a:lnTo>
                      <a:lnTo>
                        <a:pt x="1459" y="1225"/>
                      </a:lnTo>
                      <a:lnTo>
                        <a:pt x="1459" y="1225"/>
                      </a:lnTo>
                      <a:lnTo>
                        <a:pt x="1453" y="1225"/>
                      </a:lnTo>
                      <a:lnTo>
                        <a:pt x="1448" y="1227"/>
                      </a:lnTo>
                      <a:lnTo>
                        <a:pt x="1444" y="1230"/>
                      </a:lnTo>
                      <a:lnTo>
                        <a:pt x="1439" y="1232"/>
                      </a:lnTo>
                      <a:lnTo>
                        <a:pt x="1432" y="1241"/>
                      </a:lnTo>
                      <a:lnTo>
                        <a:pt x="1425" y="1247"/>
                      </a:lnTo>
                      <a:lnTo>
                        <a:pt x="1425" y="1247"/>
                      </a:lnTo>
                      <a:lnTo>
                        <a:pt x="1416" y="1251"/>
                      </a:lnTo>
                      <a:lnTo>
                        <a:pt x="1406" y="1254"/>
                      </a:lnTo>
                      <a:lnTo>
                        <a:pt x="1396" y="1255"/>
                      </a:lnTo>
                      <a:lnTo>
                        <a:pt x="1385" y="1256"/>
                      </a:lnTo>
                      <a:lnTo>
                        <a:pt x="1362" y="1256"/>
                      </a:lnTo>
                      <a:lnTo>
                        <a:pt x="1340" y="1258"/>
                      </a:lnTo>
                      <a:lnTo>
                        <a:pt x="1340" y="1258"/>
                      </a:lnTo>
                      <a:lnTo>
                        <a:pt x="1310" y="1256"/>
                      </a:lnTo>
                      <a:lnTo>
                        <a:pt x="1278" y="1255"/>
                      </a:lnTo>
                      <a:lnTo>
                        <a:pt x="1278" y="1255"/>
                      </a:lnTo>
                      <a:lnTo>
                        <a:pt x="1257" y="1252"/>
                      </a:lnTo>
                      <a:lnTo>
                        <a:pt x="1234" y="1248"/>
                      </a:lnTo>
                      <a:lnTo>
                        <a:pt x="1225" y="1247"/>
                      </a:lnTo>
                      <a:lnTo>
                        <a:pt x="1213" y="1245"/>
                      </a:lnTo>
                      <a:lnTo>
                        <a:pt x="1202" y="1247"/>
                      </a:lnTo>
                      <a:lnTo>
                        <a:pt x="1191" y="1249"/>
                      </a:lnTo>
                      <a:lnTo>
                        <a:pt x="1191" y="1249"/>
                      </a:lnTo>
                      <a:lnTo>
                        <a:pt x="1175" y="1244"/>
                      </a:lnTo>
                      <a:lnTo>
                        <a:pt x="1160" y="1239"/>
                      </a:lnTo>
                      <a:lnTo>
                        <a:pt x="1147" y="1235"/>
                      </a:lnTo>
                      <a:lnTo>
                        <a:pt x="1133" y="1230"/>
                      </a:lnTo>
                      <a:lnTo>
                        <a:pt x="1133" y="1230"/>
                      </a:lnTo>
                      <a:lnTo>
                        <a:pt x="1129" y="1234"/>
                      </a:lnTo>
                      <a:lnTo>
                        <a:pt x="1125" y="1239"/>
                      </a:lnTo>
                      <a:lnTo>
                        <a:pt x="1118" y="1242"/>
                      </a:lnTo>
                      <a:lnTo>
                        <a:pt x="1111" y="1247"/>
                      </a:lnTo>
                      <a:lnTo>
                        <a:pt x="1094" y="1251"/>
                      </a:lnTo>
                      <a:lnTo>
                        <a:pt x="1076" y="1255"/>
                      </a:lnTo>
                      <a:lnTo>
                        <a:pt x="1058" y="1256"/>
                      </a:lnTo>
                      <a:lnTo>
                        <a:pt x="1041" y="1256"/>
                      </a:lnTo>
                      <a:lnTo>
                        <a:pt x="1027" y="1255"/>
                      </a:lnTo>
                      <a:lnTo>
                        <a:pt x="1017" y="1254"/>
                      </a:lnTo>
                      <a:lnTo>
                        <a:pt x="1017" y="1254"/>
                      </a:lnTo>
                      <a:lnTo>
                        <a:pt x="1015" y="1254"/>
                      </a:lnTo>
                      <a:lnTo>
                        <a:pt x="1014" y="1254"/>
                      </a:lnTo>
                      <a:lnTo>
                        <a:pt x="1015" y="1256"/>
                      </a:lnTo>
                      <a:lnTo>
                        <a:pt x="1017" y="1258"/>
                      </a:lnTo>
                      <a:lnTo>
                        <a:pt x="1017" y="1259"/>
                      </a:lnTo>
                      <a:lnTo>
                        <a:pt x="1014" y="1259"/>
                      </a:lnTo>
                      <a:lnTo>
                        <a:pt x="1014" y="1259"/>
                      </a:lnTo>
                      <a:lnTo>
                        <a:pt x="1001" y="1256"/>
                      </a:lnTo>
                      <a:lnTo>
                        <a:pt x="983" y="1252"/>
                      </a:lnTo>
                      <a:lnTo>
                        <a:pt x="940" y="1247"/>
                      </a:lnTo>
                      <a:lnTo>
                        <a:pt x="890" y="1241"/>
                      </a:lnTo>
                      <a:lnTo>
                        <a:pt x="868" y="1237"/>
                      </a:lnTo>
                      <a:lnTo>
                        <a:pt x="848" y="1231"/>
                      </a:lnTo>
                      <a:lnTo>
                        <a:pt x="848" y="1231"/>
                      </a:lnTo>
                      <a:lnTo>
                        <a:pt x="846" y="1232"/>
                      </a:lnTo>
                      <a:lnTo>
                        <a:pt x="844" y="1235"/>
                      </a:lnTo>
                      <a:lnTo>
                        <a:pt x="841" y="1242"/>
                      </a:lnTo>
                      <a:lnTo>
                        <a:pt x="840" y="1248"/>
                      </a:lnTo>
                      <a:lnTo>
                        <a:pt x="839" y="1249"/>
                      </a:lnTo>
                      <a:lnTo>
                        <a:pt x="836" y="1249"/>
                      </a:lnTo>
                      <a:lnTo>
                        <a:pt x="836" y="1249"/>
                      </a:lnTo>
                      <a:lnTo>
                        <a:pt x="833" y="1248"/>
                      </a:lnTo>
                      <a:lnTo>
                        <a:pt x="830" y="1247"/>
                      </a:lnTo>
                      <a:lnTo>
                        <a:pt x="829" y="1244"/>
                      </a:lnTo>
                      <a:lnTo>
                        <a:pt x="827" y="1242"/>
                      </a:lnTo>
                      <a:lnTo>
                        <a:pt x="827" y="1235"/>
                      </a:lnTo>
                      <a:lnTo>
                        <a:pt x="827" y="1227"/>
                      </a:lnTo>
                      <a:lnTo>
                        <a:pt x="827" y="1227"/>
                      </a:lnTo>
                      <a:lnTo>
                        <a:pt x="825" y="1231"/>
                      </a:lnTo>
                      <a:lnTo>
                        <a:pt x="822" y="1235"/>
                      </a:lnTo>
                      <a:lnTo>
                        <a:pt x="815" y="1241"/>
                      </a:lnTo>
                      <a:lnTo>
                        <a:pt x="803" y="1251"/>
                      </a:lnTo>
                      <a:lnTo>
                        <a:pt x="803" y="1251"/>
                      </a:lnTo>
                      <a:lnTo>
                        <a:pt x="785" y="1249"/>
                      </a:lnTo>
                      <a:lnTo>
                        <a:pt x="766" y="1249"/>
                      </a:lnTo>
                      <a:lnTo>
                        <a:pt x="723" y="1252"/>
                      </a:lnTo>
                      <a:lnTo>
                        <a:pt x="702" y="1252"/>
                      </a:lnTo>
                      <a:lnTo>
                        <a:pt x="680" y="1251"/>
                      </a:lnTo>
                      <a:lnTo>
                        <a:pt x="659" y="1248"/>
                      </a:lnTo>
                      <a:lnTo>
                        <a:pt x="648" y="1245"/>
                      </a:lnTo>
                      <a:lnTo>
                        <a:pt x="638" y="1242"/>
                      </a:lnTo>
                      <a:lnTo>
                        <a:pt x="638" y="1242"/>
                      </a:lnTo>
                      <a:lnTo>
                        <a:pt x="608" y="1213"/>
                      </a:lnTo>
                      <a:lnTo>
                        <a:pt x="593" y="1200"/>
                      </a:lnTo>
                      <a:lnTo>
                        <a:pt x="576" y="1186"/>
                      </a:lnTo>
                      <a:lnTo>
                        <a:pt x="559" y="1175"/>
                      </a:lnTo>
                      <a:lnTo>
                        <a:pt x="542" y="1162"/>
                      </a:lnTo>
                      <a:lnTo>
                        <a:pt x="523" y="1152"/>
                      </a:lnTo>
                      <a:lnTo>
                        <a:pt x="503" y="1143"/>
                      </a:lnTo>
                      <a:lnTo>
                        <a:pt x="503" y="1143"/>
                      </a:lnTo>
                      <a:lnTo>
                        <a:pt x="509" y="1070"/>
                      </a:lnTo>
                      <a:lnTo>
                        <a:pt x="511" y="998"/>
                      </a:lnTo>
                      <a:lnTo>
                        <a:pt x="513" y="924"/>
                      </a:lnTo>
                      <a:lnTo>
                        <a:pt x="517" y="846"/>
                      </a:lnTo>
                      <a:lnTo>
                        <a:pt x="517" y="846"/>
                      </a:lnTo>
                      <a:lnTo>
                        <a:pt x="464" y="971"/>
                      </a:lnTo>
                      <a:lnTo>
                        <a:pt x="437" y="1032"/>
                      </a:lnTo>
                      <a:lnTo>
                        <a:pt x="410" y="1091"/>
                      </a:lnTo>
                      <a:lnTo>
                        <a:pt x="410" y="1091"/>
                      </a:lnTo>
                      <a:lnTo>
                        <a:pt x="396" y="1123"/>
                      </a:lnTo>
                      <a:lnTo>
                        <a:pt x="384" y="1155"/>
                      </a:lnTo>
                      <a:lnTo>
                        <a:pt x="371" y="1186"/>
                      </a:lnTo>
                      <a:lnTo>
                        <a:pt x="364" y="1202"/>
                      </a:lnTo>
                      <a:lnTo>
                        <a:pt x="357" y="1217"/>
                      </a:lnTo>
                      <a:lnTo>
                        <a:pt x="357" y="1217"/>
                      </a:lnTo>
                      <a:lnTo>
                        <a:pt x="351" y="1220"/>
                      </a:lnTo>
                      <a:lnTo>
                        <a:pt x="347" y="1223"/>
                      </a:lnTo>
                      <a:lnTo>
                        <a:pt x="337" y="1224"/>
                      </a:lnTo>
                      <a:lnTo>
                        <a:pt x="328" y="1224"/>
                      </a:lnTo>
                      <a:lnTo>
                        <a:pt x="323" y="1227"/>
                      </a:lnTo>
                      <a:lnTo>
                        <a:pt x="319" y="1230"/>
                      </a:lnTo>
                      <a:lnTo>
                        <a:pt x="319" y="1230"/>
                      </a:lnTo>
                      <a:lnTo>
                        <a:pt x="288" y="1220"/>
                      </a:lnTo>
                      <a:lnTo>
                        <a:pt x="273" y="1216"/>
                      </a:lnTo>
                      <a:lnTo>
                        <a:pt x="257" y="1210"/>
                      </a:lnTo>
                      <a:lnTo>
                        <a:pt x="243" y="1204"/>
                      </a:lnTo>
                      <a:lnTo>
                        <a:pt x="231" y="1196"/>
                      </a:lnTo>
                      <a:lnTo>
                        <a:pt x="219" y="1186"/>
                      </a:lnTo>
                      <a:lnTo>
                        <a:pt x="210" y="1174"/>
                      </a:lnTo>
                      <a:lnTo>
                        <a:pt x="210" y="1174"/>
                      </a:lnTo>
                      <a:lnTo>
                        <a:pt x="184" y="1162"/>
                      </a:lnTo>
                      <a:lnTo>
                        <a:pt x="158" y="1151"/>
                      </a:lnTo>
                      <a:lnTo>
                        <a:pt x="106" y="1130"/>
                      </a:lnTo>
                      <a:lnTo>
                        <a:pt x="2" y="1093"/>
                      </a:lnTo>
                      <a:lnTo>
                        <a:pt x="2" y="1093"/>
                      </a:lnTo>
                      <a:lnTo>
                        <a:pt x="0" y="1089"/>
                      </a:lnTo>
                      <a:lnTo>
                        <a:pt x="0" y="1086"/>
                      </a:lnTo>
                      <a:lnTo>
                        <a:pt x="2" y="1078"/>
                      </a:lnTo>
                      <a:lnTo>
                        <a:pt x="3" y="1070"/>
                      </a:lnTo>
                      <a:lnTo>
                        <a:pt x="3" y="1070"/>
                      </a:lnTo>
                      <a:lnTo>
                        <a:pt x="43" y="990"/>
                      </a:lnTo>
                      <a:lnTo>
                        <a:pt x="83" y="910"/>
                      </a:lnTo>
                      <a:lnTo>
                        <a:pt x="165" y="752"/>
                      </a:lnTo>
                      <a:lnTo>
                        <a:pt x="165" y="752"/>
                      </a:lnTo>
                      <a:lnTo>
                        <a:pt x="168" y="735"/>
                      </a:lnTo>
                      <a:lnTo>
                        <a:pt x="170" y="720"/>
                      </a:lnTo>
                      <a:lnTo>
                        <a:pt x="176" y="706"/>
                      </a:lnTo>
                      <a:lnTo>
                        <a:pt x="182" y="693"/>
                      </a:lnTo>
                      <a:lnTo>
                        <a:pt x="196" y="668"/>
                      </a:lnTo>
                      <a:lnTo>
                        <a:pt x="204" y="654"/>
                      </a:lnTo>
                      <a:lnTo>
                        <a:pt x="210" y="640"/>
                      </a:lnTo>
                      <a:lnTo>
                        <a:pt x="210" y="640"/>
                      </a:lnTo>
                      <a:lnTo>
                        <a:pt x="221" y="615"/>
                      </a:lnTo>
                      <a:lnTo>
                        <a:pt x="232" y="591"/>
                      </a:lnTo>
                      <a:lnTo>
                        <a:pt x="256" y="545"/>
                      </a:lnTo>
                      <a:lnTo>
                        <a:pt x="281" y="498"/>
                      </a:lnTo>
                      <a:lnTo>
                        <a:pt x="305" y="449"/>
                      </a:lnTo>
                      <a:lnTo>
                        <a:pt x="305" y="449"/>
                      </a:lnTo>
                      <a:lnTo>
                        <a:pt x="319" y="420"/>
                      </a:lnTo>
                      <a:lnTo>
                        <a:pt x="339" y="384"/>
                      </a:lnTo>
                      <a:lnTo>
                        <a:pt x="350" y="368"/>
                      </a:lnTo>
                      <a:lnTo>
                        <a:pt x="361" y="351"/>
                      </a:lnTo>
                      <a:lnTo>
                        <a:pt x="371" y="338"/>
                      </a:lnTo>
                      <a:lnTo>
                        <a:pt x="382" y="330"/>
                      </a:lnTo>
                      <a:lnTo>
                        <a:pt x="382" y="330"/>
                      </a:lnTo>
                      <a:lnTo>
                        <a:pt x="389" y="325"/>
                      </a:lnTo>
                      <a:lnTo>
                        <a:pt x="399" y="321"/>
                      </a:lnTo>
                      <a:lnTo>
                        <a:pt x="419" y="316"/>
                      </a:lnTo>
                      <a:lnTo>
                        <a:pt x="441" y="311"/>
                      </a:lnTo>
                      <a:lnTo>
                        <a:pt x="461" y="307"/>
                      </a:lnTo>
                      <a:lnTo>
                        <a:pt x="461" y="307"/>
                      </a:lnTo>
                      <a:lnTo>
                        <a:pt x="472" y="306"/>
                      </a:lnTo>
                      <a:lnTo>
                        <a:pt x="481" y="303"/>
                      </a:lnTo>
                      <a:lnTo>
                        <a:pt x="499" y="297"/>
                      </a:lnTo>
                      <a:lnTo>
                        <a:pt x="499" y="297"/>
                      </a:lnTo>
                      <a:lnTo>
                        <a:pt x="523" y="293"/>
                      </a:lnTo>
                      <a:lnTo>
                        <a:pt x="545" y="290"/>
                      </a:lnTo>
                      <a:lnTo>
                        <a:pt x="556" y="288"/>
                      </a:lnTo>
                      <a:lnTo>
                        <a:pt x="566" y="283"/>
                      </a:lnTo>
                      <a:lnTo>
                        <a:pt x="576" y="279"/>
                      </a:lnTo>
                      <a:lnTo>
                        <a:pt x="584" y="272"/>
                      </a:lnTo>
                      <a:lnTo>
                        <a:pt x="584" y="272"/>
                      </a:lnTo>
                      <a:close/>
                      <a:moveTo>
                        <a:pt x="1818" y="1291"/>
                      </a:moveTo>
                      <a:lnTo>
                        <a:pt x="1818" y="1291"/>
                      </a:lnTo>
                      <a:lnTo>
                        <a:pt x="1855" y="1287"/>
                      </a:lnTo>
                      <a:lnTo>
                        <a:pt x="1875" y="1284"/>
                      </a:lnTo>
                      <a:lnTo>
                        <a:pt x="1894" y="1280"/>
                      </a:lnTo>
                      <a:lnTo>
                        <a:pt x="1911" y="1275"/>
                      </a:lnTo>
                      <a:lnTo>
                        <a:pt x="1926" y="1268"/>
                      </a:lnTo>
                      <a:lnTo>
                        <a:pt x="1934" y="1263"/>
                      </a:lnTo>
                      <a:lnTo>
                        <a:pt x="1939" y="1259"/>
                      </a:lnTo>
                      <a:lnTo>
                        <a:pt x="1943" y="1254"/>
                      </a:lnTo>
                      <a:lnTo>
                        <a:pt x="1946" y="1249"/>
                      </a:lnTo>
                      <a:lnTo>
                        <a:pt x="1946" y="1249"/>
                      </a:lnTo>
                      <a:lnTo>
                        <a:pt x="1948" y="1242"/>
                      </a:lnTo>
                      <a:lnTo>
                        <a:pt x="1949" y="1234"/>
                      </a:lnTo>
                      <a:lnTo>
                        <a:pt x="1949" y="1214"/>
                      </a:lnTo>
                      <a:lnTo>
                        <a:pt x="1949" y="1193"/>
                      </a:lnTo>
                      <a:lnTo>
                        <a:pt x="1949" y="1174"/>
                      </a:lnTo>
                      <a:lnTo>
                        <a:pt x="1949" y="1174"/>
                      </a:lnTo>
                      <a:lnTo>
                        <a:pt x="1950" y="1124"/>
                      </a:lnTo>
                      <a:lnTo>
                        <a:pt x="1950" y="1068"/>
                      </a:lnTo>
                      <a:lnTo>
                        <a:pt x="1949" y="959"/>
                      </a:lnTo>
                      <a:lnTo>
                        <a:pt x="1949" y="959"/>
                      </a:lnTo>
                      <a:lnTo>
                        <a:pt x="1948" y="931"/>
                      </a:lnTo>
                      <a:lnTo>
                        <a:pt x="1945" y="900"/>
                      </a:lnTo>
                      <a:lnTo>
                        <a:pt x="1942" y="866"/>
                      </a:lnTo>
                      <a:lnTo>
                        <a:pt x="1941" y="831"/>
                      </a:lnTo>
                      <a:lnTo>
                        <a:pt x="1941" y="831"/>
                      </a:lnTo>
                      <a:lnTo>
                        <a:pt x="1939" y="768"/>
                      </a:lnTo>
                      <a:lnTo>
                        <a:pt x="1936" y="706"/>
                      </a:lnTo>
                      <a:lnTo>
                        <a:pt x="1935" y="641"/>
                      </a:lnTo>
                      <a:lnTo>
                        <a:pt x="1936" y="574"/>
                      </a:lnTo>
                      <a:lnTo>
                        <a:pt x="1936" y="574"/>
                      </a:lnTo>
                      <a:lnTo>
                        <a:pt x="1941" y="434"/>
                      </a:lnTo>
                      <a:lnTo>
                        <a:pt x="1943" y="303"/>
                      </a:lnTo>
                      <a:lnTo>
                        <a:pt x="1943" y="241"/>
                      </a:lnTo>
                      <a:lnTo>
                        <a:pt x="1942" y="181"/>
                      </a:lnTo>
                      <a:lnTo>
                        <a:pt x="1939" y="120"/>
                      </a:lnTo>
                      <a:lnTo>
                        <a:pt x="1934" y="62"/>
                      </a:lnTo>
                      <a:lnTo>
                        <a:pt x="1934" y="62"/>
                      </a:lnTo>
                      <a:lnTo>
                        <a:pt x="1931" y="60"/>
                      </a:lnTo>
                      <a:lnTo>
                        <a:pt x="1928" y="59"/>
                      </a:lnTo>
                      <a:lnTo>
                        <a:pt x="1926" y="56"/>
                      </a:lnTo>
                      <a:lnTo>
                        <a:pt x="1926" y="53"/>
                      </a:lnTo>
                      <a:lnTo>
                        <a:pt x="1926" y="47"/>
                      </a:lnTo>
                      <a:lnTo>
                        <a:pt x="1925" y="45"/>
                      </a:lnTo>
                      <a:lnTo>
                        <a:pt x="1925" y="45"/>
                      </a:lnTo>
                      <a:lnTo>
                        <a:pt x="1915" y="38"/>
                      </a:lnTo>
                      <a:lnTo>
                        <a:pt x="1904" y="33"/>
                      </a:lnTo>
                      <a:lnTo>
                        <a:pt x="1894" y="29"/>
                      </a:lnTo>
                      <a:lnTo>
                        <a:pt x="1883" y="26"/>
                      </a:lnTo>
                      <a:lnTo>
                        <a:pt x="1861" y="24"/>
                      </a:lnTo>
                      <a:lnTo>
                        <a:pt x="1835" y="21"/>
                      </a:lnTo>
                      <a:lnTo>
                        <a:pt x="1835" y="21"/>
                      </a:lnTo>
                      <a:lnTo>
                        <a:pt x="1804" y="17"/>
                      </a:lnTo>
                      <a:lnTo>
                        <a:pt x="1790" y="15"/>
                      </a:lnTo>
                      <a:lnTo>
                        <a:pt x="1779" y="17"/>
                      </a:lnTo>
                      <a:lnTo>
                        <a:pt x="1779" y="17"/>
                      </a:lnTo>
                      <a:lnTo>
                        <a:pt x="1752" y="21"/>
                      </a:lnTo>
                      <a:lnTo>
                        <a:pt x="1738" y="25"/>
                      </a:lnTo>
                      <a:lnTo>
                        <a:pt x="1724" y="31"/>
                      </a:lnTo>
                      <a:lnTo>
                        <a:pt x="1713" y="36"/>
                      </a:lnTo>
                      <a:lnTo>
                        <a:pt x="1702" y="43"/>
                      </a:lnTo>
                      <a:lnTo>
                        <a:pt x="1693" y="53"/>
                      </a:lnTo>
                      <a:lnTo>
                        <a:pt x="1689" y="57"/>
                      </a:lnTo>
                      <a:lnTo>
                        <a:pt x="1686" y="63"/>
                      </a:lnTo>
                      <a:lnTo>
                        <a:pt x="1686" y="63"/>
                      </a:lnTo>
                      <a:lnTo>
                        <a:pt x="1684" y="77"/>
                      </a:lnTo>
                      <a:lnTo>
                        <a:pt x="1682" y="97"/>
                      </a:lnTo>
                      <a:lnTo>
                        <a:pt x="1682" y="118"/>
                      </a:lnTo>
                      <a:lnTo>
                        <a:pt x="1682" y="140"/>
                      </a:lnTo>
                      <a:lnTo>
                        <a:pt x="1686" y="185"/>
                      </a:lnTo>
                      <a:lnTo>
                        <a:pt x="1689" y="219"/>
                      </a:lnTo>
                      <a:lnTo>
                        <a:pt x="1689" y="219"/>
                      </a:lnTo>
                      <a:lnTo>
                        <a:pt x="1693" y="292"/>
                      </a:lnTo>
                      <a:lnTo>
                        <a:pt x="1695" y="328"/>
                      </a:lnTo>
                      <a:lnTo>
                        <a:pt x="1698" y="368"/>
                      </a:lnTo>
                      <a:lnTo>
                        <a:pt x="1698" y="368"/>
                      </a:lnTo>
                      <a:lnTo>
                        <a:pt x="1703" y="415"/>
                      </a:lnTo>
                      <a:lnTo>
                        <a:pt x="1709" y="464"/>
                      </a:lnTo>
                      <a:lnTo>
                        <a:pt x="1715" y="516"/>
                      </a:lnTo>
                      <a:lnTo>
                        <a:pt x="1716" y="543"/>
                      </a:lnTo>
                      <a:lnTo>
                        <a:pt x="1717" y="570"/>
                      </a:lnTo>
                      <a:lnTo>
                        <a:pt x="1717" y="570"/>
                      </a:lnTo>
                      <a:lnTo>
                        <a:pt x="1719" y="657"/>
                      </a:lnTo>
                      <a:lnTo>
                        <a:pt x="1720" y="748"/>
                      </a:lnTo>
                      <a:lnTo>
                        <a:pt x="1720" y="793"/>
                      </a:lnTo>
                      <a:lnTo>
                        <a:pt x="1720" y="839"/>
                      </a:lnTo>
                      <a:lnTo>
                        <a:pt x="1719" y="884"/>
                      </a:lnTo>
                      <a:lnTo>
                        <a:pt x="1717" y="928"/>
                      </a:lnTo>
                      <a:lnTo>
                        <a:pt x="1717" y="928"/>
                      </a:lnTo>
                      <a:lnTo>
                        <a:pt x="1716" y="943"/>
                      </a:lnTo>
                      <a:lnTo>
                        <a:pt x="1717" y="960"/>
                      </a:lnTo>
                      <a:lnTo>
                        <a:pt x="1719" y="977"/>
                      </a:lnTo>
                      <a:lnTo>
                        <a:pt x="1719" y="994"/>
                      </a:lnTo>
                      <a:lnTo>
                        <a:pt x="1719" y="994"/>
                      </a:lnTo>
                      <a:lnTo>
                        <a:pt x="1717" y="1061"/>
                      </a:lnTo>
                      <a:lnTo>
                        <a:pt x="1715" y="1129"/>
                      </a:lnTo>
                      <a:lnTo>
                        <a:pt x="1710" y="1196"/>
                      </a:lnTo>
                      <a:lnTo>
                        <a:pt x="1706" y="1259"/>
                      </a:lnTo>
                      <a:lnTo>
                        <a:pt x="1706" y="1259"/>
                      </a:lnTo>
                      <a:lnTo>
                        <a:pt x="1717" y="1266"/>
                      </a:lnTo>
                      <a:lnTo>
                        <a:pt x="1729" y="1273"/>
                      </a:lnTo>
                      <a:lnTo>
                        <a:pt x="1743" y="1279"/>
                      </a:lnTo>
                      <a:lnTo>
                        <a:pt x="1755" y="1284"/>
                      </a:lnTo>
                      <a:lnTo>
                        <a:pt x="1771" y="1287"/>
                      </a:lnTo>
                      <a:lnTo>
                        <a:pt x="1786" y="1290"/>
                      </a:lnTo>
                      <a:lnTo>
                        <a:pt x="1802" y="1291"/>
                      </a:lnTo>
                      <a:lnTo>
                        <a:pt x="1818" y="1291"/>
                      </a:lnTo>
                      <a:lnTo>
                        <a:pt x="1818" y="1291"/>
                      </a:lnTo>
                      <a:close/>
                      <a:moveTo>
                        <a:pt x="1536" y="125"/>
                      </a:moveTo>
                      <a:lnTo>
                        <a:pt x="1536" y="125"/>
                      </a:lnTo>
                      <a:lnTo>
                        <a:pt x="1536" y="177"/>
                      </a:lnTo>
                      <a:lnTo>
                        <a:pt x="1536" y="230"/>
                      </a:lnTo>
                      <a:lnTo>
                        <a:pt x="1536" y="279"/>
                      </a:lnTo>
                      <a:lnTo>
                        <a:pt x="1536" y="318"/>
                      </a:lnTo>
                      <a:lnTo>
                        <a:pt x="1536" y="318"/>
                      </a:lnTo>
                      <a:lnTo>
                        <a:pt x="1560" y="325"/>
                      </a:lnTo>
                      <a:lnTo>
                        <a:pt x="1588" y="330"/>
                      </a:lnTo>
                      <a:lnTo>
                        <a:pt x="1642" y="338"/>
                      </a:lnTo>
                      <a:lnTo>
                        <a:pt x="1642" y="338"/>
                      </a:lnTo>
                      <a:lnTo>
                        <a:pt x="1643" y="342"/>
                      </a:lnTo>
                      <a:lnTo>
                        <a:pt x="1646" y="347"/>
                      </a:lnTo>
                      <a:lnTo>
                        <a:pt x="1649" y="349"/>
                      </a:lnTo>
                      <a:lnTo>
                        <a:pt x="1651" y="352"/>
                      </a:lnTo>
                      <a:lnTo>
                        <a:pt x="1651" y="352"/>
                      </a:lnTo>
                      <a:lnTo>
                        <a:pt x="1654" y="368"/>
                      </a:lnTo>
                      <a:lnTo>
                        <a:pt x="1656" y="383"/>
                      </a:lnTo>
                      <a:lnTo>
                        <a:pt x="1657" y="417"/>
                      </a:lnTo>
                      <a:lnTo>
                        <a:pt x="1656" y="487"/>
                      </a:lnTo>
                      <a:lnTo>
                        <a:pt x="1656" y="487"/>
                      </a:lnTo>
                      <a:lnTo>
                        <a:pt x="1656" y="535"/>
                      </a:lnTo>
                      <a:lnTo>
                        <a:pt x="1657" y="584"/>
                      </a:lnTo>
                      <a:lnTo>
                        <a:pt x="1660" y="685"/>
                      </a:lnTo>
                      <a:lnTo>
                        <a:pt x="1663" y="789"/>
                      </a:lnTo>
                      <a:lnTo>
                        <a:pt x="1663" y="839"/>
                      </a:lnTo>
                      <a:lnTo>
                        <a:pt x="1661" y="891"/>
                      </a:lnTo>
                      <a:lnTo>
                        <a:pt x="1661" y="891"/>
                      </a:lnTo>
                      <a:lnTo>
                        <a:pt x="1660" y="970"/>
                      </a:lnTo>
                      <a:lnTo>
                        <a:pt x="1658" y="1051"/>
                      </a:lnTo>
                      <a:lnTo>
                        <a:pt x="1658" y="1136"/>
                      </a:lnTo>
                      <a:lnTo>
                        <a:pt x="1657" y="1227"/>
                      </a:lnTo>
                      <a:lnTo>
                        <a:pt x="1657" y="1227"/>
                      </a:lnTo>
                      <a:lnTo>
                        <a:pt x="1661" y="1230"/>
                      </a:lnTo>
                      <a:lnTo>
                        <a:pt x="1664" y="1231"/>
                      </a:lnTo>
                      <a:lnTo>
                        <a:pt x="1670" y="1237"/>
                      </a:lnTo>
                      <a:lnTo>
                        <a:pt x="1677" y="1242"/>
                      </a:lnTo>
                      <a:lnTo>
                        <a:pt x="1681" y="1244"/>
                      </a:lnTo>
                      <a:lnTo>
                        <a:pt x="1686" y="1244"/>
                      </a:lnTo>
                      <a:lnTo>
                        <a:pt x="1686" y="1244"/>
                      </a:lnTo>
                      <a:lnTo>
                        <a:pt x="1693" y="1192"/>
                      </a:lnTo>
                      <a:lnTo>
                        <a:pt x="1698" y="1140"/>
                      </a:lnTo>
                      <a:lnTo>
                        <a:pt x="1699" y="1088"/>
                      </a:lnTo>
                      <a:lnTo>
                        <a:pt x="1700" y="1035"/>
                      </a:lnTo>
                      <a:lnTo>
                        <a:pt x="1699" y="924"/>
                      </a:lnTo>
                      <a:lnTo>
                        <a:pt x="1698" y="801"/>
                      </a:lnTo>
                      <a:lnTo>
                        <a:pt x="1698" y="801"/>
                      </a:lnTo>
                      <a:lnTo>
                        <a:pt x="1699" y="786"/>
                      </a:lnTo>
                      <a:lnTo>
                        <a:pt x="1700" y="769"/>
                      </a:lnTo>
                      <a:lnTo>
                        <a:pt x="1703" y="754"/>
                      </a:lnTo>
                      <a:lnTo>
                        <a:pt x="1703" y="738"/>
                      </a:lnTo>
                      <a:lnTo>
                        <a:pt x="1703" y="738"/>
                      </a:lnTo>
                      <a:lnTo>
                        <a:pt x="1705" y="693"/>
                      </a:lnTo>
                      <a:lnTo>
                        <a:pt x="1705" y="647"/>
                      </a:lnTo>
                      <a:lnTo>
                        <a:pt x="1702" y="557"/>
                      </a:lnTo>
                      <a:lnTo>
                        <a:pt x="1702" y="557"/>
                      </a:lnTo>
                      <a:lnTo>
                        <a:pt x="1700" y="529"/>
                      </a:lnTo>
                      <a:lnTo>
                        <a:pt x="1698" y="502"/>
                      </a:lnTo>
                      <a:lnTo>
                        <a:pt x="1692" y="449"/>
                      </a:lnTo>
                      <a:lnTo>
                        <a:pt x="1685" y="394"/>
                      </a:lnTo>
                      <a:lnTo>
                        <a:pt x="1681" y="340"/>
                      </a:lnTo>
                      <a:lnTo>
                        <a:pt x="1681" y="340"/>
                      </a:lnTo>
                      <a:lnTo>
                        <a:pt x="1675" y="233"/>
                      </a:lnTo>
                      <a:lnTo>
                        <a:pt x="1670" y="125"/>
                      </a:lnTo>
                      <a:lnTo>
                        <a:pt x="1670" y="125"/>
                      </a:lnTo>
                      <a:lnTo>
                        <a:pt x="1670" y="111"/>
                      </a:lnTo>
                      <a:lnTo>
                        <a:pt x="1671" y="97"/>
                      </a:lnTo>
                      <a:lnTo>
                        <a:pt x="1671" y="90"/>
                      </a:lnTo>
                      <a:lnTo>
                        <a:pt x="1670" y="83"/>
                      </a:lnTo>
                      <a:lnTo>
                        <a:pt x="1667" y="76"/>
                      </a:lnTo>
                      <a:lnTo>
                        <a:pt x="1664" y="70"/>
                      </a:lnTo>
                      <a:lnTo>
                        <a:pt x="1664" y="70"/>
                      </a:lnTo>
                      <a:lnTo>
                        <a:pt x="1598" y="95"/>
                      </a:lnTo>
                      <a:lnTo>
                        <a:pt x="1567" y="109"/>
                      </a:lnTo>
                      <a:lnTo>
                        <a:pt x="1536" y="125"/>
                      </a:lnTo>
                      <a:lnTo>
                        <a:pt x="1536" y="125"/>
                      </a:lnTo>
                      <a:close/>
                      <a:moveTo>
                        <a:pt x="906" y="268"/>
                      </a:moveTo>
                      <a:lnTo>
                        <a:pt x="906" y="268"/>
                      </a:lnTo>
                      <a:lnTo>
                        <a:pt x="934" y="274"/>
                      </a:lnTo>
                      <a:lnTo>
                        <a:pt x="961" y="278"/>
                      </a:lnTo>
                      <a:lnTo>
                        <a:pt x="986" y="279"/>
                      </a:lnTo>
                      <a:lnTo>
                        <a:pt x="1013" y="281"/>
                      </a:lnTo>
                      <a:lnTo>
                        <a:pt x="1013" y="281"/>
                      </a:lnTo>
                      <a:lnTo>
                        <a:pt x="1031" y="279"/>
                      </a:lnTo>
                      <a:lnTo>
                        <a:pt x="1051" y="276"/>
                      </a:lnTo>
                      <a:lnTo>
                        <a:pt x="1067" y="274"/>
                      </a:lnTo>
                      <a:lnTo>
                        <a:pt x="1074" y="274"/>
                      </a:lnTo>
                      <a:lnTo>
                        <a:pt x="1079" y="274"/>
                      </a:lnTo>
                      <a:lnTo>
                        <a:pt x="1079" y="274"/>
                      </a:lnTo>
                      <a:lnTo>
                        <a:pt x="1094" y="267"/>
                      </a:lnTo>
                      <a:lnTo>
                        <a:pt x="1102" y="261"/>
                      </a:lnTo>
                      <a:lnTo>
                        <a:pt x="1108" y="257"/>
                      </a:lnTo>
                      <a:lnTo>
                        <a:pt x="1108" y="257"/>
                      </a:lnTo>
                      <a:lnTo>
                        <a:pt x="1108" y="231"/>
                      </a:lnTo>
                      <a:lnTo>
                        <a:pt x="1108" y="206"/>
                      </a:lnTo>
                      <a:lnTo>
                        <a:pt x="1105" y="181"/>
                      </a:lnTo>
                      <a:lnTo>
                        <a:pt x="1102" y="168"/>
                      </a:lnTo>
                      <a:lnTo>
                        <a:pt x="1100" y="157"/>
                      </a:lnTo>
                      <a:lnTo>
                        <a:pt x="1100" y="157"/>
                      </a:lnTo>
                      <a:lnTo>
                        <a:pt x="1074" y="150"/>
                      </a:lnTo>
                      <a:lnTo>
                        <a:pt x="1048" y="142"/>
                      </a:lnTo>
                      <a:lnTo>
                        <a:pt x="1018" y="135"/>
                      </a:lnTo>
                      <a:lnTo>
                        <a:pt x="1003" y="132"/>
                      </a:lnTo>
                      <a:lnTo>
                        <a:pt x="987" y="132"/>
                      </a:lnTo>
                      <a:lnTo>
                        <a:pt x="987" y="132"/>
                      </a:lnTo>
                      <a:lnTo>
                        <a:pt x="951" y="132"/>
                      </a:lnTo>
                      <a:lnTo>
                        <a:pt x="928" y="133"/>
                      </a:lnTo>
                      <a:lnTo>
                        <a:pt x="907" y="135"/>
                      </a:lnTo>
                      <a:lnTo>
                        <a:pt x="888" y="137"/>
                      </a:lnTo>
                      <a:lnTo>
                        <a:pt x="869" y="142"/>
                      </a:lnTo>
                      <a:lnTo>
                        <a:pt x="855" y="147"/>
                      </a:lnTo>
                      <a:lnTo>
                        <a:pt x="850" y="151"/>
                      </a:lnTo>
                      <a:lnTo>
                        <a:pt x="847" y="154"/>
                      </a:lnTo>
                      <a:lnTo>
                        <a:pt x="847" y="154"/>
                      </a:lnTo>
                      <a:lnTo>
                        <a:pt x="843" y="160"/>
                      </a:lnTo>
                      <a:lnTo>
                        <a:pt x="841" y="167"/>
                      </a:lnTo>
                      <a:lnTo>
                        <a:pt x="840" y="174"/>
                      </a:lnTo>
                      <a:lnTo>
                        <a:pt x="840" y="181"/>
                      </a:lnTo>
                      <a:lnTo>
                        <a:pt x="841" y="215"/>
                      </a:lnTo>
                      <a:lnTo>
                        <a:pt x="841" y="215"/>
                      </a:lnTo>
                      <a:lnTo>
                        <a:pt x="841" y="229"/>
                      </a:lnTo>
                      <a:lnTo>
                        <a:pt x="840" y="241"/>
                      </a:lnTo>
                      <a:lnTo>
                        <a:pt x="840" y="252"/>
                      </a:lnTo>
                      <a:lnTo>
                        <a:pt x="841" y="258"/>
                      </a:lnTo>
                      <a:lnTo>
                        <a:pt x="844" y="264"/>
                      </a:lnTo>
                      <a:lnTo>
                        <a:pt x="844" y="264"/>
                      </a:lnTo>
                      <a:lnTo>
                        <a:pt x="847" y="261"/>
                      </a:lnTo>
                      <a:lnTo>
                        <a:pt x="850" y="258"/>
                      </a:lnTo>
                      <a:lnTo>
                        <a:pt x="857" y="257"/>
                      </a:lnTo>
                      <a:lnTo>
                        <a:pt x="865" y="257"/>
                      </a:lnTo>
                      <a:lnTo>
                        <a:pt x="874" y="258"/>
                      </a:lnTo>
                      <a:lnTo>
                        <a:pt x="890" y="262"/>
                      </a:lnTo>
                      <a:lnTo>
                        <a:pt x="906" y="268"/>
                      </a:lnTo>
                      <a:lnTo>
                        <a:pt x="906" y="268"/>
                      </a:lnTo>
                      <a:close/>
                      <a:moveTo>
                        <a:pt x="635" y="233"/>
                      </a:moveTo>
                      <a:lnTo>
                        <a:pt x="635" y="233"/>
                      </a:lnTo>
                      <a:lnTo>
                        <a:pt x="632" y="261"/>
                      </a:lnTo>
                      <a:lnTo>
                        <a:pt x="631" y="276"/>
                      </a:lnTo>
                      <a:lnTo>
                        <a:pt x="631" y="290"/>
                      </a:lnTo>
                      <a:lnTo>
                        <a:pt x="631" y="290"/>
                      </a:lnTo>
                      <a:lnTo>
                        <a:pt x="643" y="295"/>
                      </a:lnTo>
                      <a:lnTo>
                        <a:pt x="656" y="299"/>
                      </a:lnTo>
                      <a:lnTo>
                        <a:pt x="669" y="306"/>
                      </a:lnTo>
                      <a:lnTo>
                        <a:pt x="680" y="313"/>
                      </a:lnTo>
                      <a:lnTo>
                        <a:pt x="701" y="330"/>
                      </a:lnTo>
                      <a:lnTo>
                        <a:pt x="721" y="347"/>
                      </a:lnTo>
                      <a:lnTo>
                        <a:pt x="721" y="347"/>
                      </a:lnTo>
                      <a:lnTo>
                        <a:pt x="722" y="355"/>
                      </a:lnTo>
                      <a:lnTo>
                        <a:pt x="722" y="366"/>
                      </a:lnTo>
                      <a:lnTo>
                        <a:pt x="719" y="376"/>
                      </a:lnTo>
                      <a:lnTo>
                        <a:pt x="715" y="387"/>
                      </a:lnTo>
                      <a:lnTo>
                        <a:pt x="707" y="411"/>
                      </a:lnTo>
                      <a:lnTo>
                        <a:pt x="702" y="422"/>
                      </a:lnTo>
                      <a:lnTo>
                        <a:pt x="700" y="434"/>
                      </a:lnTo>
                      <a:lnTo>
                        <a:pt x="700" y="434"/>
                      </a:lnTo>
                      <a:lnTo>
                        <a:pt x="715" y="431"/>
                      </a:lnTo>
                      <a:lnTo>
                        <a:pt x="730" y="431"/>
                      </a:lnTo>
                      <a:lnTo>
                        <a:pt x="743" y="432"/>
                      </a:lnTo>
                      <a:lnTo>
                        <a:pt x="756" y="434"/>
                      </a:lnTo>
                      <a:lnTo>
                        <a:pt x="768" y="438"/>
                      </a:lnTo>
                      <a:lnTo>
                        <a:pt x="781" y="441"/>
                      </a:lnTo>
                      <a:lnTo>
                        <a:pt x="803" y="450"/>
                      </a:lnTo>
                      <a:lnTo>
                        <a:pt x="803" y="450"/>
                      </a:lnTo>
                      <a:lnTo>
                        <a:pt x="803" y="483"/>
                      </a:lnTo>
                      <a:lnTo>
                        <a:pt x="805" y="498"/>
                      </a:lnTo>
                      <a:lnTo>
                        <a:pt x="808" y="505"/>
                      </a:lnTo>
                      <a:lnTo>
                        <a:pt x="810" y="512"/>
                      </a:lnTo>
                      <a:lnTo>
                        <a:pt x="810" y="512"/>
                      </a:lnTo>
                      <a:lnTo>
                        <a:pt x="816" y="602"/>
                      </a:lnTo>
                      <a:lnTo>
                        <a:pt x="820" y="695"/>
                      </a:lnTo>
                      <a:lnTo>
                        <a:pt x="823" y="741"/>
                      </a:lnTo>
                      <a:lnTo>
                        <a:pt x="823" y="787"/>
                      </a:lnTo>
                      <a:lnTo>
                        <a:pt x="823" y="835"/>
                      </a:lnTo>
                      <a:lnTo>
                        <a:pt x="820" y="880"/>
                      </a:lnTo>
                      <a:lnTo>
                        <a:pt x="820" y="880"/>
                      </a:lnTo>
                      <a:lnTo>
                        <a:pt x="817" y="908"/>
                      </a:lnTo>
                      <a:lnTo>
                        <a:pt x="815" y="936"/>
                      </a:lnTo>
                      <a:lnTo>
                        <a:pt x="815" y="936"/>
                      </a:lnTo>
                      <a:lnTo>
                        <a:pt x="813" y="962"/>
                      </a:lnTo>
                      <a:lnTo>
                        <a:pt x="813" y="988"/>
                      </a:lnTo>
                      <a:lnTo>
                        <a:pt x="815" y="1040"/>
                      </a:lnTo>
                      <a:lnTo>
                        <a:pt x="816" y="1093"/>
                      </a:lnTo>
                      <a:lnTo>
                        <a:pt x="817" y="1119"/>
                      </a:lnTo>
                      <a:lnTo>
                        <a:pt x="816" y="1144"/>
                      </a:lnTo>
                      <a:lnTo>
                        <a:pt x="816" y="1144"/>
                      </a:lnTo>
                      <a:lnTo>
                        <a:pt x="815" y="1161"/>
                      </a:lnTo>
                      <a:lnTo>
                        <a:pt x="812" y="1178"/>
                      </a:lnTo>
                      <a:lnTo>
                        <a:pt x="813" y="1186"/>
                      </a:lnTo>
                      <a:lnTo>
                        <a:pt x="815" y="1193"/>
                      </a:lnTo>
                      <a:lnTo>
                        <a:pt x="819" y="1200"/>
                      </a:lnTo>
                      <a:lnTo>
                        <a:pt x="825" y="1206"/>
                      </a:lnTo>
                      <a:lnTo>
                        <a:pt x="825" y="1206"/>
                      </a:lnTo>
                      <a:lnTo>
                        <a:pt x="823" y="1197"/>
                      </a:lnTo>
                      <a:lnTo>
                        <a:pt x="823" y="1188"/>
                      </a:lnTo>
                      <a:lnTo>
                        <a:pt x="825" y="1164"/>
                      </a:lnTo>
                      <a:lnTo>
                        <a:pt x="826" y="1152"/>
                      </a:lnTo>
                      <a:lnTo>
                        <a:pt x="826" y="1141"/>
                      </a:lnTo>
                      <a:lnTo>
                        <a:pt x="825" y="1131"/>
                      </a:lnTo>
                      <a:lnTo>
                        <a:pt x="820" y="1123"/>
                      </a:lnTo>
                      <a:lnTo>
                        <a:pt x="820" y="1123"/>
                      </a:lnTo>
                      <a:lnTo>
                        <a:pt x="822" y="1122"/>
                      </a:lnTo>
                      <a:lnTo>
                        <a:pt x="822" y="1120"/>
                      </a:lnTo>
                      <a:lnTo>
                        <a:pt x="825" y="1119"/>
                      </a:lnTo>
                      <a:lnTo>
                        <a:pt x="827" y="1117"/>
                      </a:lnTo>
                      <a:lnTo>
                        <a:pt x="827" y="1115"/>
                      </a:lnTo>
                      <a:lnTo>
                        <a:pt x="827" y="1112"/>
                      </a:lnTo>
                      <a:lnTo>
                        <a:pt x="827" y="1112"/>
                      </a:lnTo>
                      <a:lnTo>
                        <a:pt x="827" y="1033"/>
                      </a:lnTo>
                      <a:lnTo>
                        <a:pt x="827" y="949"/>
                      </a:lnTo>
                      <a:lnTo>
                        <a:pt x="827" y="866"/>
                      </a:lnTo>
                      <a:lnTo>
                        <a:pt x="829" y="785"/>
                      </a:lnTo>
                      <a:lnTo>
                        <a:pt x="829" y="785"/>
                      </a:lnTo>
                      <a:lnTo>
                        <a:pt x="830" y="721"/>
                      </a:lnTo>
                      <a:lnTo>
                        <a:pt x="830" y="658"/>
                      </a:lnTo>
                      <a:lnTo>
                        <a:pt x="827" y="537"/>
                      </a:lnTo>
                      <a:lnTo>
                        <a:pt x="827" y="537"/>
                      </a:lnTo>
                      <a:lnTo>
                        <a:pt x="826" y="438"/>
                      </a:lnTo>
                      <a:lnTo>
                        <a:pt x="827" y="338"/>
                      </a:lnTo>
                      <a:lnTo>
                        <a:pt x="827" y="338"/>
                      </a:lnTo>
                      <a:lnTo>
                        <a:pt x="827" y="295"/>
                      </a:lnTo>
                      <a:lnTo>
                        <a:pt x="826" y="251"/>
                      </a:lnTo>
                      <a:lnTo>
                        <a:pt x="825" y="208"/>
                      </a:lnTo>
                      <a:lnTo>
                        <a:pt x="820" y="163"/>
                      </a:lnTo>
                      <a:lnTo>
                        <a:pt x="820" y="163"/>
                      </a:lnTo>
                      <a:lnTo>
                        <a:pt x="820" y="165"/>
                      </a:lnTo>
                      <a:lnTo>
                        <a:pt x="819" y="165"/>
                      </a:lnTo>
                      <a:lnTo>
                        <a:pt x="819" y="165"/>
                      </a:lnTo>
                      <a:lnTo>
                        <a:pt x="801" y="175"/>
                      </a:lnTo>
                      <a:lnTo>
                        <a:pt x="778" y="185"/>
                      </a:lnTo>
                      <a:lnTo>
                        <a:pt x="754" y="194"/>
                      </a:lnTo>
                      <a:lnTo>
                        <a:pt x="729" y="202"/>
                      </a:lnTo>
                      <a:lnTo>
                        <a:pt x="679" y="217"/>
                      </a:lnTo>
                      <a:lnTo>
                        <a:pt x="656" y="226"/>
                      </a:lnTo>
                      <a:lnTo>
                        <a:pt x="635" y="233"/>
                      </a:lnTo>
                      <a:lnTo>
                        <a:pt x="635" y="233"/>
                      </a:lnTo>
                      <a:close/>
                      <a:moveTo>
                        <a:pt x="1323" y="1239"/>
                      </a:moveTo>
                      <a:lnTo>
                        <a:pt x="1323" y="1239"/>
                      </a:lnTo>
                      <a:lnTo>
                        <a:pt x="1343" y="1241"/>
                      </a:lnTo>
                      <a:lnTo>
                        <a:pt x="1359" y="1241"/>
                      </a:lnTo>
                      <a:lnTo>
                        <a:pt x="1376" y="1239"/>
                      </a:lnTo>
                      <a:lnTo>
                        <a:pt x="1392" y="1235"/>
                      </a:lnTo>
                      <a:lnTo>
                        <a:pt x="1404" y="1231"/>
                      </a:lnTo>
                      <a:lnTo>
                        <a:pt x="1417" y="1224"/>
                      </a:lnTo>
                      <a:lnTo>
                        <a:pt x="1427" y="1216"/>
                      </a:lnTo>
                      <a:lnTo>
                        <a:pt x="1434" y="1206"/>
                      </a:lnTo>
                      <a:lnTo>
                        <a:pt x="1434" y="1206"/>
                      </a:lnTo>
                      <a:lnTo>
                        <a:pt x="1437" y="1182"/>
                      </a:lnTo>
                      <a:lnTo>
                        <a:pt x="1437" y="1157"/>
                      </a:lnTo>
                      <a:lnTo>
                        <a:pt x="1438" y="1108"/>
                      </a:lnTo>
                      <a:lnTo>
                        <a:pt x="1434" y="1008"/>
                      </a:lnTo>
                      <a:lnTo>
                        <a:pt x="1434" y="1008"/>
                      </a:lnTo>
                      <a:lnTo>
                        <a:pt x="1432" y="907"/>
                      </a:lnTo>
                      <a:lnTo>
                        <a:pt x="1434" y="810"/>
                      </a:lnTo>
                      <a:lnTo>
                        <a:pt x="1437" y="717"/>
                      </a:lnTo>
                      <a:lnTo>
                        <a:pt x="1442" y="629"/>
                      </a:lnTo>
                      <a:lnTo>
                        <a:pt x="1442" y="629"/>
                      </a:lnTo>
                      <a:lnTo>
                        <a:pt x="1444" y="606"/>
                      </a:lnTo>
                      <a:lnTo>
                        <a:pt x="1444" y="584"/>
                      </a:lnTo>
                      <a:lnTo>
                        <a:pt x="1441" y="536"/>
                      </a:lnTo>
                      <a:lnTo>
                        <a:pt x="1439" y="488"/>
                      </a:lnTo>
                      <a:lnTo>
                        <a:pt x="1438" y="438"/>
                      </a:lnTo>
                      <a:lnTo>
                        <a:pt x="1438" y="438"/>
                      </a:lnTo>
                      <a:lnTo>
                        <a:pt x="1438" y="429"/>
                      </a:lnTo>
                      <a:lnTo>
                        <a:pt x="1439" y="421"/>
                      </a:lnTo>
                      <a:lnTo>
                        <a:pt x="1442" y="413"/>
                      </a:lnTo>
                      <a:lnTo>
                        <a:pt x="1442" y="404"/>
                      </a:lnTo>
                      <a:lnTo>
                        <a:pt x="1442" y="404"/>
                      </a:lnTo>
                      <a:lnTo>
                        <a:pt x="1441" y="396"/>
                      </a:lnTo>
                      <a:lnTo>
                        <a:pt x="1439" y="387"/>
                      </a:lnTo>
                      <a:lnTo>
                        <a:pt x="1438" y="379"/>
                      </a:lnTo>
                      <a:lnTo>
                        <a:pt x="1438" y="369"/>
                      </a:lnTo>
                      <a:lnTo>
                        <a:pt x="1438" y="369"/>
                      </a:lnTo>
                      <a:lnTo>
                        <a:pt x="1441" y="341"/>
                      </a:lnTo>
                      <a:lnTo>
                        <a:pt x="1442" y="306"/>
                      </a:lnTo>
                      <a:lnTo>
                        <a:pt x="1444" y="288"/>
                      </a:lnTo>
                      <a:lnTo>
                        <a:pt x="1441" y="271"/>
                      </a:lnTo>
                      <a:lnTo>
                        <a:pt x="1438" y="255"/>
                      </a:lnTo>
                      <a:lnTo>
                        <a:pt x="1435" y="248"/>
                      </a:lnTo>
                      <a:lnTo>
                        <a:pt x="1431" y="241"/>
                      </a:lnTo>
                      <a:lnTo>
                        <a:pt x="1431" y="241"/>
                      </a:lnTo>
                      <a:lnTo>
                        <a:pt x="1427" y="237"/>
                      </a:lnTo>
                      <a:lnTo>
                        <a:pt x="1421" y="231"/>
                      </a:lnTo>
                      <a:lnTo>
                        <a:pt x="1413" y="227"/>
                      </a:lnTo>
                      <a:lnTo>
                        <a:pt x="1404" y="223"/>
                      </a:lnTo>
                      <a:lnTo>
                        <a:pt x="1386" y="216"/>
                      </a:lnTo>
                      <a:lnTo>
                        <a:pt x="1368" y="212"/>
                      </a:lnTo>
                      <a:lnTo>
                        <a:pt x="1368" y="212"/>
                      </a:lnTo>
                      <a:lnTo>
                        <a:pt x="1341" y="210"/>
                      </a:lnTo>
                      <a:lnTo>
                        <a:pt x="1317" y="210"/>
                      </a:lnTo>
                      <a:lnTo>
                        <a:pt x="1292" y="210"/>
                      </a:lnTo>
                      <a:lnTo>
                        <a:pt x="1265" y="208"/>
                      </a:lnTo>
                      <a:lnTo>
                        <a:pt x="1265" y="208"/>
                      </a:lnTo>
                      <a:lnTo>
                        <a:pt x="1211" y="201"/>
                      </a:lnTo>
                      <a:lnTo>
                        <a:pt x="1188" y="198"/>
                      </a:lnTo>
                      <a:lnTo>
                        <a:pt x="1178" y="198"/>
                      </a:lnTo>
                      <a:lnTo>
                        <a:pt x="1170" y="199"/>
                      </a:lnTo>
                      <a:lnTo>
                        <a:pt x="1170" y="199"/>
                      </a:lnTo>
                      <a:lnTo>
                        <a:pt x="1161" y="202"/>
                      </a:lnTo>
                      <a:lnTo>
                        <a:pt x="1150" y="206"/>
                      </a:lnTo>
                      <a:lnTo>
                        <a:pt x="1140" y="212"/>
                      </a:lnTo>
                      <a:lnTo>
                        <a:pt x="1136" y="215"/>
                      </a:lnTo>
                      <a:lnTo>
                        <a:pt x="1133" y="219"/>
                      </a:lnTo>
                      <a:lnTo>
                        <a:pt x="1133" y="219"/>
                      </a:lnTo>
                      <a:lnTo>
                        <a:pt x="1132" y="223"/>
                      </a:lnTo>
                      <a:lnTo>
                        <a:pt x="1132" y="227"/>
                      </a:lnTo>
                      <a:lnTo>
                        <a:pt x="1133" y="237"/>
                      </a:lnTo>
                      <a:lnTo>
                        <a:pt x="1133" y="237"/>
                      </a:lnTo>
                      <a:lnTo>
                        <a:pt x="1135" y="268"/>
                      </a:lnTo>
                      <a:lnTo>
                        <a:pt x="1136" y="302"/>
                      </a:lnTo>
                      <a:lnTo>
                        <a:pt x="1136" y="302"/>
                      </a:lnTo>
                      <a:lnTo>
                        <a:pt x="1135" y="307"/>
                      </a:lnTo>
                      <a:lnTo>
                        <a:pt x="1132" y="314"/>
                      </a:lnTo>
                      <a:lnTo>
                        <a:pt x="1131" y="320"/>
                      </a:lnTo>
                      <a:lnTo>
                        <a:pt x="1129" y="327"/>
                      </a:lnTo>
                      <a:lnTo>
                        <a:pt x="1129" y="327"/>
                      </a:lnTo>
                      <a:lnTo>
                        <a:pt x="1129" y="347"/>
                      </a:lnTo>
                      <a:lnTo>
                        <a:pt x="1131" y="368"/>
                      </a:lnTo>
                      <a:lnTo>
                        <a:pt x="1132" y="408"/>
                      </a:lnTo>
                      <a:lnTo>
                        <a:pt x="1132" y="408"/>
                      </a:lnTo>
                      <a:lnTo>
                        <a:pt x="1132" y="434"/>
                      </a:lnTo>
                      <a:lnTo>
                        <a:pt x="1133" y="460"/>
                      </a:lnTo>
                      <a:lnTo>
                        <a:pt x="1138" y="516"/>
                      </a:lnTo>
                      <a:lnTo>
                        <a:pt x="1142" y="574"/>
                      </a:lnTo>
                      <a:lnTo>
                        <a:pt x="1143" y="602"/>
                      </a:lnTo>
                      <a:lnTo>
                        <a:pt x="1145" y="632"/>
                      </a:lnTo>
                      <a:lnTo>
                        <a:pt x="1145" y="632"/>
                      </a:lnTo>
                      <a:lnTo>
                        <a:pt x="1143" y="688"/>
                      </a:lnTo>
                      <a:lnTo>
                        <a:pt x="1142" y="716"/>
                      </a:lnTo>
                      <a:lnTo>
                        <a:pt x="1142" y="744"/>
                      </a:lnTo>
                      <a:lnTo>
                        <a:pt x="1142" y="744"/>
                      </a:lnTo>
                      <a:lnTo>
                        <a:pt x="1145" y="773"/>
                      </a:lnTo>
                      <a:lnTo>
                        <a:pt x="1147" y="801"/>
                      </a:lnTo>
                      <a:lnTo>
                        <a:pt x="1150" y="830"/>
                      </a:lnTo>
                      <a:lnTo>
                        <a:pt x="1150" y="858"/>
                      </a:lnTo>
                      <a:lnTo>
                        <a:pt x="1150" y="858"/>
                      </a:lnTo>
                      <a:lnTo>
                        <a:pt x="1149" y="1032"/>
                      </a:lnTo>
                      <a:lnTo>
                        <a:pt x="1149" y="1032"/>
                      </a:lnTo>
                      <a:lnTo>
                        <a:pt x="1146" y="1079"/>
                      </a:lnTo>
                      <a:lnTo>
                        <a:pt x="1145" y="1127"/>
                      </a:lnTo>
                      <a:lnTo>
                        <a:pt x="1143" y="1150"/>
                      </a:lnTo>
                      <a:lnTo>
                        <a:pt x="1146" y="1172"/>
                      </a:lnTo>
                      <a:lnTo>
                        <a:pt x="1149" y="1193"/>
                      </a:lnTo>
                      <a:lnTo>
                        <a:pt x="1154" y="1214"/>
                      </a:lnTo>
                      <a:lnTo>
                        <a:pt x="1154" y="1214"/>
                      </a:lnTo>
                      <a:lnTo>
                        <a:pt x="1233" y="1228"/>
                      </a:lnTo>
                      <a:lnTo>
                        <a:pt x="1278" y="1235"/>
                      </a:lnTo>
                      <a:lnTo>
                        <a:pt x="1323" y="1239"/>
                      </a:lnTo>
                      <a:lnTo>
                        <a:pt x="1323" y="1239"/>
                      </a:lnTo>
                      <a:close/>
                      <a:moveTo>
                        <a:pt x="844" y="334"/>
                      </a:moveTo>
                      <a:lnTo>
                        <a:pt x="844" y="334"/>
                      </a:lnTo>
                      <a:lnTo>
                        <a:pt x="855" y="335"/>
                      </a:lnTo>
                      <a:lnTo>
                        <a:pt x="867" y="338"/>
                      </a:lnTo>
                      <a:lnTo>
                        <a:pt x="889" y="345"/>
                      </a:lnTo>
                      <a:lnTo>
                        <a:pt x="913" y="355"/>
                      </a:lnTo>
                      <a:lnTo>
                        <a:pt x="926" y="358"/>
                      </a:lnTo>
                      <a:lnTo>
                        <a:pt x="938" y="361"/>
                      </a:lnTo>
                      <a:lnTo>
                        <a:pt x="938" y="361"/>
                      </a:lnTo>
                      <a:lnTo>
                        <a:pt x="956" y="365"/>
                      </a:lnTo>
                      <a:lnTo>
                        <a:pt x="979" y="366"/>
                      </a:lnTo>
                      <a:lnTo>
                        <a:pt x="1004" y="368"/>
                      </a:lnTo>
                      <a:lnTo>
                        <a:pt x="1029" y="368"/>
                      </a:lnTo>
                      <a:lnTo>
                        <a:pt x="1055" y="366"/>
                      </a:lnTo>
                      <a:lnTo>
                        <a:pt x="1079" y="363"/>
                      </a:lnTo>
                      <a:lnTo>
                        <a:pt x="1088" y="361"/>
                      </a:lnTo>
                      <a:lnTo>
                        <a:pt x="1098" y="358"/>
                      </a:lnTo>
                      <a:lnTo>
                        <a:pt x="1105" y="355"/>
                      </a:lnTo>
                      <a:lnTo>
                        <a:pt x="1112" y="351"/>
                      </a:lnTo>
                      <a:lnTo>
                        <a:pt x="1112" y="351"/>
                      </a:lnTo>
                      <a:lnTo>
                        <a:pt x="1111" y="330"/>
                      </a:lnTo>
                      <a:lnTo>
                        <a:pt x="1111" y="314"/>
                      </a:lnTo>
                      <a:lnTo>
                        <a:pt x="1112" y="299"/>
                      </a:lnTo>
                      <a:lnTo>
                        <a:pt x="1115" y="282"/>
                      </a:lnTo>
                      <a:lnTo>
                        <a:pt x="1115" y="282"/>
                      </a:lnTo>
                      <a:lnTo>
                        <a:pt x="1098" y="286"/>
                      </a:lnTo>
                      <a:lnTo>
                        <a:pt x="1083" y="290"/>
                      </a:lnTo>
                      <a:lnTo>
                        <a:pt x="1049" y="295"/>
                      </a:lnTo>
                      <a:lnTo>
                        <a:pt x="1014" y="296"/>
                      </a:lnTo>
                      <a:lnTo>
                        <a:pt x="980" y="296"/>
                      </a:lnTo>
                      <a:lnTo>
                        <a:pt x="945" y="293"/>
                      </a:lnTo>
                      <a:lnTo>
                        <a:pt x="910" y="288"/>
                      </a:lnTo>
                      <a:lnTo>
                        <a:pt x="876" y="281"/>
                      </a:lnTo>
                      <a:lnTo>
                        <a:pt x="844" y="272"/>
                      </a:lnTo>
                      <a:lnTo>
                        <a:pt x="844" y="272"/>
                      </a:lnTo>
                      <a:lnTo>
                        <a:pt x="843" y="279"/>
                      </a:lnTo>
                      <a:lnTo>
                        <a:pt x="841" y="288"/>
                      </a:lnTo>
                      <a:lnTo>
                        <a:pt x="841" y="302"/>
                      </a:lnTo>
                      <a:lnTo>
                        <a:pt x="843" y="317"/>
                      </a:lnTo>
                      <a:lnTo>
                        <a:pt x="844" y="334"/>
                      </a:lnTo>
                      <a:lnTo>
                        <a:pt x="844" y="334"/>
                      </a:lnTo>
                      <a:close/>
                      <a:moveTo>
                        <a:pt x="697" y="347"/>
                      </a:moveTo>
                      <a:lnTo>
                        <a:pt x="697" y="347"/>
                      </a:lnTo>
                      <a:lnTo>
                        <a:pt x="684" y="341"/>
                      </a:lnTo>
                      <a:lnTo>
                        <a:pt x="671" y="334"/>
                      </a:lnTo>
                      <a:lnTo>
                        <a:pt x="648" y="320"/>
                      </a:lnTo>
                      <a:lnTo>
                        <a:pt x="634" y="313"/>
                      </a:lnTo>
                      <a:lnTo>
                        <a:pt x="621" y="307"/>
                      </a:lnTo>
                      <a:lnTo>
                        <a:pt x="606" y="302"/>
                      </a:lnTo>
                      <a:lnTo>
                        <a:pt x="589" y="299"/>
                      </a:lnTo>
                      <a:lnTo>
                        <a:pt x="589" y="299"/>
                      </a:lnTo>
                      <a:lnTo>
                        <a:pt x="576" y="314"/>
                      </a:lnTo>
                      <a:lnTo>
                        <a:pt x="572" y="324"/>
                      </a:lnTo>
                      <a:lnTo>
                        <a:pt x="568" y="334"/>
                      </a:lnTo>
                      <a:lnTo>
                        <a:pt x="568" y="334"/>
                      </a:lnTo>
                      <a:lnTo>
                        <a:pt x="587" y="335"/>
                      </a:lnTo>
                      <a:lnTo>
                        <a:pt x="604" y="340"/>
                      </a:lnTo>
                      <a:lnTo>
                        <a:pt x="621" y="347"/>
                      </a:lnTo>
                      <a:lnTo>
                        <a:pt x="636" y="354"/>
                      </a:lnTo>
                      <a:lnTo>
                        <a:pt x="666" y="373"/>
                      </a:lnTo>
                      <a:lnTo>
                        <a:pt x="681" y="383"/>
                      </a:lnTo>
                      <a:lnTo>
                        <a:pt x="697" y="393"/>
                      </a:lnTo>
                      <a:lnTo>
                        <a:pt x="697" y="393"/>
                      </a:lnTo>
                      <a:lnTo>
                        <a:pt x="701" y="379"/>
                      </a:lnTo>
                      <a:lnTo>
                        <a:pt x="702" y="368"/>
                      </a:lnTo>
                      <a:lnTo>
                        <a:pt x="702" y="362"/>
                      </a:lnTo>
                      <a:lnTo>
                        <a:pt x="702" y="356"/>
                      </a:lnTo>
                      <a:lnTo>
                        <a:pt x="701" y="352"/>
                      </a:lnTo>
                      <a:lnTo>
                        <a:pt x="697" y="347"/>
                      </a:lnTo>
                      <a:lnTo>
                        <a:pt x="697" y="347"/>
                      </a:lnTo>
                      <a:close/>
                      <a:moveTo>
                        <a:pt x="382" y="352"/>
                      </a:moveTo>
                      <a:lnTo>
                        <a:pt x="382" y="352"/>
                      </a:lnTo>
                      <a:lnTo>
                        <a:pt x="358" y="393"/>
                      </a:lnTo>
                      <a:lnTo>
                        <a:pt x="335" y="434"/>
                      </a:lnTo>
                      <a:lnTo>
                        <a:pt x="314" y="474"/>
                      </a:lnTo>
                      <a:lnTo>
                        <a:pt x="291" y="516"/>
                      </a:lnTo>
                      <a:lnTo>
                        <a:pt x="250" y="602"/>
                      </a:lnTo>
                      <a:lnTo>
                        <a:pt x="210" y="686"/>
                      </a:lnTo>
                      <a:lnTo>
                        <a:pt x="210" y="686"/>
                      </a:lnTo>
                      <a:lnTo>
                        <a:pt x="207" y="692"/>
                      </a:lnTo>
                      <a:lnTo>
                        <a:pt x="203" y="698"/>
                      </a:lnTo>
                      <a:lnTo>
                        <a:pt x="198" y="702"/>
                      </a:lnTo>
                      <a:lnTo>
                        <a:pt x="196" y="707"/>
                      </a:lnTo>
                      <a:lnTo>
                        <a:pt x="196" y="707"/>
                      </a:lnTo>
                      <a:lnTo>
                        <a:pt x="190" y="721"/>
                      </a:lnTo>
                      <a:lnTo>
                        <a:pt x="187" y="734"/>
                      </a:lnTo>
                      <a:lnTo>
                        <a:pt x="184" y="748"/>
                      </a:lnTo>
                      <a:lnTo>
                        <a:pt x="180" y="761"/>
                      </a:lnTo>
                      <a:lnTo>
                        <a:pt x="180" y="761"/>
                      </a:lnTo>
                      <a:lnTo>
                        <a:pt x="170" y="785"/>
                      </a:lnTo>
                      <a:lnTo>
                        <a:pt x="159" y="807"/>
                      </a:lnTo>
                      <a:lnTo>
                        <a:pt x="134" y="852"/>
                      </a:lnTo>
                      <a:lnTo>
                        <a:pt x="121" y="873"/>
                      </a:lnTo>
                      <a:lnTo>
                        <a:pt x="110" y="896"/>
                      </a:lnTo>
                      <a:lnTo>
                        <a:pt x="99" y="919"/>
                      </a:lnTo>
                      <a:lnTo>
                        <a:pt x="90" y="942"/>
                      </a:lnTo>
                      <a:lnTo>
                        <a:pt x="90" y="942"/>
                      </a:lnTo>
                      <a:lnTo>
                        <a:pt x="80" y="957"/>
                      </a:lnTo>
                      <a:lnTo>
                        <a:pt x="71" y="973"/>
                      </a:lnTo>
                      <a:lnTo>
                        <a:pt x="62" y="988"/>
                      </a:lnTo>
                      <a:lnTo>
                        <a:pt x="55" y="1004"/>
                      </a:lnTo>
                      <a:lnTo>
                        <a:pt x="41" y="1036"/>
                      </a:lnTo>
                      <a:lnTo>
                        <a:pt x="27" y="1072"/>
                      </a:lnTo>
                      <a:lnTo>
                        <a:pt x="27" y="1072"/>
                      </a:lnTo>
                      <a:lnTo>
                        <a:pt x="34" y="1078"/>
                      </a:lnTo>
                      <a:lnTo>
                        <a:pt x="44" y="1084"/>
                      </a:lnTo>
                      <a:lnTo>
                        <a:pt x="62" y="1092"/>
                      </a:lnTo>
                      <a:lnTo>
                        <a:pt x="82" y="1100"/>
                      </a:lnTo>
                      <a:lnTo>
                        <a:pt x="99" y="1108"/>
                      </a:lnTo>
                      <a:lnTo>
                        <a:pt x="99" y="1108"/>
                      </a:lnTo>
                      <a:lnTo>
                        <a:pt x="107" y="1112"/>
                      </a:lnTo>
                      <a:lnTo>
                        <a:pt x="114" y="1115"/>
                      </a:lnTo>
                      <a:lnTo>
                        <a:pt x="114" y="1115"/>
                      </a:lnTo>
                      <a:lnTo>
                        <a:pt x="138" y="1123"/>
                      </a:lnTo>
                      <a:lnTo>
                        <a:pt x="161" y="1131"/>
                      </a:lnTo>
                      <a:lnTo>
                        <a:pt x="183" y="1137"/>
                      </a:lnTo>
                      <a:lnTo>
                        <a:pt x="193" y="1140"/>
                      </a:lnTo>
                      <a:lnTo>
                        <a:pt x="204" y="1140"/>
                      </a:lnTo>
                      <a:lnTo>
                        <a:pt x="204" y="1140"/>
                      </a:lnTo>
                      <a:lnTo>
                        <a:pt x="207" y="1133"/>
                      </a:lnTo>
                      <a:lnTo>
                        <a:pt x="208" y="1126"/>
                      </a:lnTo>
                      <a:lnTo>
                        <a:pt x="208" y="1119"/>
                      </a:lnTo>
                      <a:lnTo>
                        <a:pt x="205" y="1110"/>
                      </a:lnTo>
                      <a:lnTo>
                        <a:pt x="205" y="1110"/>
                      </a:lnTo>
                      <a:lnTo>
                        <a:pt x="207" y="1108"/>
                      </a:lnTo>
                      <a:lnTo>
                        <a:pt x="210" y="1106"/>
                      </a:lnTo>
                      <a:lnTo>
                        <a:pt x="214" y="1106"/>
                      </a:lnTo>
                      <a:lnTo>
                        <a:pt x="218" y="1105"/>
                      </a:lnTo>
                      <a:lnTo>
                        <a:pt x="219" y="1105"/>
                      </a:lnTo>
                      <a:lnTo>
                        <a:pt x="221" y="1102"/>
                      </a:lnTo>
                      <a:lnTo>
                        <a:pt x="221" y="1102"/>
                      </a:lnTo>
                      <a:lnTo>
                        <a:pt x="262" y="1012"/>
                      </a:lnTo>
                      <a:lnTo>
                        <a:pt x="302" y="924"/>
                      </a:lnTo>
                      <a:lnTo>
                        <a:pt x="322" y="877"/>
                      </a:lnTo>
                      <a:lnTo>
                        <a:pt x="342" y="831"/>
                      </a:lnTo>
                      <a:lnTo>
                        <a:pt x="360" y="785"/>
                      </a:lnTo>
                      <a:lnTo>
                        <a:pt x="377" y="735"/>
                      </a:lnTo>
                      <a:lnTo>
                        <a:pt x="377" y="735"/>
                      </a:lnTo>
                      <a:lnTo>
                        <a:pt x="416" y="640"/>
                      </a:lnTo>
                      <a:lnTo>
                        <a:pt x="457" y="540"/>
                      </a:lnTo>
                      <a:lnTo>
                        <a:pt x="478" y="491"/>
                      </a:lnTo>
                      <a:lnTo>
                        <a:pt x="499" y="443"/>
                      </a:lnTo>
                      <a:lnTo>
                        <a:pt x="521" y="397"/>
                      </a:lnTo>
                      <a:lnTo>
                        <a:pt x="544" y="352"/>
                      </a:lnTo>
                      <a:lnTo>
                        <a:pt x="544" y="352"/>
                      </a:lnTo>
                      <a:lnTo>
                        <a:pt x="540" y="351"/>
                      </a:lnTo>
                      <a:lnTo>
                        <a:pt x="537" y="348"/>
                      </a:lnTo>
                      <a:lnTo>
                        <a:pt x="534" y="344"/>
                      </a:lnTo>
                      <a:lnTo>
                        <a:pt x="534" y="338"/>
                      </a:lnTo>
                      <a:lnTo>
                        <a:pt x="534" y="338"/>
                      </a:lnTo>
                      <a:lnTo>
                        <a:pt x="542" y="335"/>
                      </a:lnTo>
                      <a:lnTo>
                        <a:pt x="548" y="331"/>
                      </a:lnTo>
                      <a:lnTo>
                        <a:pt x="551" y="328"/>
                      </a:lnTo>
                      <a:lnTo>
                        <a:pt x="552" y="325"/>
                      </a:lnTo>
                      <a:lnTo>
                        <a:pt x="554" y="320"/>
                      </a:lnTo>
                      <a:lnTo>
                        <a:pt x="552" y="314"/>
                      </a:lnTo>
                      <a:lnTo>
                        <a:pt x="552" y="314"/>
                      </a:lnTo>
                      <a:lnTo>
                        <a:pt x="535" y="314"/>
                      </a:lnTo>
                      <a:lnTo>
                        <a:pt x="516" y="314"/>
                      </a:lnTo>
                      <a:lnTo>
                        <a:pt x="493" y="317"/>
                      </a:lnTo>
                      <a:lnTo>
                        <a:pt x="471" y="323"/>
                      </a:lnTo>
                      <a:lnTo>
                        <a:pt x="447" y="328"/>
                      </a:lnTo>
                      <a:lnTo>
                        <a:pt x="424" y="335"/>
                      </a:lnTo>
                      <a:lnTo>
                        <a:pt x="402" y="344"/>
                      </a:lnTo>
                      <a:lnTo>
                        <a:pt x="382" y="352"/>
                      </a:lnTo>
                      <a:lnTo>
                        <a:pt x="382" y="352"/>
                      </a:lnTo>
                      <a:close/>
                      <a:moveTo>
                        <a:pt x="1640" y="1106"/>
                      </a:moveTo>
                      <a:lnTo>
                        <a:pt x="1640" y="1106"/>
                      </a:lnTo>
                      <a:lnTo>
                        <a:pt x="1644" y="931"/>
                      </a:lnTo>
                      <a:lnTo>
                        <a:pt x="1647" y="842"/>
                      </a:lnTo>
                      <a:lnTo>
                        <a:pt x="1646" y="759"/>
                      </a:lnTo>
                      <a:lnTo>
                        <a:pt x="1646" y="759"/>
                      </a:lnTo>
                      <a:lnTo>
                        <a:pt x="1646" y="734"/>
                      </a:lnTo>
                      <a:lnTo>
                        <a:pt x="1643" y="710"/>
                      </a:lnTo>
                      <a:lnTo>
                        <a:pt x="1637" y="669"/>
                      </a:lnTo>
                      <a:lnTo>
                        <a:pt x="1637" y="669"/>
                      </a:lnTo>
                      <a:lnTo>
                        <a:pt x="1637" y="661"/>
                      </a:lnTo>
                      <a:lnTo>
                        <a:pt x="1639" y="654"/>
                      </a:lnTo>
                      <a:lnTo>
                        <a:pt x="1640" y="646"/>
                      </a:lnTo>
                      <a:lnTo>
                        <a:pt x="1640" y="636"/>
                      </a:lnTo>
                      <a:lnTo>
                        <a:pt x="1640" y="636"/>
                      </a:lnTo>
                      <a:lnTo>
                        <a:pt x="1640" y="571"/>
                      </a:lnTo>
                      <a:lnTo>
                        <a:pt x="1640" y="500"/>
                      </a:lnTo>
                      <a:lnTo>
                        <a:pt x="1640" y="500"/>
                      </a:lnTo>
                      <a:lnTo>
                        <a:pt x="1642" y="466"/>
                      </a:lnTo>
                      <a:lnTo>
                        <a:pt x="1642" y="424"/>
                      </a:lnTo>
                      <a:lnTo>
                        <a:pt x="1642" y="404"/>
                      </a:lnTo>
                      <a:lnTo>
                        <a:pt x="1639" y="387"/>
                      </a:lnTo>
                      <a:lnTo>
                        <a:pt x="1636" y="373"/>
                      </a:lnTo>
                      <a:lnTo>
                        <a:pt x="1635" y="368"/>
                      </a:lnTo>
                      <a:lnTo>
                        <a:pt x="1632" y="363"/>
                      </a:lnTo>
                      <a:lnTo>
                        <a:pt x="1632" y="363"/>
                      </a:lnTo>
                      <a:lnTo>
                        <a:pt x="1626" y="359"/>
                      </a:lnTo>
                      <a:lnTo>
                        <a:pt x="1616" y="356"/>
                      </a:lnTo>
                      <a:lnTo>
                        <a:pt x="1590" y="348"/>
                      </a:lnTo>
                      <a:lnTo>
                        <a:pt x="1560" y="342"/>
                      </a:lnTo>
                      <a:lnTo>
                        <a:pt x="1547" y="341"/>
                      </a:lnTo>
                      <a:lnTo>
                        <a:pt x="1538" y="340"/>
                      </a:lnTo>
                      <a:lnTo>
                        <a:pt x="1538" y="340"/>
                      </a:lnTo>
                      <a:lnTo>
                        <a:pt x="1528" y="342"/>
                      </a:lnTo>
                      <a:lnTo>
                        <a:pt x="1521" y="345"/>
                      </a:lnTo>
                      <a:lnTo>
                        <a:pt x="1517" y="348"/>
                      </a:lnTo>
                      <a:lnTo>
                        <a:pt x="1517" y="348"/>
                      </a:lnTo>
                      <a:lnTo>
                        <a:pt x="1517" y="372"/>
                      </a:lnTo>
                      <a:lnTo>
                        <a:pt x="1515" y="397"/>
                      </a:lnTo>
                      <a:lnTo>
                        <a:pt x="1514" y="422"/>
                      </a:lnTo>
                      <a:lnTo>
                        <a:pt x="1512" y="449"/>
                      </a:lnTo>
                      <a:lnTo>
                        <a:pt x="1512" y="449"/>
                      </a:lnTo>
                      <a:lnTo>
                        <a:pt x="1512" y="502"/>
                      </a:lnTo>
                      <a:lnTo>
                        <a:pt x="1512" y="557"/>
                      </a:lnTo>
                      <a:lnTo>
                        <a:pt x="1512" y="557"/>
                      </a:lnTo>
                      <a:lnTo>
                        <a:pt x="1514" y="610"/>
                      </a:lnTo>
                      <a:lnTo>
                        <a:pt x="1515" y="664"/>
                      </a:lnTo>
                      <a:lnTo>
                        <a:pt x="1521" y="772"/>
                      </a:lnTo>
                      <a:lnTo>
                        <a:pt x="1521" y="772"/>
                      </a:lnTo>
                      <a:lnTo>
                        <a:pt x="1522" y="831"/>
                      </a:lnTo>
                      <a:lnTo>
                        <a:pt x="1524" y="891"/>
                      </a:lnTo>
                      <a:lnTo>
                        <a:pt x="1521" y="1008"/>
                      </a:lnTo>
                      <a:lnTo>
                        <a:pt x="1518" y="1123"/>
                      </a:lnTo>
                      <a:lnTo>
                        <a:pt x="1515" y="1235"/>
                      </a:lnTo>
                      <a:lnTo>
                        <a:pt x="1515" y="1235"/>
                      </a:lnTo>
                      <a:lnTo>
                        <a:pt x="1519" y="1241"/>
                      </a:lnTo>
                      <a:lnTo>
                        <a:pt x="1525" y="1245"/>
                      </a:lnTo>
                      <a:lnTo>
                        <a:pt x="1532" y="1248"/>
                      </a:lnTo>
                      <a:lnTo>
                        <a:pt x="1539" y="1251"/>
                      </a:lnTo>
                      <a:lnTo>
                        <a:pt x="1554" y="1254"/>
                      </a:lnTo>
                      <a:lnTo>
                        <a:pt x="1571" y="1254"/>
                      </a:lnTo>
                      <a:lnTo>
                        <a:pt x="1588" y="1251"/>
                      </a:lnTo>
                      <a:lnTo>
                        <a:pt x="1605" y="1248"/>
                      </a:lnTo>
                      <a:lnTo>
                        <a:pt x="1620" y="1242"/>
                      </a:lnTo>
                      <a:lnTo>
                        <a:pt x="1633" y="1238"/>
                      </a:lnTo>
                      <a:lnTo>
                        <a:pt x="1633" y="1238"/>
                      </a:lnTo>
                      <a:lnTo>
                        <a:pt x="1637" y="1223"/>
                      </a:lnTo>
                      <a:lnTo>
                        <a:pt x="1639" y="1207"/>
                      </a:lnTo>
                      <a:lnTo>
                        <a:pt x="1640" y="1175"/>
                      </a:lnTo>
                      <a:lnTo>
                        <a:pt x="1640" y="1141"/>
                      </a:lnTo>
                      <a:lnTo>
                        <a:pt x="1640" y="1106"/>
                      </a:lnTo>
                      <a:lnTo>
                        <a:pt x="1640" y="1106"/>
                      </a:lnTo>
                      <a:close/>
                      <a:moveTo>
                        <a:pt x="502" y="838"/>
                      </a:moveTo>
                      <a:lnTo>
                        <a:pt x="502" y="838"/>
                      </a:lnTo>
                      <a:lnTo>
                        <a:pt x="504" y="830"/>
                      </a:lnTo>
                      <a:lnTo>
                        <a:pt x="509" y="823"/>
                      </a:lnTo>
                      <a:lnTo>
                        <a:pt x="511" y="815"/>
                      </a:lnTo>
                      <a:lnTo>
                        <a:pt x="514" y="808"/>
                      </a:lnTo>
                      <a:lnTo>
                        <a:pt x="514" y="808"/>
                      </a:lnTo>
                      <a:lnTo>
                        <a:pt x="510" y="810"/>
                      </a:lnTo>
                      <a:lnTo>
                        <a:pt x="506" y="810"/>
                      </a:lnTo>
                      <a:lnTo>
                        <a:pt x="502" y="810"/>
                      </a:lnTo>
                      <a:lnTo>
                        <a:pt x="497" y="808"/>
                      </a:lnTo>
                      <a:lnTo>
                        <a:pt x="497" y="808"/>
                      </a:lnTo>
                      <a:lnTo>
                        <a:pt x="496" y="803"/>
                      </a:lnTo>
                      <a:lnTo>
                        <a:pt x="495" y="797"/>
                      </a:lnTo>
                      <a:lnTo>
                        <a:pt x="492" y="793"/>
                      </a:lnTo>
                      <a:lnTo>
                        <a:pt x="489" y="790"/>
                      </a:lnTo>
                      <a:lnTo>
                        <a:pt x="482" y="785"/>
                      </a:lnTo>
                      <a:lnTo>
                        <a:pt x="474" y="780"/>
                      </a:lnTo>
                      <a:lnTo>
                        <a:pt x="455" y="773"/>
                      </a:lnTo>
                      <a:lnTo>
                        <a:pt x="448" y="769"/>
                      </a:lnTo>
                      <a:lnTo>
                        <a:pt x="441" y="764"/>
                      </a:lnTo>
                      <a:lnTo>
                        <a:pt x="441" y="764"/>
                      </a:lnTo>
                      <a:lnTo>
                        <a:pt x="445" y="759"/>
                      </a:lnTo>
                      <a:lnTo>
                        <a:pt x="447" y="755"/>
                      </a:lnTo>
                      <a:lnTo>
                        <a:pt x="450" y="751"/>
                      </a:lnTo>
                      <a:lnTo>
                        <a:pt x="452" y="749"/>
                      </a:lnTo>
                      <a:lnTo>
                        <a:pt x="455" y="748"/>
                      </a:lnTo>
                      <a:lnTo>
                        <a:pt x="455" y="748"/>
                      </a:lnTo>
                      <a:lnTo>
                        <a:pt x="461" y="731"/>
                      </a:lnTo>
                      <a:lnTo>
                        <a:pt x="468" y="714"/>
                      </a:lnTo>
                      <a:lnTo>
                        <a:pt x="485" y="685"/>
                      </a:lnTo>
                      <a:lnTo>
                        <a:pt x="493" y="671"/>
                      </a:lnTo>
                      <a:lnTo>
                        <a:pt x="500" y="654"/>
                      </a:lnTo>
                      <a:lnTo>
                        <a:pt x="504" y="637"/>
                      </a:lnTo>
                      <a:lnTo>
                        <a:pt x="507" y="616"/>
                      </a:lnTo>
                      <a:lnTo>
                        <a:pt x="507" y="616"/>
                      </a:lnTo>
                      <a:lnTo>
                        <a:pt x="513" y="613"/>
                      </a:lnTo>
                      <a:lnTo>
                        <a:pt x="517" y="610"/>
                      </a:lnTo>
                      <a:lnTo>
                        <a:pt x="521" y="609"/>
                      </a:lnTo>
                      <a:lnTo>
                        <a:pt x="527" y="609"/>
                      </a:lnTo>
                      <a:lnTo>
                        <a:pt x="537" y="610"/>
                      </a:lnTo>
                      <a:lnTo>
                        <a:pt x="547" y="616"/>
                      </a:lnTo>
                      <a:lnTo>
                        <a:pt x="568" y="627"/>
                      </a:lnTo>
                      <a:lnTo>
                        <a:pt x="577" y="633"/>
                      </a:lnTo>
                      <a:lnTo>
                        <a:pt x="587" y="637"/>
                      </a:lnTo>
                      <a:lnTo>
                        <a:pt x="587" y="637"/>
                      </a:lnTo>
                      <a:lnTo>
                        <a:pt x="589" y="630"/>
                      </a:lnTo>
                      <a:lnTo>
                        <a:pt x="593" y="625"/>
                      </a:lnTo>
                      <a:lnTo>
                        <a:pt x="600" y="612"/>
                      </a:lnTo>
                      <a:lnTo>
                        <a:pt x="600" y="612"/>
                      </a:lnTo>
                      <a:lnTo>
                        <a:pt x="590" y="606"/>
                      </a:lnTo>
                      <a:lnTo>
                        <a:pt x="582" y="602"/>
                      </a:lnTo>
                      <a:lnTo>
                        <a:pt x="563" y="595"/>
                      </a:lnTo>
                      <a:lnTo>
                        <a:pt x="547" y="588"/>
                      </a:lnTo>
                      <a:lnTo>
                        <a:pt x="540" y="585"/>
                      </a:lnTo>
                      <a:lnTo>
                        <a:pt x="531" y="581"/>
                      </a:lnTo>
                      <a:lnTo>
                        <a:pt x="531" y="581"/>
                      </a:lnTo>
                      <a:lnTo>
                        <a:pt x="531" y="568"/>
                      </a:lnTo>
                      <a:lnTo>
                        <a:pt x="534" y="559"/>
                      </a:lnTo>
                      <a:lnTo>
                        <a:pt x="538" y="552"/>
                      </a:lnTo>
                      <a:lnTo>
                        <a:pt x="544" y="546"/>
                      </a:lnTo>
                      <a:lnTo>
                        <a:pt x="551" y="539"/>
                      </a:lnTo>
                      <a:lnTo>
                        <a:pt x="556" y="532"/>
                      </a:lnTo>
                      <a:lnTo>
                        <a:pt x="561" y="522"/>
                      </a:lnTo>
                      <a:lnTo>
                        <a:pt x="563" y="509"/>
                      </a:lnTo>
                      <a:lnTo>
                        <a:pt x="563" y="509"/>
                      </a:lnTo>
                      <a:lnTo>
                        <a:pt x="573" y="497"/>
                      </a:lnTo>
                      <a:lnTo>
                        <a:pt x="580" y="481"/>
                      </a:lnTo>
                      <a:lnTo>
                        <a:pt x="586" y="466"/>
                      </a:lnTo>
                      <a:lnTo>
                        <a:pt x="591" y="450"/>
                      </a:lnTo>
                      <a:lnTo>
                        <a:pt x="591" y="450"/>
                      </a:lnTo>
                      <a:lnTo>
                        <a:pt x="597" y="424"/>
                      </a:lnTo>
                      <a:lnTo>
                        <a:pt x="600" y="417"/>
                      </a:lnTo>
                      <a:lnTo>
                        <a:pt x="601" y="417"/>
                      </a:lnTo>
                      <a:lnTo>
                        <a:pt x="604" y="418"/>
                      </a:lnTo>
                      <a:lnTo>
                        <a:pt x="604" y="418"/>
                      </a:lnTo>
                      <a:lnTo>
                        <a:pt x="606" y="417"/>
                      </a:lnTo>
                      <a:lnTo>
                        <a:pt x="606" y="417"/>
                      </a:lnTo>
                      <a:lnTo>
                        <a:pt x="606" y="414"/>
                      </a:lnTo>
                      <a:lnTo>
                        <a:pt x="604" y="411"/>
                      </a:lnTo>
                      <a:lnTo>
                        <a:pt x="604" y="411"/>
                      </a:lnTo>
                      <a:lnTo>
                        <a:pt x="606" y="410"/>
                      </a:lnTo>
                      <a:lnTo>
                        <a:pt x="606" y="410"/>
                      </a:lnTo>
                      <a:lnTo>
                        <a:pt x="615" y="408"/>
                      </a:lnTo>
                      <a:lnTo>
                        <a:pt x="625" y="408"/>
                      </a:lnTo>
                      <a:lnTo>
                        <a:pt x="635" y="411"/>
                      </a:lnTo>
                      <a:lnTo>
                        <a:pt x="643" y="414"/>
                      </a:lnTo>
                      <a:lnTo>
                        <a:pt x="662" y="424"/>
                      </a:lnTo>
                      <a:lnTo>
                        <a:pt x="680" y="434"/>
                      </a:lnTo>
                      <a:lnTo>
                        <a:pt x="680" y="434"/>
                      </a:lnTo>
                      <a:lnTo>
                        <a:pt x="681" y="429"/>
                      </a:lnTo>
                      <a:lnTo>
                        <a:pt x="684" y="425"/>
                      </a:lnTo>
                      <a:lnTo>
                        <a:pt x="686" y="421"/>
                      </a:lnTo>
                      <a:lnTo>
                        <a:pt x="687" y="417"/>
                      </a:lnTo>
                      <a:lnTo>
                        <a:pt x="687" y="417"/>
                      </a:lnTo>
                      <a:lnTo>
                        <a:pt x="676" y="403"/>
                      </a:lnTo>
                      <a:lnTo>
                        <a:pt x="663" y="391"/>
                      </a:lnTo>
                      <a:lnTo>
                        <a:pt x="648" y="380"/>
                      </a:lnTo>
                      <a:lnTo>
                        <a:pt x="632" y="372"/>
                      </a:lnTo>
                      <a:lnTo>
                        <a:pt x="615" y="363"/>
                      </a:lnTo>
                      <a:lnTo>
                        <a:pt x="598" y="358"/>
                      </a:lnTo>
                      <a:lnTo>
                        <a:pt x="580" y="354"/>
                      </a:lnTo>
                      <a:lnTo>
                        <a:pt x="563" y="351"/>
                      </a:lnTo>
                      <a:lnTo>
                        <a:pt x="563" y="351"/>
                      </a:lnTo>
                      <a:lnTo>
                        <a:pt x="563" y="355"/>
                      </a:lnTo>
                      <a:lnTo>
                        <a:pt x="561" y="358"/>
                      </a:lnTo>
                      <a:lnTo>
                        <a:pt x="556" y="365"/>
                      </a:lnTo>
                      <a:lnTo>
                        <a:pt x="554" y="372"/>
                      </a:lnTo>
                      <a:lnTo>
                        <a:pt x="554" y="375"/>
                      </a:lnTo>
                      <a:lnTo>
                        <a:pt x="555" y="379"/>
                      </a:lnTo>
                      <a:lnTo>
                        <a:pt x="555" y="379"/>
                      </a:lnTo>
                      <a:lnTo>
                        <a:pt x="568" y="384"/>
                      </a:lnTo>
                      <a:lnTo>
                        <a:pt x="575" y="390"/>
                      </a:lnTo>
                      <a:lnTo>
                        <a:pt x="580" y="396"/>
                      </a:lnTo>
                      <a:lnTo>
                        <a:pt x="584" y="403"/>
                      </a:lnTo>
                      <a:lnTo>
                        <a:pt x="586" y="406"/>
                      </a:lnTo>
                      <a:lnTo>
                        <a:pt x="586" y="410"/>
                      </a:lnTo>
                      <a:lnTo>
                        <a:pt x="584" y="414"/>
                      </a:lnTo>
                      <a:lnTo>
                        <a:pt x="582" y="417"/>
                      </a:lnTo>
                      <a:lnTo>
                        <a:pt x="579" y="421"/>
                      </a:lnTo>
                      <a:lnTo>
                        <a:pt x="575" y="425"/>
                      </a:lnTo>
                      <a:lnTo>
                        <a:pt x="575" y="425"/>
                      </a:lnTo>
                      <a:lnTo>
                        <a:pt x="575" y="429"/>
                      </a:lnTo>
                      <a:lnTo>
                        <a:pt x="575" y="434"/>
                      </a:lnTo>
                      <a:lnTo>
                        <a:pt x="572" y="439"/>
                      </a:lnTo>
                      <a:lnTo>
                        <a:pt x="570" y="445"/>
                      </a:lnTo>
                      <a:lnTo>
                        <a:pt x="569" y="453"/>
                      </a:lnTo>
                      <a:lnTo>
                        <a:pt x="569" y="453"/>
                      </a:lnTo>
                      <a:lnTo>
                        <a:pt x="558" y="473"/>
                      </a:lnTo>
                      <a:lnTo>
                        <a:pt x="549" y="494"/>
                      </a:lnTo>
                      <a:lnTo>
                        <a:pt x="540" y="515"/>
                      </a:lnTo>
                      <a:lnTo>
                        <a:pt x="531" y="533"/>
                      </a:lnTo>
                      <a:lnTo>
                        <a:pt x="531" y="533"/>
                      </a:lnTo>
                      <a:lnTo>
                        <a:pt x="527" y="545"/>
                      </a:lnTo>
                      <a:lnTo>
                        <a:pt x="523" y="557"/>
                      </a:lnTo>
                      <a:lnTo>
                        <a:pt x="521" y="563"/>
                      </a:lnTo>
                      <a:lnTo>
                        <a:pt x="517" y="567"/>
                      </a:lnTo>
                      <a:lnTo>
                        <a:pt x="513" y="571"/>
                      </a:lnTo>
                      <a:lnTo>
                        <a:pt x="507" y="574"/>
                      </a:lnTo>
                      <a:lnTo>
                        <a:pt x="507" y="574"/>
                      </a:lnTo>
                      <a:lnTo>
                        <a:pt x="502" y="571"/>
                      </a:lnTo>
                      <a:lnTo>
                        <a:pt x="497" y="567"/>
                      </a:lnTo>
                      <a:lnTo>
                        <a:pt x="489" y="557"/>
                      </a:lnTo>
                      <a:lnTo>
                        <a:pt x="489" y="557"/>
                      </a:lnTo>
                      <a:lnTo>
                        <a:pt x="483" y="560"/>
                      </a:lnTo>
                      <a:lnTo>
                        <a:pt x="478" y="561"/>
                      </a:lnTo>
                      <a:lnTo>
                        <a:pt x="471" y="561"/>
                      </a:lnTo>
                      <a:lnTo>
                        <a:pt x="464" y="561"/>
                      </a:lnTo>
                      <a:lnTo>
                        <a:pt x="464" y="561"/>
                      </a:lnTo>
                      <a:lnTo>
                        <a:pt x="458" y="575"/>
                      </a:lnTo>
                      <a:lnTo>
                        <a:pt x="455" y="582"/>
                      </a:lnTo>
                      <a:lnTo>
                        <a:pt x="455" y="591"/>
                      </a:lnTo>
                      <a:lnTo>
                        <a:pt x="455" y="591"/>
                      </a:lnTo>
                      <a:lnTo>
                        <a:pt x="467" y="595"/>
                      </a:lnTo>
                      <a:lnTo>
                        <a:pt x="476" y="602"/>
                      </a:lnTo>
                      <a:lnTo>
                        <a:pt x="481" y="606"/>
                      </a:lnTo>
                      <a:lnTo>
                        <a:pt x="485" y="610"/>
                      </a:lnTo>
                      <a:lnTo>
                        <a:pt x="486" y="616"/>
                      </a:lnTo>
                      <a:lnTo>
                        <a:pt x="486" y="623"/>
                      </a:lnTo>
                      <a:lnTo>
                        <a:pt x="486" y="623"/>
                      </a:lnTo>
                      <a:lnTo>
                        <a:pt x="486" y="626"/>
                      </a:lnTo>
                      <a:lnTo>
                        <a:pt x="483" y="629"/>
                      </a:lnTo>
                      <a:lnTo>
                        <a:pt x="479" y="634"/>
                      </a:lnTo>
                      <a:lnTo>
                        <a:pt x="472" y="640"/>
                      </a:lnTo>
                      <a:lnTo>
                        <a:pt x="468" y="648"/>
                      </a:lnTo>
                      <a:lnTo>
                        <a:pt x="468" y="648"/>
                      </a:lnTo>
                      <a:lnTo>
                        <a:pt x="465" y="655"/>
                      </a:lnTo>
                      <a:lnTo>
                        <a:pt x="465" y="661"/>
                      </a:lnTo>
                      <a:lnTo>
                        <a:pt x="464" y="668"/>
                      </a:lnTo>
                      <a:lnTo>
                        <a:pt x="464" y="674"/>
                      </a:lnTo>
                      <a:lnTo>
                        <a:pt x="464" y="674"/>
                      </a:lnTo>
                      <a:lnTo>
                        <a:pt x="455" y="696"/>
                      </a:lnTo>
                      <a:lnTo>
                        <a:pt x="445" y="720"/>
                      </a:lnTo>
                      <a:lnTo>
                        <a:pt x="436" y="741"/>
                      </a:lnTo>
                      <a:lnTo>
                        <a:pt x="427" y="759"/>
                      </a:lnTo>
                      <a:lnTo>
                        <a:pt x="427" y="759"/>
                      </a:lnTo>
                      <a:lnTo>
                        <a:pt x="422" y="761"/>
                      </a:lnTo>
                      <a:lnTo>
                        <a:pt x="416" y="764"/>
                      </a:lnTo>
                      <a:lnTo>
                        <a:pt x="416" y="764"/>
                      </a:lnTo>
                      <a:lnTo>
                        <a:pt x="406" y="755"/>
                      </a:lnTo>
                      <a:lnTo>
                        <a:pt x="401" y="751"/>
                      </a:lnTo>
                      <a:lnTo>
                        <a:pt x="394" y="748"/>
                      </a:lnTo>
                      <a:lnTo>
                        <a:pt x="394" y="748"/>
                      </a:lnTo>
                      <a:lnTo>
                        <a:pt x="385" y="766"/>
                      </a:lnTo>
                      <a:lnTo>
                        <a:pt x="378" y="785"/>
                      </a:lnTo>
                      <a:lnTo>
                        <a:pt x="378" y="785"/>
                      </a:lnTo>
                      <a:lnTo>
                        <a:pt x="389" y="789"/>
                      </a:lnTo>
                      <a:lnTo>
                        <a:pt x="398" y="794"/>
                      </a:lnTo>
                      <a:lnTo>
                        <a:pt x="402" y="797"/>
                      </a:lnTo>
                      <a:lnTo>
                        <a:pt x="405" y="801"/>
                      </a:lnTo>
                      <a:lnTo>
                        <a:pt x="406" y="807"/>
                      </a:lnTo>
                      <a:lnTo>
                        <a:pt x="406" y="813"/>
                      </a:lnTo>
                      <a:lnTo>
                        <a:pt x="406" y="813"/>
                      </a:lnTo>
                      <a:lnTo>
                        <a:pt x="395" y="827"/>
                      </a:lnTo>
                      <a:lnTo>
                        <a:pt x="387" y="844"/>
                      </a:lnTo>
                      <a:lnTo>
                        <a:pt x="378" y="860"/>
                      </a:lnTo>
                      <a:lnTo>
                        <a:pt x="370" y="880"/>
                      </a:lnTo>
                      <a:lnTo>
                        <a:pt x="364" y="898"/>
                      </a:lnTo>
                      <a:lnTo>
                        <a:pt x="358" y="918"/>
                      </a:lnTo>
                      <a:lnTo>
                        <a:pt x="356" y="936"/>
                      </a:lnTo>
                      <a:lnTo>
                        <a:pt x="353" y="954"/>
                      </a:lnTo>
                      <a:lnTo>
                        <a:pt x="353" y="954"/>
                      </a:lnTo>
                      <a:lnTo>
                        <a:pt x="344" y="962"/>
                      </a:lnTo>
                      <a:lnTo>
                        <a:pt x="340" y="963"/>
                      </a:lnTo>
                      <a:lnTo>
                        <a:pt x="336" y="963"/>
                      </a:lnTo>
                      <a:lnTo>
                        <a:pt x="336" y="963"/>
                      </a:lnTo>
                      <a:lnTo>
                        <a:pt x="329" y="959"/>
                      </a:lnTo>
                      <a:lnTo>
                        <a:pt x="323" y="953"/>
                      </a:lnTo>
                      <a:lnTo>
                        <a:pt x="318" y="947"/>
                      </a:lnTo>
                      <a:lnTo>
                        <a:pt x="311" y="945"/>
                      </a:lnTo>
                      <a:lnTo>
                        <a:pt x="311" y="945"/>
                      </a:lnTo>
                      <a:lnTo>
                        <a:pt x="304" y="959"/>
                      </a:lnTo>
                      <a:lnTo>
                        <a:pt x="297" y="974"/>
                      </a:lnTo>
                      <a:lnTo>
                        <a:pt x="290" y="988"/>
                      </a:lnTo>
                      <a:lnTo>
                        <a:pt x="288" y="995"/>
                      </a:lnTo>
                      <a:lnTo>
                        <a:pt x="287" y="1002"/>
                      </a:lnTo>
                      <a:lnTo>
                        <a:pt x="287" y="1002"/>
                      </a:lnTo>
                      <a:lnTo>
                        <a:pt x="295" y="999"/>
                      </a:lnTo>
                      <a:lnTo>
                        <a:pt x="305" y="999"/>
                      </a:lnTo>
                      <a:lnTo>
                        <a:pt x="314" y="999"/>
                      </a:lnTo>
                      <a:lnTo>
                        <a:pt x="321" y="1001"/>
                      </a:lnTo>
                      <a:lnTo>
                        <a:pt x="336" y="1005"/>
                      </a:lnTo>
                      <a:lnTo>
                        <a:pt x="351" y="1012"/>
                      </a:lnTo>
                      <a:lnTo>
                        <a:pt x="379" y="1029"/>
                      </a:lnTo>
                      <a:lnTo>
                        <a:pt x="395" y="1037"/>
                      </a:lnTo>
                      <a:lnTo>
                        <a:pt x="410" y="1044"/>
                      </a:lnTo>
                      <a:lnTo>
                        <a:pt x="410" y="1044"/>
                      </a:lnTo>
                      <a:lnTo>
                        <a:pt x="419" y="1032"/>
                      </a:lnTo>
                      <a:lnTo>
                        <a:pt x="422" y="1026"/>
                      </a:lnTo>
                      <a:lnTo>
                        <a:pt x="424" y="1019"/>
                      </a:lnTo>
                      <a:lnTo>
                        <a:pt x="424" y="1019"/>
                      </a:lnTo>
                      <a:lnTo>
                        <a:pt x="419" y="1011"/>
                      </a:lnTo>
                      <a:lnTo>
                        <a:pt x="413" y="1004"/>
                      </a:lnTo>
                      <a:lnTo>
                        <a:pt x="405" y="998"/>
                      </a:lnTo>
                      <a:lnTo>
                        <a:pt x="398" y="992"/>
                      </a:lnTo>
                      <a:lnTo>
                        <a:pt x="381" y="983"/>
                      </a:lnTo>
                      <a:lnTo>
                        <a:pt x="361" y="974"/>
                      </a:lnTo>
                      <a:lnTo>
                        <a:pt x="361" y="974"/>
                      </a:lnTo>
                      <a:lnTo>
                        <a:pt x="360" y="970"/>
                      </a:lnTo>
                      <a:lnTo>
                        <a:pt x="358" y="967"/>
                      </a:lnTo>
                      <a:lnTo>
                        <a:pt x="358" y="967"/>
                      </a:lnTo>
                      <a:lnTo>
                        <a:pt x="361" y="963"/>
                      </a:lnTo>
                      <a:lnTo>
                        <a:pt x="364" y="959"/>
                      </a:lnTo>
                      <a:lnTo>
                        <a:pt x="367" y="954"/>
                      </a:lnTo>
                      <a:lnTo>
                        <a:pt x="368" y="953"/>
                      </a:lnTo>
                      <a:lnTo>
                        <a:pt x="371" y="953"/>
                      </a:lnTo>
                      <a:lnTo>
                        <a:pt x="371" y="953"/>
                      </a:lnTo>
                      <a:lnTo>
                        <a:pt x="371" y="940"/>
                      </a:lnTo>
                      <a:lnTo>
                        <a:pt x="371" y="940"/>
                      </a:lnTo>
                      <a:lnTo>
                        <a:pt x="381" y="931"/>
                      </a:lnTo>
                      <a:lnTo>
                        <a:pt x="388" y="919"/>
                      </a:lnTo>
                      <a:lnTo>
                        <a:pt x="395" y="907"/>
                      </a:lnTo>
                      <a:lnTo>
                        <a:pt x="401" y="894"/>
                      </a:lnTo>
                      <a:lnTo>
                        <a:pt x="412" y="869"/>
                      </a:lnTo>
                      <a:lnTo>
                        <a:pt x="419" y="856"/>
                      </a:lnTo>
                      <a:lnTo>
                        <a:pt x="427" y="846"/>
                      </a:lnTo>
                      <a:lnTo>
                        <a:pt x="427" y="846"/>
                      </a:lnTo>
                      <a:lnTo>
                        <a:pt x="429" y="834"/>
                      </a:lnTo>
                      <a:lnTo>
                        <a:pt x="431" y="823"/>
                      </a:lnTo>
                      <a:lnTo>
                        <a:pt x="433" y="818"/>
                      </a:lnTo>
                      <a:lnTo>
                        <a:pt x="436" y="814"/>
                      </a:lnTo>
                      <a:lnTo>
                        <a:pt x="440" y="811"/>
                      </a:lnTo>
                      <a:lnTo>
                        <a:pt x="444" y="808"/>
                      </a:lnTo>
                      <a:lnTo>
                        <a:pt x="444" y="808"/>
                      </a:lnTo>
                      <a:lnTo>
                        <a:pt x="452" y="810"/>
                      </a:lnTo>
                      <a:lnTo>
                        <a:pt x="460" y="811"/>
                      </a:lnTo>
                      <a:lnTo>
                        <a:pt x="474" y="820"/>
                      </a:lnTo>
                      <a:lnTo>
                        <a:pt x="486" y="828"/>
                      </a:lnTo>
                      <a:lnTo>
                        <a:pt x="502" y="838"/>
                      </a:lnTo>
                      <a:lnTo>
                        <a:pt x="502" y="838"/>
                      </a:lnTo>
                      <a:close/>
                      <a:moveTo>
                        <a:pt x="1034" y="387"/>
                      </a:moveTo>
                      <a:lnTo>
                        <a:pt x="1034" y="387"/>
                      </a:lnTo>
                      <a:lnTo>
                        <a:pt x="1008" y="387"/>
                      </a:lnTo>
                      <a:lnTo>
                        <a:pt x="985" y="384"/>
                      </a:lnTo>
                      <a:lnTo>
                        <a:pt x="961" y="380"/>
                      </a:lnTo>
                      <a:lnTo>
                        <a:pt x="935" y="376"/>
                      </a:lnTo>
                      <a:lnTo>
                        <a:pt x="889" y="365"/>
                      </a:lnTo>
                      <a:lnTo>
                        <a:pt x="841" y="355"/>
                      </a:lnTo>
                      <a:lnTo>
                        <a:pt x="841" y="355"/>
                      </a:lnTo>
                      <a:lnTo>
                        <a:pt x="841" y="361"/>
                      </a:lnTo>
                      <a:lnTo>
                        <a:pt x="841" y="361"/>
                      </a:lnTo>
                      <a:lnTo>
                        <a:pt x="843" y="446"/>
                      </a:lnTo>
                      <a:lnTo>
                        <a:pt x="844" y="533"/>
                      </a:lnTo>
                      <a:lnTo>
                        <a:pt x="843" y="707"/>
                      </a:lnTo>
                      <a:lnTo>
                        <a:pt x="841" y="876"/>
                      </a:lnTo>
                      <a:lnTo>
                        <a:pt x="843" y="956"/>
                      </a:lnTo>
                      <a:lnTo>
                        <a:pt x="844" y="1032"/>
                      </a:lnTo>
                      <a:lnTo>
                        <a:pt x="844" y="1032"/>
                      </a:lnTo>
                      <a:lnTo>
                        <a:pt x="847" y="1030"/>
                      </a:lnTo>
                      <a:lnTo>
                        <a:pt x="850" y="1029"/>
                      </a:lnTo>
                      <a:lnTo>
                        <a:pt x="858" y="1029"/>
                      </a:lnTo>
                      <a:lnTo>
                        <a:pt x="868" y="1032"/>
                      </a:lnTo>
                      <a:lnTo>
                        <a:pt x="868" y="1032"/>
                      </a:lnTo>
                      <a:lnTo>
                        <a:pt x="874" y="1030"/>
                      </a:lnTo>
                      <a:lnTo>
                        <a:pt x="879" y="1033"/>
                      </a:lnTo>
                      <a:lnTo>
                        <a:pt x="885" y="1036"/>
                      </a:lnTo>
                      <a:lnTo>
                        <a:pt x="893" y="1037"/>
                      </a:lnTo>
                      <a:lnTo>
                        <a:pt x="893" y="1037"/>
                      </a:lnTo>
                      <a:lnTo>
                        <a:pt x="899" y="1039"/>
                      </a:lnTo>
                      <a:lnTo>
                        <a:pt x="906" y="1037"/>
                      </a:lnTo>
                      <a:lnTo>
                        <a:pt x="913" y="1037"/>
                      </a:lnTo>
                      <a:lnTo>
                        <a:pt x="919" y="1037"/>
                      </a:lnTo>
                      <a:lnTo>
                        <a:pt x="919" y="1037"/>
                      </a:lnTo>
                      <a:lnTo>
                        <a:pt x="923" y="1039"/>
                      </a:lnTo>
                      <a:lnTo>
                        <a:pt x="926" y="1042"/>
                      </a:lnTo>
                      <a:lnTo>
                        <a:pt x="930" y="1043"/>
                      </a:lnTo>
                      <a:lnTo>
                        <a:pt x="934" y="1044"/>
                      </a:lnTo>
                      <a:lnTo>
                        <a:pt x="934" y="1044"/>
                      </a:lnTo>
                      <a:lnTo>
                        <a:pt x="958" y="1047"/>
                      </a:lnTo>
                      <a:lnTo>
                        <a:pt x="982" y="1049"/>
                      </a:lnTo>
                      <a:lnTo>
                        <a:pt x="1007" y="1049"/>
                      </a:lnTo>
                      <a:lnTo>
                        <a:pt x="1032" y="1049"/>
                      </a:lnTo>
                      <a:lnTo>
                        <a:pt x="1083" y="1044"/>
                      </a:lnTo>
                      <a:lnTo>
                        <a:pt x="1132" y="1037"/>
                      </a:lnTo>
                      <a:lnTo>
                        <a:pt x="1132" y="1037"/>
                      </a:lnTo>
                      <a:lnTo>
                        <a:pt x="1132" y="919"/>
                      </a:lnTo>
                      <a:lnTo>
                        <a:pt x="1132" y="859"/>
                      </a:lnTo>
                      <a:lnTo>
                        <a:pt x="1129" y="796"/>
                      </a:lnTo>
                      <a:lnTo>
                        <a:pt x="1129" y="796"/>
                      </a:lnTo>
                      <a:lnTo>
                        <a:pt x="1128" y="744"/>
                      </a:lnTo>
                      <a:lnTo>
                        <a:pt x="1128" y="693"/>
                      </a:lnTo>
                      <a:lnTo>
                        <a:pt x="1128" y="641"/>
                      </a:lnTo>
                      <a:lnTo>
                        <a:pt x="1125" y="591"/>
                      </a:lnTo>
                      <a:lnTo>
                        <a:pt x="1125" y="591"/>
                      </a:lnTo>
                      <a:lnTo>
                        <a:pt x="1116" y="483"/>
                      </a:lnTo>
                      <a:lnTo>
                        <a:pt x="1114" y="427"/>
                      </a:lnTo>
                      <a:lnTo>
                        <a:pt x="1114" y="400"/>
                      </a:lnTo>
                      <a:lnTo>
                        <a:pt x="1115" y="373"/>
                      </a:lnTo>
                      <a:lnTo>
                        <a:pt x="1115" y="373"/>
                      </a:lnTo>
                      <a:lnTo>
                        <a:pt x="1104" y="375"/>
                      </a:lnTo>
                      <a:lnTo>
                        <a:pt x="1094" y="375"/>
                      </a:lnTo>
                      <a:lnTo>
                        <a:pt x="1073" y="379"/>
                      </a:lnTo>
                      <a:lnTo>
                        <a:pt x="1053" y="384"/>
                      </a:lnTo>
                      <a:lnTo>
                        <a:pt x="1044" y="386"/>
                      </a:lnTo>
                      <a:lnTo>
                        <a:pt x="1034" y="387"/>
                      </a:lnTo>
                      <a:lnTo>
                        <a:pt x="1034" y="387"/>
                      </a:lnTo>
                      <a:close/>
                      <a:moveTo>
                        <a:pt x="1458" y="365"/>
                      </a:moveTo>
                      <a:lnTo>
                        <a:pt x="1458" y="365"/>
                      </a:lnTo>
                      <a:lnTo>
                        <a:pt x="1458" y="393"/>
                      </a:lnTo>
                      <a:lnTo>
                        <a:pt x="1459" y="411"/>
                      </a:lnTo>
                      <a:lnTo>
                        <a:pt x="1458" y="428"/>
                      </a:lnTo>
                      <a:lnTo>
                        <a:pt x="1458" y="436"/>
                      </a:lnTo>
                      <a:lnTo>
                        <a:pt x="1455" y="446"/>
                      </a:lnTo>
                      <a:lnTo>
                        <a:pt x="1455" y="446"/>
                      </a:lnTo>
                      <a:lnTo>
                        <a:pt x="1460" y="532"/>
                      </a:lnTo>
                      <a:lnTo>
                        <a:pt x="1462" y="575"/>
                      </a:lnTo>
                      <a:lnTo>
                        <a:pt x="1462" y="598"/>
                      </a:lnTo>
                      <a:lnTo>
                        <a:pt x="1462" y="620"/>
                      </a:lnTo>
                      <a:lnTo>
                        <a:pt x="1462" y="620"/>
                      </a:lnTo>
                      <a:lnTo>
                        <a:pt x="1458" y="693"/>
                      </a:lnTo>
                      <a:lnTo>
                        <a:pt x="1455" y="766"/>
                      </a:lnTo>
                      <a:lnTo>
                        <a:pt x="1453" y="842"/>
                      </a:lnTo>
                      <a:lnTo>
                        <a:pt x="1453" y="917"/>
                      </a:lnTo>
                      <a:lnTo>
                        <a:pt x="1455" y="991"/>
                      </a:lnTo>
                      <a:lnTo>
                        <a:pt x="1456" y="1064"/>
                      </a:lnTo>
                      <a:lnTo>
                        <a:pt x="1462" y="1206"/>
                      </a:lnTo>
                      <a:lnTo>
                        <a:pt x="1462" y="1206"/>
                      </a:lnTo>
                      <a:lnTo>
                        <a:pt x="1469" y="1211"/>
                      </a:lnTo>
                      <a:lnTo>
                        <a:pt x="1476" y="1216"/>
                      </a:lnTo>
                      <a:lnTo>
                        <a:pt x="1480" y="1218"/>
                      </a:lnTo>
                      <a:lnTo>
                        <a:pt x="1484" y="1220"/>
                      </a:lnTo>
                      <a:lnTo>
                        <a:pt x="1489" y="1220"/>
                      </a:lnTo>
                      <a:lnTo>
                        <a:pt x="1493" y="1218"/>
                      </a:lnTo>
                      <a:lnTo>
                        <a:pt x="1493" y="1218"/>
                      </a:lnTo>
                      <a:lnTo>
                        <a:pt x="1498" y="1161"/>
                      </a:lnTo>
                      <a:lnTo>
                        <a:pt x="1503" y="1103"/>
                      </a:lnTo>
                      <a:lnTo>
                        <a:pt x="1505" y="1047"/>
                      </a:lnTo>
                      <a:lnTo>
                        <a:pt x="1505" y="990"/>
                      </a:lnTo>
                      <a:lnTo>
                        <a:pt x="1505" y="876"/>
                      </a:lnTo>
                      <a:lnTo>
                        <a:pt x="1504" y="761"/>
                      </a:lnTo>
                      <a:lnTo>
                        <a:pt x="1504" y="761"/>
                      </a:lnTo>
                      <a:lnTo>
                        <a:pt x="1503" y="724"/>
                      </a:lnTo>
                      <a:lnTo>
                        <a:pt x="1498" y="689"/>
                      </a:lnTo>
                      <a:lnTo>
                        <a:pt x="1496" y="653"/>
                      </a:lnTo>
                      <a:lnTo>
                        <a:pt x="1493" y="616"/>
                      </a:lnTo>
                      <a:lnTo>
                        <a:pt x="1493" y="616"/>
                      </a:lnTo>
                      <a:lnTo>
                        <a:pt x="1493" y="585"/>
                      </a:lnTo>
                      <a:lnTo>
                        <a:pt x="1493" y="553"/>
                      </a:lnTo>
                      <a:lnTo>
                        <a:pt x="1494" y="488"/>
                      </a:lnTo>
                      <a:lnTo>
                        <a:pt x="1497" y="425"/>
                      </a:lnTo>
                      <a:lnTo>
                        <a:pt x="1497" y="394"/>
                      </a:lnTo>
                      <a:lnTo>
                        <a:pt x="1496" y="363"/>
                      </a:lnTo>
                      <a:lnTo>
                        <a:pt x="1496" y="363"/>
                      </a:lnTo>
                      <a:lnTo>
                        <a:pt x="1489" y="363"/>
                      </a:lnTo>
                      <a:lnTo>
                        <a:pt x="1483" y="363"/>
                      </a:lnTo>
                      <a:lnTo>
                        <a:pt x="1474" y="365"/>
                      </a:lnTo>
                      <a:lnTo>
                        <a:pt x="1467" y="366"/>
                      </a:lnTo>
                      <a:lnTo>
                        <a:pt x="1463" y="365"/>
                      </a:lnTo>
                      <a:lnTo>
                        <a:pt x="1459" y="363"/>
                      </a:lnTo>
                      <a:lnTo>
                        <a:pt x="1459" y="363"/>
                      </a:lnTo>
                      <a:lnTo>
                        <a:pt x="1459" y="362"/>
                      </a:lnTo>
                      <a:lnTo>
                        <a:pt x="1458" y="362"/>
                      </a:lnTo>
                      <a:lnTo>
                        <a:pt x="1458" y="363"/>
                      </a:lnTo>
                      <a:lnTo>
                        <a:pt x="1458" y="365"/>
                      </a:lnTo>
                      <a:lnTo>
                        <a:pt x="1458" y="365"/>
                      </a:lnTo>
                      <a:close/>
                      <a:moveTo>
                        <a:pt x="2057" y="545"/>
                      </a:moveTo>
                      <a:lnTo>
                        <a:pt x="2057" y="545"/>
                      </a:lnTo>
                      <a:lnTo>
                        <a:pt x="2072" y="542"/>
                      </a:lnTo>
                      <a:lnTo>
                        <a:pt x="2089" y="537"/>
                      </a:lnTo>
                      <a:lnTo>
                        <a:pt x="2106" y="532"/>
                      </a:lnTo>
                      <a:lnTo>
                        <a:pt x="2122" y="526"/>
                      </a:lnTo>
                      <a:lnTo>
                        <a:pt x="2137" y="519"/>
                      </a:lnTo>
                      <a:lnTo>
                        <a:pt x="2150" y="511"/>
                      </a:lnTo>
                      <a:lnTo>
                        <a:pt x="2161" y="501"/>
                      </a:lnTo>
                      <a:lnTo>
                        <a:pt x="2169" y="491"/>
                      </a:lnTo>
                      <a:lnTo>
                        <a:pt x="2169" y="491"/>
                      </a:lnTo>
                      <a:lnTo>
                        <a:pt x="2175" y="481"/>
                      </a:lnTo>
                      <a:lnTo>
                        <a:pt x="2176" y="473"/>
                      </a:lnTo>
                      <a:lnTo>
                        <a:pt x="2175" y="466"/>
                      </a:lnTo>
                      <a:lnTo>
                        <a:pt x="2172" y="457"/>
                      </a:lnTo>
                      <a:lnTo>
                        <a:pt x="2164" y="443"/>
                      </a:lnTo>
                      <a:lnTo>
                        <a:pt x="2155" y="429"/>
                      </a:lnTo>
                      <a:lnTo>
                        <a:pt x="2155" y="429"/>
                      </a:lnTo>
                      <a:lnTo>
                        <a:pt x="2150" y="415"/>
                      </a:lnTo>
                      <a:lnTo>
                        <a:pt x="2144" y="403"/>
                      </a:lnTo>
                      <a:lnTo>
                        <a:pt x="2140" y="396"/>
                      </a:lnTo>
                      <a:lnTo>
                        <a:pt x="2136" y="391"/>
                      </a:lnTo>
                      <a:lnTo>
                        <a:pt x="2131" y="387"/>
                      </a:lnTo>
                      <a:lnTo>
                        <a:pt x="2126" y="384"/>
                      </a:lnTo>
                      <a:lnTo>
                        <a:pt x="2126" y="384"/>
                      </a:lnTo>
                      <a:lnTo>
                        <a:pt x="2117" y="383"/>
                      </a:lnTo>
                      <a:lnTo>
                        <a:pt x="2105" y="384"/>
                      </a:lnTo>
                      <a:lnTo>
                        <a:pt x="2077" y="387"/>
                      </a:lnTo>
                      <a:lnTo>
                        <a:pt x="2077" y="387"/>
                      </a:lnTo>
                      <a:lnTo>
                        <a:pt x="2050" y="390"/>
                      </a:lnTo>
                      <a:lnTo>
                        <a:pt x="2028" y="396"/>
                      </a:lnTo>
                      <a:lnTo>
                        <a:pt x="2028" y="396"/>
                      </a:lnTo>
                      <a:lnTo>
                        <a:pt x="2019" y="398"/>
                      </a:lnTo>
                      <a:lnTo>
                        <a:pt x="2011" y="403"/>
                      </a:lnTo>
                      <a:lnTo>
                        <a:pt x="1997" y="413"/>
                      </a:lnTo>
                      <a:lnTo>
                        <a:pt x="1984" y="422"/>
                      </a:lnTo>
                      <a:lnTo>
                        <a:pt x="1971" y="429"/>
                      </a:lnTo>
                      <a:lnTo>
                        <a:pt x="1971" y="429"/>
                      </a:lnTo>
                      <a:lnTo>
                        <a:pt x="1973" y="432"/>
                      </a:lnTo>
                      <a:lnTo>
                        <a:pt x="1973" y="435"/>
                      </a:lnTo>
                      <a:lnTo>
                        <a:pt x="1971" y="439"/>
                      </a:lnTo>
                      <a:lnTo>
                        <a:pt x="1969" y="443"/>
                      </a:lnTo>
                      <a:lnTo>
                        <a:pt x="1969" y="446"/>
                      </a:lnTo>
                      <a:lnTo>
                        <a:pt x="1970" y="449"/>
                      </a:lnTo>
                      <a:lnTo>
                        <a:pt x="1970" y="449"/>
                      </a:lnTo>
                      <a:lnTo>
                        <a:pt x="1964" y="450"/>
                      </a:lnTo>
                      <a:lnTo>
                        <a:pt x="1962" y="452"/>
                      </a:lnTo>
                      <a:lnTo>
                        <a:pt x="1955" y="459"/>
                      </a:lnTo>
                      <a:lnTo>
                        <a:pt x="1955" y="459"/>
                      </a:lnTo>
                      <a:lnTo>
                        <a:pt x="1956" y="473"/>
                      </a:lnTo>
                      <a:lnTo>
                        <a:pt x="1959" y="486"/>
                      </a:lnTo>
                      <a:lnTo>
                        <a:pt x="1964" y="498"/>
                      </a:lnTo>
                      <a:lnTo>
                        <a:pt x="1970" y="509"/>
                      </a:lnTo>
                      <a:lnTo>
                        <a:pt x="1981" y="532"/>
                      </a:lnTo>
                      <a:lnTo>
                        <a:pt x="1988" y="543"/>
                      </a:lnTo>
                      <a:lnTo>
                        <a:pt x="1994" y="554"/>
                      </a:lnTo>
                      <a:lnTo>
                        <a:pt x="1994" y="554"/>
                      </a:lnTo>
                      <a:lnTo>
                        <a:pt x="2001" y="552"/>
                      </a:lnTo>
                      <a:lnTo>
                        <a:pt x="2008" y="550"/>
                      </a:lnTo>
                      <a:lnTo>
                        <a:pt x="2023" y="547"/>
                      </a:lnTo>
                      <a:lnTo>
                        <a:pt x="2039" y="546"/>
                      </a:lnTo>
                      <a:lnTo>
                        <a:pt x="2057" y="545"/>
                      </a:lnTo>
                      <a:lnTo>
                        <a:pt x="2057" y="545"/>
                      </a:lnTo>
                      <a:close/>
                      <a:moveTo>
                        <a:pt x="542" y="397"/>
                      </a:moveTo>
                      <a:lnTo>
                        <a:pt x="542" y="397"/>
                      </a:lnTo>
                      <a:lnTo>
                        <a:pt x="507" y="467"/>
                      </a:lnTo>
                      <a:lnTo>
                        <a:pt x="474" y="537"/>
                      </a:lnTo>
                      <a:lnTo>
                        <a:pt x="474" y="537"/>
                      </a:lnTo>
                      <a:lnTo>
                        <a:pt x="479" y="536"/>
                      </a:lnTo>
                      <a:lnTo>
                        <a:pt x="482" y="536"/>
                      </a:lnTo>
                      <a:lnTo>
                        <a:pt x="489" y="539"/>
                      </a:lnTo>
                      <a:lnTo>
                        <a:pt x="493" y="542"/>
                      </a:lnTo>
                      <a:lnTo>
                        <a:pt x="497" y="543"/>
                      </a:lnTo>
                      <a:lnTo>
                        <a:pt x="502" y="545"/>
                      </a:lnTo>
                      <a:lnTo>
                        <a:pt x="502" y="545"/>
                      </a:lnTo>
                      <a:lnTo>
                        <a:pt x="511" y="529"/>
                      </a:lnTo>
                      <a:lnTo>
                        <a:pt x="520" y="512"/>
                      </a:lnTo>
                      <a:lnTo>
                        <a:pt x="537" y="479"/>
                      </a:lnTo>
                      <a:lnTo>
                        <a:pt x="551" y="442"/>
                      </a:lnTo>
                      <a:lnTo>
                        <a:pt x="563" y="408"/>
                      </a:lnTo>
                      <a:lnTo>
                        <a:pt x="563" y="408"/>
                      </a:lnTo>
                      <a:lnTo>
                        <a:pt x="561" y="403"/>
                      </a:lnTo>
                      <a:lnTo>
                        <a:pt x="556" y="400"/>
                      </a:lnTo>
                      <a:lnTo>
                        <a:pt x="551" y="397"/>
                      </a:lnTo>
                      <a:lnTo>
                        <a:pt x="542" y="397"/>
                      </a:lnTo>
                      <a:lnTo>
                        <a:pt x="542" y="397"/>
                      </a:lnTo>
                      <a:close/>
                      <a:moveTo>
                        <a:pt x="625" y="435"/>
                      </a:moveTo>
                      <a:lnTo>
                        <a:pt x="625" y="435"/>
                      </a:lnTo>
                      <a:lnTo>
                        <a:pt x="621" y="441"/>
                      </a:lnTo>
                      <a:lnTo>
                        <a:pt x="617" y="448"/>
                      </a:lnTo>
                      <a:lnTo>
                        <a:pt x="610" y="462"/>
                      </a:lnTo>
                      <a:lnTo>
                        <a:pt x="603" y="480"/>
                      </a:lnTo>
                      <a:lnTo>
                        <a:pt x="593" y="501"/>
                      </a:lnTo>
                      <a:lnTo>
                        <a:pt x="593" y="501"/>
                      </a:lnTo>
                      <a:lnTo>
                        <a:pt x="583" y="519"/>
                      </a:lnTo>
                      <a:lnTo>
                        <a:pt x="573" y="535"/>
                      </a:lnTo>
                      <a:lnTo>
                        <a:pt x="569" y="543"/>
                      </a:lnTo>
                      <a:lnTo>
                        <a:pt x="565" y="550"/>
                      </a:lnTo>
                      <a:lnTo>
                        <a:pt x="563" y="557"/>
                      </a:lnTo>
                      <a:lnTo>
                        <a:pt x="563" y="563"/>
                      </a:lnTo>
                      <a:lnTo>
                        <a:pt x="563" y="563"/>
                      </a:lnTo>
                      <a:lnTo>
                        <a:pt x="565" y="568"/>
                      </a:lnTo>
                      <a:lnTo>
                        <a:pt x="569" y="574"/>
                      </a:lnTo>
                      <a:lnTo>
                        <a:pt x="575" y="577"/>
                      </a:lnTo>
                      <a:lnTo>
                        <a:pt x="580" y="580"/>
                      </a:lnTo>
                      <a:lnTo>
                        <a:pt x="591" y="587"/>
                      </a:lnTo>
                      <a:lnTo>
                        <a:pt x="597" y="591"/>
                      </a:lnTo>
                      <a:lnTo>
                        <a:pt x="601" y="595"/>
                      </a:lnTo>
                      <a:lnTo>
                        <a:pt x="601" y="595"/>
                      </a:lnTo>
                      <a:lnTo>
                        <a:pt x="613" y="580"/>
                      </a:lnTo>
                      <a:lnTo>
                        <a:pt x="622" y="564"/>
                      </a:lnTo>
                      <a:lnTo>
                        <a:pt x="631" y="547"/>
                      </a:lnTo>
                      <a:lnTo>
                        <a:pt x="638" y="529"/>
                      </a:lnTo>
                      <a:lnTo>
                        <a:pt x="653" y="493"/>
                      </a:lnTo>
                      <a:lnTo>
                        <a:pt x="670" y="457"/>
                      </a:lnTo>
                      <a:lnTo>
                        <a:pt x="670" y="457"/>
                      </a:lnTo>
                      <a:lnTo>
                        <a:pt x="662" y="448"/>
                      </a:lnTo>
                      <a:lnTo>
                        <a:pt x="650" y="441"/>
                      </a:lnTo>
                      <a:lnTo>
                        <a:pt x="645" y="438"/>
                      </a:lnTo>
                      <a:lnTo>
                        <a:pt x="638" y="436"/>
                      </a:lnTo>
                      <a:lnTo>
                        <a:pt x="632" y="435"/>
                      </a:lnTo>
                      <a:lnTo>
                        <a:pt x="625" y="435"/>
                      </a:lnTo>
                      <a:lnTo>
                        <a:pt x="625" y="435"/>
                      </a:lnTo>
                      <a:close/>
                      <a:moveTo>
                        <a:pt x="688" y="455"/>
                      </a:moveTo>
                      <a:lnTo>
                        <a:pt x="688" y="455"/>
                      </a:lnTo>
                      <a:lnTo>
                        <a:pt x="681" y="473"/>
                      </a:lnTo>
                      <a:lnTo>
                        <a:pt x="674" y="491"/>
                      </a:lnTo>
                      <a:lnTo>
                        <a:pt x="655" y="528"/>
                      </a:lnTo>
                      <a:lnTo>
                        <a:pt x="636" y="564"/>
                      </a:lnTo>
                      <a:lnTo>
                        <a:pt x="629" y="584"/>
                      </a:lnTo>
                      <a:lnTo>
                        <a:pt x="622" y="602"/>
                      </a:lnTo>
                      <a:lnTo>
                        <a:pt x="622" y="602"/>
                      </a:lnTo>
                      <a:lnTo>
                        <a:pt x="620" y="618"/>
                      </a:lnTo>
                      <a:lnTo>
                        <a:pt x="618" y="636"/>
                      </a:lnTo>
                      <a:lnTo>
                        <a:pt x="618" y="655"/>
                      </a:lnTo>
                      <a:lnTo>
                        <a:pt x="618" y="675"/>
                      </a:lnTo>
                      <a:lnTo>
                        <a:pt x="622" y="717"/>
                      </a:lnTo>
                      <a:lnTo>
                        <a:pt x="625" y="757"/>
                      </a:lnTo>
                      <a:lnTo>
                        <a:pt x="625" y="757"/>
                      </a:lnTo>
                      <a:lnTo>
                        <a:pt x="625" y="792"/>
                      </a:lnTo>
                      <a:lnTo>
                        <a:pt x="624" y="827"/>
                      </a:lnTo>
                      <a:lnTo>
                        <a:pt x="622" y="859"/>
                      </a:lnTo>
                      <a:lnTo>
                        <a:pt x="622" y="891"/>
                      </a:lnTo>
                      <a:lnTo>
                        <a:pt x="622" y="891"/>
                      </a:lnTo>
                      <a:lnTo>
                        <a:pt x="625" y="963"/>
                      </a:lnTo>
                      <a:lnTo>
                        <a:pt x="627" y="1039"/>
                      </a:lnTo>
                      <a:lnTo>
                        <a:pt x="627" y="1116"/>
                      </a:lnTo>
                      <a:lnTo>
                        <a:pt x="625" y="1192"/>
                      </a:lnTo>
                      <a:lnTo>
                        <a:pt x="625" y="1192"/>
                      </a:lnTo>
                      <a:lnTo>
                        <a:pt x="627" y="1195"/>
                      </a:lnTo>
                      <a:lnTo>
                        <a:pt x="629" y="1196"/>
                      </a:lnTo>
                      <a:lnTo>
                        <a:pt x="634" y="1202"/>
                      </a:lnTo>
                      <a:lnTo>
                        <a:pt x="636" y="1204"/>
                      </a:lnTo>
                      <a:lnTo>
                        <a:pt x="638" y="1209"/>
                      </a:lnTo>
                      <a:lnTo>
                        <a:pt x="638" y="1213"/>
                      </a:lnTo>
                      <a:lnTo>
                        <a:pt x="638" y="1218"/>
                      </a:lnTo>
                      <a:lnTo>
                        <a:pt x="638" y="1218"/>
                      </a:lnTo>
                      <a:lnTo>
                        <a:pt x="656" y="1225"/>
                      </a:lnTo>
                      <a:lnTo>
                        <a:pt x="676" y="1230"/>
                      </a:lnTo>
                      <a:lnTo>
                        <a:pt x="694" y="1232"/>
                      </a:lnTo>
                      <a:lnTo>
                        <a:pt x="715" y="1231"/>
                      </a:lnTo>
                      <a:lnTo>
                        <a:pt x="735" y="1230"/>
                      </a:lnTo>
                      <a:lnTo>
                        <a:pt x="754" y="1227"/>
                      </a:lnTo>
                      <a:lnTo>
                        <a:pt x="774" y="1221"/>
                      </a:lnTo>
                      <a:lnTo>
                        <a:pt x="794" y="1217"/>
                      </a:lnTo>
                      <a:lnTo>
                        <a:pt x="794" y="1217"/>
                      </a:lnTo>
                      <a:lnTo>
                        <a:pt x="796" y="1196"/>
                      </a:lnTo>
                      <a:lnTo>
                        <a:pt x="799" y="1175"/>
                      </a:lnTo>
                      <a:lnTo>
                        <a:pt x="799" y="1154"/>
                      </a:lnTo>
                      <a:lnTo>
                        <a:pt x="799" y="1133"/>
                      </a:lnTo>
                      <a:lnTo>
                        <a:pt x="796" y="1091"/>
                      </a:lnTo>
                      <a:lnTo>
                        <a:pt x="795" y="1046"/>
                      </a:lnTo>
                      <a:lnTo>
                        <a:pt x="795" y="1046"/>
                      </a:lnTo>
                      <a:lnTo>
                        <a:pt x="798" y="978"/>
                      </a:lnTo>
                      <a:lnTo>
                        <a:pt x="801" y="908"/>
                      </a:lnTo>
                      <a:lnTo>
                        <a:pt x="805" y="835"/>
                      </a:lnTo>
                      <a:lnTo>
                        <a:pt x="806" y="797"/>
                      </a:lnTo>
                      <a:lnTo>
                        <a:pt x="806" y="757"/>
                      </a:lnTo>
                      <a:lnTo>
                        <a:pt x="806" y="757"/>
                      </a:lnTo>
                      <a:lnTo>
                        <a:pt x="806" y="712"/>
                      </a:lnTo>
                      <a:lnTo>
                        <a:pt x="805" y="691"/>
                      </a:lnTo>
                      <a:lnTo>
                        <a:pt x="803" y="669"/>
                      </a:lnTo>
                      <a:lnTo>
                        <a:pt x="803" y="669"/>
                      </a:lnTo>
                      <a:lnTo>
                        <a:pt x="802" y="664"/>
                      </a:lnTo>
                      <a:lnTo>
                        <a:pt x="801" y="658"/>
                      </a:lnTo>
                      <a:lnTo>
                        <a:pt x="799" y="653"/>
                      </a:lnTo>
                      <a:lnTo>
                        <a:pt x="798" y="647"/>
                      </a:lnTo>
                      <a:lnTo>
                        <a:pt x="798" y="647"/>
                      </a:lnTo>
                      <a:lnTo>
                        <a:pt x="796" y="630"/>
                      </a:lnTo>
                      <a:lnTo>
                        <a:pt x="798" y="615"/>
                      </a:lnTo>
                      <a:lnTo>
                        <a:pt x="799" y="598"/>
                      </a:lnTo>
                      <a:lnTo>
                        <a:pt x="799" y="582"/>
                      </a:lnTo>
                      <a:lnTo>
                        <a:pt x="799" y="582"/>
                      </a:lnTo>
                      <a:lnTo>
                        <a:pt x="796" y="553"/>
                      </a:lnTo>
                      <a:lnTo>
                        <a:pt x="791" y="522"/>
                      </a:lnTo>
                      <a:lnTo>
                        <a:pt x="787" y="491"/>
                      </a:lnTo>
                      <a:lnTo>
                        <a:pt x="782" y="459"/>
                      </a:lnTo>
                      <a:lnTo>
                        <a:pt x="782" y="459"/>
                      </a:lnTo>
                      <a:lnTo>
                        <a:pt x="771" y="455"/>
                      </a:lnTo>
                      <a:lnTo>
                        <a:pt x="760" y="452"/>
                      </a:lnTo>
                      <a:lnTo>
                        <a:pt x="747" y="450"/>
                      </a:lnTo>
                      <a:lnTo>
                        <a:pt x="736" y="449"/>
                      </a:lnTo>
                      <a:lnTo>
                        <a:pt x="723" y="449"/>
                      </a:lnTo>
                      <a:lnTo>
                        <a:pt x="711" y="450"/>
                      </a:lnTo>
                      <a:lnTo>
                        <a:pt x="700" y="452"/>
                      </a:lnTo>
                      <a:lnTo>
                        <a:pt x="688" y="455"/>
                      </a:lnTo>
                      <a:lnTo>
                        <a:pt x="688" y="455"/>
                      </a:lnTo>
                      <a:close/>
                      <a:moveTo>
                        <a:pt x="1999" y="571"/>
                      </a:moveTo>
                      <a:lnTo>
                        <a:pt x="1999" y="571"/>
                      </a:lnTo>
                      <a:lnTo>
                        <a:pt x="2002" y="582"/>
                      </a:lnTo>
                      <a:lnTo>
                        <a:pt x="2005" y="591"/>
                      </a:lnTo>
                      <a:lnTo>
                        <a:pt x="2015" y="608"/>
                      </a:lnTo>
                      <a:lnTo>
                        <a:pt x="2015" y="608"/>
                      </a:lnTo>
                      <a:lnTo>
                        <a:pt x="2021" y="608"/>
                      </a:lnTo>
                      <a:lnTo>
                        <a:pt x="2025" y="605"/>
                      </a:lnTo>
                      <a:lnTo>
                        <a:pt x="2030" y="602"/>
                      </a:lnTo>
                      <a:lnTo>
                        <a:pt x="2036" y="602"/>
                      </a:lnTo>
                      <a:lnTo>
                        <a:pt x="2036" y="602"/>
                      </a:lnTo>
                      <a:lnTo>
                        <a:pt x="2049" y="605"/>
                      </a:lnTo>
                      <a:lnTo>
                        <a:pt x="2064" y="606"/>
                      </a:lnTo>
                      <a:lnTo>
                        <a:pt x="2080" y="606"/>
                      </a:lnTo>
                      <a:lnTo>
                        <a:pt x="2096" y="606"/>
                      </a:lnTo>
                      <a:lnTo>
                        <a:pt x="2115" y="603"/>
                      </a:lnTo>
                      <a:lnTo>
                        <a:pt x="2131" y="599"/>
                      </a:lnTo>
                      <a:lnTo>
                        <a:pt x="2147" y="594"/>
                      </a:lnTo>
                      <a:lnTo>
                        <a:pt x="2162" y="587"/>
                      </a:lnTo>
                      <a:lnTo>
                        <a:pt x="2175" y="578"/>
                      </a:lnTo>
                      <a:lnTo>
                        <a:pt x="2188" y="570"/>
                      </a:lnTo>
                      <a:lnTo>
                        <a:pt x="2196" y="559"/>
                      </a:lnTo>
                      <a:lnTo>
                        <a:pt x="2199" y="553"/>
                      </a:lnTo>
                      <a:lnTo>
                        <a:pt x="2202" y="547"/>
                      </a:lnTo>
                      <a:lnTo>
                        <a:pt x="2203" y="542"/>
                      </a:lnTo>
                      <a:lnTo>
                        <a:pt x="2204" y="536"/>
                      </a:lnTo>
                      <a:lnTo>
                        <a:pt x="2203" y="529"/>
                      </a:lnTo>
                      <a:lnTo>
                        <a:pt x="2202" y="523"/>
                      </a:lnTo>
                      <a:lnTo>
                        <a:pt x="2200" y="516"/>
                      </a:lnTo>
                      <a:lnTo>
                        <a:pt x="2196" y="509"/>
                      </a:lnTo>
                      <a:lnTo>
                        <a:pt x="2190" y="502"/>
                      </a:lnTo>
                      <a:lnTo>
                        <a:pt x="2185" y="495"/>
                      </a:lnTo>
                      <a:lnTo>
                        <a:pt x="2185" y="495"/>
                      </a:lnTo>
                      <a:lnTo>
                        <a:pt x="2178" y="505"/>
                      </a:lnTo>
                      <a:lnTo>
                        <a:pt x="2171" y="514"/>
                      </a:lnTo>
                      <a:lnTo>
                        <a:pt x="2162" y="522"/>
                      </a:lnTo>
                      <a:lnTo>
                        <a:pt x="2153" y="529"/>
                      </a:lnTo>
                      <a:lnTo>
                        <a:pt x="2143" y="536"/>
                      </a:lnTo>
                      <a:lnTo>
                        <a:pt x="2131" y="542"/>
                      </a:lnTo>
                      <a:lnTo>
                        <a:pt x="2108" y="552"/>
                      </a:lnTo>
                      <a:lnTo>
                        <a:pt x="2081" y="559"/>
                      </a:lnTo>
                      <a:lnTo>
                        <a:pt x="2054" y="564"/>
                      </a:lnTo>
                      <a:lnTo>
                        <a:pt x="1999" y="571"/>
                      </a:lnTo>
                      <a:lnTo>
                        <a:pt x="1999" y="571"/>
                      </a:lnTo>
                      <a:close/>
                      <a:moveTo>
                        <a:pt x="1957" y="693"/>
                      </a:moveTo>
                      <a:lnTo>
                        <a:pt x="1957" y="693"/>
                      </a:lnTo>
                      <a:lnTo>
                        <a:pt x="1957" y="706"/>
                      </a:lnTo>
                      <a:lnTo>
                        <a:pt x="1955" y="717"/>
                      </a:lnTo>
                      <a:lnTo>
                        <a:pt x="1953" y="730"/>
                      </a:lnTo>
                      <a:lnTo>
                        <a:pt x="1953" y="742"/>
                      </a:lnTo>
                      <a:lnTo>
                        <a:pt x="1953" y="742"/>
                      </a:lnTo>
                      <a:lnTo>
                        <a:pt x="1953" y="769"/>
                      </a:lnTo>
                      <a:lnTo>
                        <a:pt x="1955" y="796"/>
                      </a:lnTo>
                      <a:lnTo>
                        <a:pt x="1957" y="855"/>
                      </a:lnTo>
                      <a:lnTo>
                        <a:pt x="1957" y="855"/>
                      </a:lnTo>
                      <a:lnTo>
                        <a:pt x="1957" y="891"/>
                      </a:lnTo>
                      <a:lnTo>
                        <a:pt x="1959" y="907"/>
                      </a:lnTo>
                      <a:lnTo>
                        <a:pt x="1962" y="921"/>
                      </a:lnTo>
                      <a:lnTo>
                        <a:pt x="1962" y="921"/>
                      </a:lnTo>
                      <a:lnTo>
                        <a:pt x="1966" y="929"/>
                      </a:lnTo>
                      <a:lnTo>
                        <a:pt x="1973" y="939"/>
                      </a:lnTo>
                      <a:lnTo>
                        <a:pt x="1980" y="947"/>
                      </a:lnTo>
                      <a:lnTo>
                        <a:pt x="1987" y="957"/>
                      </a:lnTo>
                      <a:lnTo>
                        <a:pt x="1987" y="957"/>
                      </a:lnTo>
                      <a:lnTo>
                        <a:pt x="2001" y="981"/>
                      </a:lnTo>
                      <a:lnTo>
                        <a:pt x="2014" y="1009"/>
                      </a:lnTo>
                      <a:lnTo>
                        <a:pt x="2040" y="1072"/>
                      </a:lnTo>
                      <a:lnTo>
                        <a:pt x="2040" y="1072"/>
                      </a:lnTo>
                      <a:lnTo>
                        <a:pt x="2064" y="1134"/>
                      </a:lnTo>
                      <a:lnTo>
                        <a:pt x="2071" y="1151"/>
                      </a:lnTo>
                      <a:lnTo>
                        <a:pt x="2078" y="1165"/>
                      </a:lnTo>
                      <a:lnTo>
                        <a:pt x="2085" y="1178"/>
                      </a:lnTo>
                      <a:lnTo>
                        <a:pt x="2094" y="1188"/>
                      </a:lnTo>
                      <a:lnTo>
                        <a:pt x="2094" y="1188"/>
                      </a:lnTo>
                      <a:lnTo>
                        <a:pt x="2099" y="1190"/>
                      </a:lnTo>
                      <a:lnTo>
                        <a:pt x="2106" y="1193"/>
                      </a:lnTo>
                      <a:lnTo>
                        <a:pt x="2122" y="1199"/>
                      </a:lnTo>
                      <a:lnTo>
                        <a:pt x="2137" y="1203"/>
                      </a:lnTo>
                      <a:lnTo>
                        <a:pt x="2151" y="1209"/>
                      </a:lnTo>
                      <a:lnTo>
                        <a:pt x="2151" y="1209"/>
                      </a:lnTo>
                      <a:lnTo>
                        <a:pt x="2164" y="1213"/>
                      </a:lnTo>
                      <a:lnTo>
                        <a:pt x="2176" y="1217"/>
                      </a:lnTo>
                      <a:lnTo>
                        <a:pt x="2204" y="1224"/>
                      </a:lnTo>
                      <a:lnTo>
                        <a:pt x="2231" y="1228"/>
                      </a:lnTo>
                      <a:lnTo>
                        <a:pt x="2258" y="1234"/>
                      </a:lnTo>
                      <a:lnTo>
                        <a:pt x="2258" y="1234"/>
                      </a:lnTo>
                      <a:lnTo>
                        <a:pt x="2252" y="1225"/>
                      </a:lnTo>
                      <a:lnTo>
                        <a:pt x="2247" y="1216"/>
                      </a:lnTo>
                      <a:lnTo>
                        <a:pt x="2240" y="1197"/>
                      </a:lnTo>
                      <a:lnTo>
                        <a:pt x="2227" y="1157"/>
                      </a:lnTo>
                      <a:lnTo>
                        <a:pt x="2227" y="1157"/>
                      </a:lnTo>
                      <a:lnTo>
                        <a:pt x="2221" y="1141"/>
                      </a:lnTo>
                      <a:lnTo>
                        <a:pt x="2214" y="1126"/>
                      </a:lnTo>
                      <a:lnTo>
                        <a:pt x="2207" y="1112"/>
                      </a:lnTo>
                      <a:lnTo>
                        <a:pt x="2202" y="1098"/>
                      </a:lnTo>
                      <a:lnTo>
                        <a:pt x="2202" y="1098"/>
                      </a:lnTo>
                      <a:lnTo>
                        <a:pt x="2200" y="1091"/>
                      </a:lnTo>
                      <a:lnTo>
                        <a:pt x="2200" y="1085"/>
                      </a:lnTo>
                      <a:lnTo>
                        <a:pt x="2199" y="1078"/>
                      </a:lnTo>
                      <a:lnTo>
                        <a:pt x="2197" y="1072"/>
                      </a:lnTo>
                      <a:lnTo>
                        <a:pt x="2197" y="1072"/>
                      </a:lnTo>
                      <a:lnTo>
                        <a:pt x="2185" y="1037"/>
                      </a:lnTo>
                      <a:lnTo>
                        <a:pt x="2169" y="1002"/>
                      </a:lnTo>
                      <a:lnTo>
                        <a:pt x="2154" y="969"/>
                      </a:lnTo>
                      <a:lnTo>
                        <a:pt x="2138" y="933"/>
                      </a:lnTo>
                      <a:lnTo>
                        <a:pt x="2138" y="933"/>
                      </a:lnTo>
                      <a:lnTo>
                        <a:pt x="2124" y="898"/>
                      </a:lnTo>
                      <a:lnTo>
                        <a:pt x="2110" y="862"/>
                      </a:lnTo>
                      <a:lnTo>
                        <a:pt x="2098" y="827"/>
                      </a:lnTo>
                      <a:lnTo>
                        <a:pt x="2082" y="793"/>
                      </a:lnTo>
                      <a:lnTo>
                        <a:pt x="2082" y="793"/>
                      </a:lnTo>
                      <a:lnTo>
                        <a:pt x="2051" y="724"/>
                      </a:lnTo>
                      <a:lnTo>
                        <a:pt x="2021" y="655"/>
                      </a:lnTo>
                      <a:lnTo>
                        <a:pt x="1990" y="588"/>
                      </a:lnTo>
                      <a:lnTo>
                        <a:pt x="1957" y="521"/>
                      </a:lnTo>
                      <a:lnTo>
                        <a:pt x="1957" y="521"/>
                      </a:lnTo>
                      <a:lnTo>
                        <a:pt x="1956" y="519"/>
                      </a:lnTo>
                      <a:lnTo>
                        <a:pt x="1955" y="519"/>
                      </a:lnTo>
                      <a:lnTo>
                        <a:pt x="1953" y="519"/>
                      </a:lnTo>
                      <a:lnTo>
                        <a:pt x="1953" y="521"/>
                      </a:lnTo>
                      <a:lnTo>
                        <a:pt x="1953" y="521"/>
                      </a:lnTo>
                      <a:lnTo>
                        <a:pt x="1953" y="559"/>
                      </a:lnTo>
                      <a:lnTo>
                        <a:pt x="1955" y="601"/>
                      </a:lnTo>
                      <a:lnTo>
                        <a:pt x="1957" y="693"/>
                      </a:lnTo>
                      <a:lnTo>
                        <a:pt x="1957" y="693"/>
                      </a:lnTo>
                      <a:close/>
                      <a:moveTo>
                        <a:pt x="2023" y="625"/>
                      </a:moveTo>
                      <a:lnTo>
                        <a:pt x="2023" y="625"/>
                      </a:lnTo>
                      <a:lnTo>
                        <a:pt x="2030" y="637"/>
                      </a:lnTo>
                      <a:lnTo>
                        <a:pt x="2036" y="651"/>
                      </a:lnTo>
                      <a:lnTo>
                        <a:pt x="2042" y="665"/>
                      </a:lnTo>
                      <a:lnTo>
                        <a:pt x="2049" y="678"/>
                      </a:lnTo>
                      <a:lnTo>
                        <a:pt x="2049" y="678"/>
                      </a:lnTo>
                      <a:lnTo>
                        <a:pt x="2049" y="675"/>
                      </a:lnTo>
                      <a:lnTo>
                        <a:pt x="2050" y="674"/>
                      </a:lnTo>
                      <a:lnTo>
                        <a:pt x="2051" y="672"/>
                      </a:lnTo>
                      <a:lnTo>
                        <a:pt x="2056" y="672"/>
                      </a:lnTo>
                      <a:lnTo>
                        <a:pt x="2056" y="672"/>
                      </a:lnTo>
                      <a:lnTo>
                        <a:pt x="2067" y="672"/>
                      </a:lnTo>
                      <a:lnTo>
                        <a:pt x="2080" y="672"/>
                      </a:lnTo>
                      <a:lnTo>
                        <a:pt x="2106" y="672"/>
                      </a:lnTo>
                      <a:lnTo>
                        <a:pt x="2106" y="672"/>
                      </a:lnTo>
                      <a:lnTo>
                        <a:pt x="2123" y="669"/>
                      </a:lnTo>
                      <a:lnTo>
                        <a:pt x="2141" y="664"/>
                      </a:lnTo>
                      <a:lnTo>
                        <a:pt x="2158" y="655"/>
                      </a:lnTo>
                      <a:lnTo>
                        <a:pt x="2175" y="646"/>
                      </a:lnTo>
                      <a:lnTo>
                        <a:pt x="2190" y="634"/>
                      </a:lnTo>
                      <a:lnTo>
                        <a:pt x="2203" y="622"/>
                      </a:lnTo>
                      <a:lnTo>
                        <a:pt x="2214" y="609"/>
                      </a:lnTo>
                      <a:lnTo>
                        <a:pt x="2221" y="598"/>
                      </a:lnTo>
                      <a:lnTo>
                        <a:pt x="2221" y="598"/>
                      </a:lnTo>
                      <a:lnTo>
                        <a:pt x="2224" y="588"/>
                      </a:lnTo>
                      <a:lnTo>
                        <a:pt x="2224" y="578"/>
                      </a:lnTo>
                      <a:lnTo>
                        <a:pt x="2224" y="574"/>
                      </a:lnTo>
                      <a:lnTo>
                        <a:pt x="2221" y="570"/>
                      </a:lnTo>
                      <a:lnTo>
                        <a:pt x="2218" y="566"/>
                      </a:lnTo>
                      <a:lnTo>
                        <a:pt x="2214" y="563"/>
                      </a:lnTo>
                      <a:lnTo>
                        <a:pt x="2214" y="563"/>
                      </a:lnTo>
                      <a:lnTo>
                        <a:pt x="2207" y="574"/>
                      </a:lnTo>
                      <a:lnTo>
                        <a:pt x="2199" y="584"/>
                      </a:lnTo>
                      <a:lnTo>
                        <a:pt x="2189" y="592"/>
                      </a:lnTo>
                      <a:lnTo>
                        <a:pt x="2179" y="599"/>
                      </a:lnTo>
                      <a:lnTo>
                        <a:pt x="2168" y="605"/>
                      </a:lnTo>
                      <a:lnTo>
                        <a:pt x="2155" y="609"/>
                      </a:lnTo>
                      <a:lnTo>
                        <a:pt x="2143" y="613"/>
                      </a:lnTo>
                      <a:lnTo>
                        <a:pt x="2130" y="616"/>
                      </a:lnTo>
                      <a:lnTo>
                        <a:pt x="2102" y="622"/>
                      </a:lnTo>
                      <a:lnTo>
                        <a:pt x="2075" y="623"/>
                      </a:lnTo>
                      <a:lnTo>
                        <a:pt x="2023" y="625"/>
                      </a:lnTo>
                      <a:lnTo>
                        <a:pt x="2023" y="625"/>
                      </a:lnTo>
                      <a:close/>
                      <a:moveTo>
                        <a:pt x="2053" y="693"/>
                      </a:moveTo>
                      <a:lnTo>
                        <a:pt x="2053" y="693"/>
                      </a:lnTo>
                      <a:lnTo>
                        <a:pt x="2056" y="695"/>
                      </a:lnTo>
                      <a:lnTo>
                        <a:pt x="2057" y="699"/>
                      </a:lnTo>
                      <a:lnTo>
                        <a:pt x="2057" y="703"/>
                      </a:lnTo>
                      <a:lnTo>
                        <a:pt x="2060" y="706"/>
                      </a:lnTo>
                      <a:lnTo>
                        <a:pt x="2060" y="706"/>
                      </a:lnTo>
                      <a:lnTo>
                        <a:pt x="2080" y="707"/>
                      </a:lnTo>
                      <a:lnTo>
                        <a:pt x="2101" y="710"/>
                      </a:lnTo>
                      <a:lnTo>
                        <a:pt x="2120" y="713"/>
                      </a:lnTo>
                      <a:lnTo>
                        <a:pt x="2130" y="713"/>
                      </a:lnTo>
                      <a:lnTo>
                        <a:pt x="2140" y="712"/>
                      </a:lnTo>
                      <a:lnTo>
                        <a:pt x="2140" y="712"/>
                      </a:lnTo>
                      <a:lnTo>
                        <a:pt x="2160" y="709"/>
                      </a:lnTo>
                      <a:lnTo>
                        <a:pt x="2176" y="702"/>
                      </a:lnTo>
                      <a:lnTo>
                        <a:pt x="2192" y="693"/>
                      </a:lnTo>
                      <a:lnTo>
                        <a:pt x="2207" y="682"/>
                      </a:lnTo>
                      <a:lnTo>
                        <a:pt x="2220" y="671"/>
                      </a:lnTo>
                      <a:lnTo>
                        <a:pt x="2233" y="657"/>
                      </a:lnTo>
                      <a:lnTo>
                        <a:pt x="2244" y="641"/>
                      </a:lnTo>
                      <a:lnTo>
                        <a:pt x="2254" y="627"/>
                      </a:lnTo>
                      <a:lnTo>
                        <a:pt x="2254" y="627"/>
                      </a:lnTo>
                      <a:lnTo>
                        <a:pt x="2251" y="625"/>
                      </a:lnTo>
                      <a:lnTo>
                        <a:pt x="2248" y="622"/>
                      </a:lnTo>
                      <a:lnTo>
                        <a:pt x="2245" y="615"/>
                      </a:lnTo>
                      <a:lnTo>
                        <a:pt x="2241" y="608"/>
                      </a:lnTo>
                      <a:lnTo>
                        <a:pt x="2240" y="606"/>
                      </a:lnTo>
                      <a:lnTo>
                        <a:pt x="2235" y="603"/>
                      </a:lnTo>
                      <a:lnTo>
                        <a:pt x="2235" y="603"/>
                      </a:lnTo>
                      <a:lnTo>
                        <a:pt x="2228" y="615"/>
                      </a:lnTo>
                      <a:lnTo>
                        <a:pt x="2221" y="626"/>
                      </a:lnTo>
                      <a:lnTo>
                        <a:pt x="2213" y="636"/>
                      </a:lnTo>
                      <a:lnTo>
                        <a:pt x="2204" y="644"/>
                      </a:lnTo>
                      <a:lnTo>
                        <a:pt x="2195" y="653"/>
                      </a:lnTo>
                      <a:lnTo>
                        <a:pt x="2183" y="661"/>
                      </a:lnTo>
                      <a:lnTo>
                        <a:pt x="2174" y="668"/>
                      </a:lnTo>
                      <a:lnTo>
                        <a:pt x="2162" y="674"/>
                      </a:lnTo>
                      <a:lnTo>
                        <a:pt x="2150" y="679"/>
                      </a:lnTo>
                      <a:lnTo>
                        <a:pt x="2137" y="684"/>
                      </a:lnTo>
                      <a:lnTo>
                        <a:pt x="2124" y="688"/>
                      </a:lnTo>
                      <a:lnTo>
                        <a:pt x="2110" y="691"/>
                      </a:lnTo>
                      <a:lnTo>
                        <a:pt x="2098" y="692"/>
                      </a:lnTo>
                      <a:lnTo>
                        <a:pt x="2082" y="693"/>
                      </a:lnTo>
                      <a:lnTo>
                        <a:pt x="2068" y="693"/>
                      </a:lnTo>
                      <a:lnTo>
                        <a:pt x="2053" y="693"/>
                      </a:lnTo>
                      <a:lnTo>
                        <a:pt x="2053" y="693"/>
                      </a:lnTo>
                      <a:close/>
                      <a:moveTo>
                        <a:pt x="398" y="735"/>
                      </a:moveTo>
                      <a:lnTo>
                        <a:pt x="398" y="735"/>
                      </a:lnTo>
                      <a:lnTo>
                        <a:pt x="403" y="737"/>
                      </a:lnTo>
                      <a:lnTo>
                        <a:pt x="409" y="738"/>
                      </a:lnTo>
                      <a:lnTo>
                        <a:pt x="413" y="740"/>
                      </a:lnTo>
                      <a:lnTo>
                        <a:pt x="419" y="738"/>
                      </a:lnTo>
                      <a:lnTo>
                        <a:pt x="419" y="738"/>
                      </a:lnTo>
                      <a:lnTo>
                        <a:pt x="434" y="707"/>
                      </a:lnTo>
                      <a:lnTo>
                        <a:pt x="444" y="688"/>
                      </a:lnTo>
                      <a:lnTo>
                        <a:pt x="452" y="668"/>
                      </a:lnTo>
                      <a:lnTo>
                        <a:pt x="452" y="668"/>
                      </a:lnTo>
                      <a:lnTo>
                        <a:pt x="458" y="650"/>
                      </a:lnTo>
                      <a:lnTo>
                        <a:pt x="461" y="640"/>
                      </a:lnTo>
                      <a:lnTo>
                        <a:pt x="464" y="630"/>
                      </a:lnTo>
                      <a:lnTo>
                        <a:pt x="464" y="622"/>
                      </a:lnTo>
                      <a:lnTo>
                        <a:pt x="462" y="618"/>
                      </a:lnTo>
                      <a:lnTo>
                        <a:pt x="461" y="613"/>
                      </a:lnTo>
                      <a:lnTo>
                        <a:pt x="458" y="612"/>
                      </a:lnTo>
                      <a:lnTo>
                        <a:pt x="454" y="609"/>
                      </a:lnTo>
                      <a:lnTo>
                        <a:pt x="450" y="608"/>
                      </a:lnTo>
                      <a:lnTo>
                        <a:pt x="444" y="608"/>
                      </a:lnTo>
                      <a:lnTo>
                        <a:pt x="444" y="608"/>
                      </a:lnTo>
                      <a:lnTo>
                        <a:pt x="440" y="626"/>
                      </a:lnTo>
                      <a:lnTo>
                        <a:pt x="434" y="643"/>
                      </a:lnTo>
                      <a:lnTo>
                        <a:pt x="423" y="674"/>
                      </a:lnTo>
                      <a:lnTo>
                        <a:pt x="410" y="703"/>
                      </a:lnTo>
                      <a:lnTo>
                        <a:pt x="398" y="735"/>
                      </a:lnTo>
                      <a:lnTo>
                        <a:pt x="398" y="735"/>
                      </a:lnTo>
                      <a:close/>
                      <a:moveTo>
                        <a:pt x="534" y="633"/>
                      </a:moveTo>
                      <a:lnTo>
                        <a:pt x="534" y="633"/>
                      </a:lnTo>
                      <a:lnTo>
                        <a:pt x="524" y="646"/>
                      </a:lnTo>
                      <a:lnTo>
                        <a:pt x="516" y="660"/>
                      </a:lnTo>
                      <a:lnTo>
                        <a:pt x="499" y="691"/>
                      </a:lnTo>
                      <a:lnTo>
                        <a:pt x="483" y="724"/>
                      </a:lnTo>
                      <a:lnTo>
                        <a:pt x="469" y="757"/>
                      </a:lnTo>
                      <a:lnTo>
                        <a:pt x="469" y="757"/>
                      </a:lnTo>
                      <a:lnTo>
                        <a:pt x="482" y="766"/>
                      </a:lnTo>
                      <a:lnTo>
                        <a:pt x="495" y="775"/>
                      </a:lnTo>
                      <a:lnTo>
                        <a:pt x="507" y="785"/>
                      </a:lnTo>
                      <a:lnTo>
                        <a:pt x="518" y="796"/>
                      </a:lnTo>
                      <a:lnTo>
                        <a:pt x="518" y="796"/>
                      </a:lnTo>
                      <a:lnTo>
                        <a:pt x="535" y="764"/>
                      </a:lnTo>
                      <a:lnTo>
                        <a:pt x="549" y="730"/>
                      </a:lnTo>
                      <a:lnTo>
                        <a:pt x="563" y="695"/>
                      </a:lnTo>
                      <a:lnTo>
                        <a:pt x="576" y="660"/>
                      </a:lnTo>
                      <a:lnTo>
                        <a:pt x="576" y="660"/>
                      </a:lnTo>
                      <a:lnTo>
                        <a:pt x="572" y="654"/>
                      </a:lnTo>
                      <a:lnTo>
                        <a:pt x="568" y="648"/>
                      </a:lnTo>
                      <a:lnTo>
                        <a:pt x="558" y="641"/>
                      </a:lnTo>
                      <a:lnTo>
                        <a:pt x="545" y="636"/>
                      </a:lnTo>
                      <a:lnTo>
                        <a:pt x="534" y="633"/>
                      </a:lnTo>
                      <a:lnTo>
                        <a:pt x="534" y="633"/>
                      </a:lnTo>
                      <a:close/>
                      <a:moveTo>
                        <a:pt x="584" y="681"/>
                      </a:moveTo>
                      <a:lnTo>
                        <a:pt x="584" y="681"/>
                      </a:lnTo>
                      <a:lnTo>
                        <a:pt x="583" y="686"/>
                      </a:lnTo>
                      <a:lnTo>
                        <a:pt x="583" y="692"/>
                      </a:lnTo>
                      <a:lnTo>
                        <a:pt x="582" y="698"/>
                      </a:lnTo>
                      <a:lnTo>
                        <a:pt x="580" y="703"/>
                      </a:lnTo>
                      <a:lnTo>
                        <a:pt x="580" y="703"/>
                      </a:lnTo>
                      <a:lnTo>
                        <a:pt x="570" y="726"/>
                      </a:lnTo>
                      <a:lnTo>
                        <a:pt x="559" y="748"/>
                      </a:lnTo>
                      <a:lnTo>
                        <a:pt x="548" y="769"/>
                      </a:lnTo>
                      <a:lnTo>
                        <a:pt x="540" y="792"/>
                      </a:lnTo>
                      <a:lnTo>
                        <a:pt x="540" y="792"/>
                      </a:lnTo>
                      <a:lnTo>
                        <a:pt x="534" y="814"/>
                      </a:lnTo>
                      <a:lnTo>
                        <a:pt x="531" y="839"/>
                      </a:lnTo>
                      <a:lnTo>
                        <a:pt x="528" y="867"/>
                      </a:lnTo>
                      <a:lnTo>
                        <a:pt x="527" y="893"/>
                      </a:lnTo>
                      <a:lnTo>
                        <a:pt x="527" y="893"/>
                      </a:lnTo>
                      <a:lnTo>
                        <a:pt x="525" y="925"/>
                      </a:lnTo>
                      <a:lnTo>
                        <a:pt x="525" y="956"/>
                      </a:lnTo>
                      <a:lnTo>
                        <a:pt x="527" y="1012"/>
                      </a:lnTo>
                      <a:lnTo>
                        <a:pt x="527" y="1039"/>
                      </a:lnTo>
                      <a:lnTo>
                        <a:pt x="525" y="1067"/>
                      </a:lnTo>
                      <a:lnTo>
                        <a:pt x="523" y="1093"/>
                      </a:lnTo>
                      <a:lnTo>
                        <a:pt x="518" y="1123"/>
                      </a:lnTo>
                      <a:lnTo>
                        <a:pt x="518" y="1123"/>
                      </a:lnTo>
                      <a:lnTo>
                        <a:pt x="562" y="1157"/>
                      </a:lnTo>
                      <a:lnTo>
                        <a:pt x="584" y="1172"/>
                      </a:lnTo>
                      <a:lnTo>
                        <a:pt x="608" y="1188"/>
                      </a:lnTo>
                      <a:lnTo>
                        <a:pt x="608" y="1188"/>
                      </a:lnTo>
                      <a:lnTo>
                        <a:pt x="610" y="1145"/>
                      </a:lnTo>
                      <a:lnTo>
                        <a:pt x="611" y="1102"/>
                      </a:lnTo>
                      <a:lnTo>
                        <a:pt x="613" y="1012"/>
                      </a:lnTo>
                      <a:lnTo>
                        <a:pt x="613" y="1012"/>
                      </a:lnTo>
                      <a:lnTo>
                        <a:pt x="611" y="967"/>
                      </a:lnTo>
                      <a:lnTo>
                        <a:pt x="608" y="925"/>
                      </a:lnTo>
                      <a:lnTo>
                        <a:pt x="607" y="884"/>
                      </a:lnTo>
                      <a:lnTo>
                        <a:pt x="606" y="849"/>
                      </a:lnTo>
                      <a:lnTo>
                        <a:pt x="606" y="849"/>
                      </a:lnTo>
                      <a:lnTo>
                        <a:pt x="608" y="745"/>
                      </a:lnTo>
                      <a:lnTo>
                        <a:pt x="608" y="691"/>
                      </a:lnTo>
                      <a:lnTo>
                        <a:pt x="607" y="664"/>
                      </a:lnTo>
                      <a:lnTo>
                        <a:pt x="604" y="640"/>
                      </a:lnTo>
                      <a:lnTo>
                        <a:pt x="604" y="640"/>
                      </a:lnTo>
                      <a:lnTo>
                        <a:pt x="603" y="646"/>
                      </a:lnTo>
                      <a:lnTo>
                        <a:pt x="601" y="651"/>
                      </a:lnTo>
                      <a:lnTo>
                        <a:pt x="596" y="661"/>
                      </a:lnTo>
                      <a:lnTo>
                        <a:pt x="589" y="671"/>
                      </a:lnTo>
                      <a:lnTo>
                        <a:pt x="584" y="681"/>
                      </a:lnTo>
                      <a:lnTo>
                        <a:pt x="584" y="681"/>
                      </a:lnTo>
                      <a:close/>
                      <a:moveTo>
                        <a:pt x="2065" y="721"/>
                      </a:moveTo>
                      <a:lnTo>
                        <a:pt x="2065" y="721"/>
                      </a:lnTo>
                      <a:lnTo>
                        <a:pt x="2095" y="786"/>
                      </a:lnTo>
                      <a:lnTo>
                        <a:pt x="2123" y="853"/>
                      </a:lnTo>
                      <a:lnTo>
                        <a:pt x="2178" y="987"/>
                      </a:lnTo>
                      <a:lnTo>
                        <a:pt x="2178" y="987"/>
                      </a:lnTo>
                      <a:lnTo>
                        <a:pt x="2193" y="988"/>
                      </a:lnTo>
                      <a:lnTo>
                        <a:pt x="2207" y="988"/>
                      </a:lnTo>
                      <a:lnTo>
                        <a:pt x="2221" y="987"/>
                      </a:lnTo>
                      <a:lnTo>
                        <a:pt x="2237" y="984"/>
                      </a:lnTo>
                      <a:lnTo>
                        <a:pt x="2251" y="981"/>
                      </a:lnTo>
                      <a:lnTo>
                        <a:pt x="2266" y="976"/>
                      </a:lnTo>
                      <a:lnTo>
                        <a:pt x="2280" y="971"/>
                      </a:lnTo>
                      <a:lnTo>
                        <a:pt x="2294" y="964"/>
                      </a:lnTo>
                      <a:lnTo>
                        <a:pt x="2307" y="957"/>
                      </a:lnTo>
                      <a:lnTo>
                        <a:pt x="2321" y="950"/>
                      </a:lnTo>
                      <a:lnTo>
                        <a:pt x="2332" y="940"/>
                      </a:lnTo>
                      <a:lnTo>
                        <a:pt x="2343" y="932"/>
                      </a:lnTo>
                      <a:lnTo>
                        <a:pt x="2355" y="921"/>
                      </a:lnTo>
                      <a:lnTo>
                        <a:pt x="2363" y="911"/>
                      </a:lnTo>
                      <a:lnTo>
                        <a:pt x="2372" y="898"/>
                      </a:lnTo>
                      <a:lnTo>
                        <a:pt x="2379" y="887"/>
                      </a:lnTo>
                      <a:lnTo>
                        <a:pt x="2379" y="887"/>
                      </a:lnTo>
                      <a:lnTo>
                        <a:pt x="2322" y="766"/>
                      </a:lnTo>
                      <a:lnTo>
                        <a:pt x="2293" y="706"/>
                      </a:lnTo>
                      <a:lnTo>
                        <a:pt x="2262" y="648"/>
                      </a:lnTo>
                      <a:lnTo>
                        <a:pt x="2262" y="648"/>
                      </a:lnTo>
                      <a:lnTo>
                        <a:pt x="2255" y="658"/>
                      </a:lnTo>
                      <a:lnTo>
                        <a:pt x="2247" y="669"/>
                      </a:lnTo>
                      <a:lnTo>
                        <a:pt x="2238" y="678"/>
                      </a:lnTo>
                      <a:lnTo>
                        <a:pt x="2228" y="688"/>
                      </a:lnTo>
                      <a:lnTo>
                        <a:pt x="2217" y="696"/>
                      </a:lnTo>
                      <a:lnTo>
                        <a:pt x="2206" y="703"/>
                      </a:lnTo>
                      <a:lnTo>
                        <a:pt x="2195" y="710"/>
                      </a:lnTo>
                      <a:lnTo>
                        <a:pt x="2181" y="717"/>
                      </a:lnTo>
                      <a:lnTo>
                        <a:pt x="2168" y="721"/>
                      </a:lnTo>
                      <a:lnTo>
                        <a:pt x="2154" y="726"/>
                      </a:lnTo>
                      <a:lnTo>
                        <a:pt x="2140" y="728"/>
                      </a:lnTo>
                      <a:lnTo>
                        <a:pt x="2126" y="730"/>
                      </a:lnTo>
                      <a:lnTo>
                        <a:pt x="2110" y="730"/>
                      </a:lnTo>
                      <a:lnTo>
                        <a:pt x="2095" y="728"/>
                      </a:lnTo>
                      <a:lnTo>
                        <a:pt x="2081" y="726"/>
                      </a:lnTo>
                      <a:lnTo>
                        <a:pt x="2065" y="721"/>
                      </a:lnTo>
                      <a:lnTo>
                        <a:pt x="2065" y="721"/>
                      </a:lnTo>
                      <a:close/>
                      <a:moveTo>
                        <a:pt x="316" y="932"/>
                      </a:moveTo>
                      <a:lnTo>
                        <a:pt x="316" y="932"/>
                      </a:lnTo>
                      <a:lnTo>
                        <a:pt x="326" y="935"/>
                      </a:lnTo>
                      <a:lnTo>
                        <a:pt x="336" y="938"/>
                      </a:lnTo>
                      <a:lnTo>
                        <a:pt x="336" y="938"/>
                      </a:lnTo>
                      <a:lnTo>
                        <a:pt x="340" y="921"/>
                      </a:lnTo>
                      <a:lnTo>
                        <a:pt x="346" y="904"/>
                      </a:lnTo>
                      <a:lnTo>
                        <a:pt x="357" y="872"/>
                      </a:lnTo>
                      <a:lnTo>
                        <a:pt x="370" y="839"/>
                      </a:lnTo>
                      <a:lnTo>
                        <a:pt x="382" y="808"/>
                      </a:lnTo>
                      <a:lnTo>
                        <a:pt x="382" y="808"/>
                      </a:lnTo>
                      <a:lnTo>
                        <a:pt x="378" y="807"/>
                      </a:lnTo>
                      <a:lnTo>
                        <a:pt x="377" y="806"/>
                      </a:lnTo>
                      <a:lnTo>
                        <a:pt x="374" y="804"/>
                      </a:lnTo>
                      <a:lnTo>
                        <a:pt x="370" y="804"/>
                      </a:lnTo>
                      <a:lnTo>
                        <a:pt x="370" y="804"/>
                      </a:lnTo>
                      <a:lnTo>
                        <a:pt x="357" y="837"/>
                      </a:lnTo>
                      <a:lnTo>
                        <a:pt x="343" y="869"/>
                      </a:lnTo>
                      <a:lnTo>
                        <a:pt x="330" y="900"/>
                      </a:lnTo>
                      <a:lnTo>
                        <a:pt x="316" y="932"/>
                      </a:lnTo>
                      <a:lnTo>
                        <a:pt x="316" y="932"/>
                      </a:lnTo>
                      <a:close/>
                      <a:moveTo>
                        <a:pt x="461" y="831"/>
                      </a:moveTo>
                      <a:lnTo>
                        <a:pt x="461" y="831"/>
                      </a:lnTo>
                      <a:lnTo>
                        <a:pt x="452" y="837"/>
                      </a:lnTo>
                      <a:lnTo>
                        <a:pt x="445" y="844"/>
                      </a:lnTo>
                      <a:lnTo>
                        <a:pt x="440" y="852"/>
                      </a:lnTo>
                      <a:lnTo>
                        <a:pt x="434" y="860"/>
                      </a:lnTo>
                      <a:lnTo>
                        <a:pt x="430" y="870"/>
                      </a:lnTo>
                      <a:lnTo>
                        <a:pt x="427" y="880"/>
                      </a:lnTo>
                      <a:lnTo>
                        <a:pt x="423" y="900"/>
                      </a:lnTo>
                      <a:lnTo>
                        <a:pt x="423" y="900"/>
                      </a:lnTo>
                      <a:lnTo>
                        <a:pt x="413" y="912"/>
                      </a:lnTo>
                      <a:lnTo>
                        <a:pt x="403" y="928"/>
                      </a:lnTo>
                      <a:lnTo>
                        <a:pt x="394" y="945"/>
                      </a:lnTo>
                      <a:lnTo>
                        <a:pt x="389" y="953"/>
                      </a:lnTo>
                      <a:lnTo>
                        <a:pt x="387" y="963"/>
                      </a:lnTo>
                      <a:lnTo>
                        <a:pt x="387" y="963"/>
                      </a:lnTo>
                      <a:lnTo>
                        <a:pt x="398" y="974"/>
                      </a:lnTo>
                      <a:lnTo>
                        <a:pt x="410" y="983"/>
                      </a:lnTo>
                      <a:lnTo>
                        <a:pt x="422" y="992"/>
                      </a:lnTo>
                      <a:lnTo>
                        <a:pt x="427" y="998"/>
                      </a:lnTo>
                      <a:lnTo>
                        <a:pt x="431" y="1004"/>
                      </a:lnTo>
                      <a:lnTo>
                        <a:pt x="431" y="1004"/>
                      </a:lnTo>
                      <a:lnTo>
                        <a:pt x="448" y="969"/>
                      </a:lnTo>
                      <a:lnTo>
                        <a:pt x="462" y="932"/>
                      </a:lnTo>
                      <a:lnTo>
                        <a:pt x="490" y="858"/>
                      </a:lnTo>
                      <a:lnTo>
                        <a:pt x="490" y="858"/>
                      </a:lnTo>
                      <a:lnTo>
                        <a:pt x="476" y="844"/>
                      </a:lnTo>
                      <a:lnTo>
                        <a:pt x="461" y="831"/>
                      </a:lnTo>
                      <a:lnTo>
                        <a:pt x="461" y="831"/>
                      </a:lnTo>
                      <a:close/>
                      <a:moveTo>
                        <a:pt x="2189" y="1008"/>
                      </a:moveTo>
                      <a:lnTo>
                        <a:pt x="2189" y="1008"/>
                      </a:lnTo>
                      <a:lnTo>
                        <a:pt x="2192" y="1020"/>
                      </a:lnTo>
                      <a:lnTo>
                        <a:pt x="2197" y="1032"/>
                      </a:lnTo>
                      <a:lnTo>
                        <a:pt x="2197" y="1032"/>
                      </a:lnTo>
                      <a:lnTo>
                        <a:pt x="2199" y="1027"/>
                      </a:lnTo>
                      <a:lnTo>
                        <a:pt x="2202" y="1025"/>
                      </a:lnTo>
                      <a:lnTo>
                        <a:pt x="2204" y="1022"/>
                      </a:lnTo>
                      <a:lnTo>
                        <a:pt x="2209" y="1020"/>
                      </a:lnTo>
                      <a:lnTo>
                        <a:pt x="2209" y="1020"/>
                      </a:lnTo>
                      <a:lnTo>
                        <a:pt x="2224" y="1022"/>
                      </a:lnTo>
                      <a:lnTo>
                        <a:pt x="2241" y="1020"/>
                      </a:lnTo>
                      <a:lnTo>
                        <a:pt x="2275" y="1019"/>
                      </a:lnTo>
                      <a:lnTo>
                        <a:pt x="2275" y="1019"/>
                      </a:lnTo>
                      <a:lnTo>
                        <a:pt x="2290" y="1016"/>
                      </a:lnTo>
                      <a:lnTo>
                        <a:pt x="2306" y="1011"/>
                      </a:lnTo>
                      <a:lnTo>
                        <a:pt x="2321" y="1004"/>
                      </a:lnTo>
                      <a:lnTo>
                        <a:pt x="2335" y="995"/>
                      </a:lnTo>
                      <a:lnTo>
                        <a:pt x="2349" y="987"/>
                      </a:lnTo>
                      <a:lnTo>
                        <a:pt x="2360" y="977"/>
                      </a:lnTo>
                      <a:lnTo>
                        <a:pt x="2372" y="967"/>
                      </a:lnTo>
                      <a:lnTo>
                        <a:pt x="2381" y="957"/>
                      </a:lnTo>
                      <a:lnTo>
                        <a:pt x="2381" y="957"/>
                      </a:lnTo>
                      <a:lnTo>
                        <a:pt x="2388" y="945"/>
                      </a:lnTo>
                      <a:lnTo>
                        <a:pt x="2393" y="939"/>
                      </a:lnTo>
                      <a:lnTo>
                        <a:pt x="2394" y="932"/>
                      </a:lnTo>
                      <a:lnTo>
                        <a:pt x="2395" y="925"/>
                      </a:lnTo>
                      <a:lnTo>
                        <a:pt x="2394" y="919"/>
                      </a:lnTo>
                      <a:lnTo>
                        <a:pt x="2393" y="914"/>
                      </a:lnTo>
                      <a:lnTo>
                        <a:pt x="2387" y="910"/>
                      </a:lnTo>
                      <a:lnTo>
                        <a:pt x="2387" y="910"/>
                      </a:lnTo>
                      <a:lnTo>
                        <a:pt x="2369" y="932"/>
                      </a:lnTo>
                      <a:lnTo>
                        <a:pt x="2348" y="950"/>
                      </a:lnTo>
                      <a:lnTo>
                        <a:pt x="2327" y="967"/>
                      </a:lnTo>
                      <a:lnTo>
                        <a:pt x="2303" y="981"/>
                      </a:lnTo>
                      <a:lnTo>
                        <a:pt x="2276" y="991"/>
                      </a:lnTo>
                      <a:lnTo>
                        <a:pt x="2249" y="999"/>
                      </a:lnTo>
                      <a:lnTo>
                        <a:pt x="2220" y="1005"/>
                      </a:lnTo>
                      <a:lnTo>
                        <a:pt x="2189" y="1008"/>
                      </a:lnTo>
                      <a:lnTo>
                        <a:pt x="2189" y="1008"/>
                      </a:lnTo>
                      <a:close/>
                      <a:moveTo>
                        <a:pt x="2404" y="950"/>
                      </a:moveTo>
                      <a:lnTo>
                        <a:pt x="2404" y="950"/>
                      </a:lnTo>
                      <a:lnTo>
                        <a:pt x="2397" y="962"/>
                      </a:lnTo>
                      <a:lnTo>
                        <a:pt x="2388" y="971"/>
                      </a:lnTo>
                      <a:lnTo>
                        <a:pt x="2380" y="981"/>
                      </a:lnTo>
                      <a:lnTo>
                        <a:pt x="2370" y="991"/>
                      </a:lnTo>
                      <a:lnTo>
                        <a:pt x="2359" y="1001"/>
                      </a:lnTo>
                      <a:lnTo>
                        <a:pt x="2346" y="1008"/>
                      </a:lnTo>
                      <a:lnTo>
                        <a:pt x="2334" y="1016"/>
                      </a:lnTo>
                      <a:lnTo>
                        <a:pt x="2321" y="1023"/>
                      </a:lnTo>
                      <a:lnTo>
                        <a:pt x="2307" y="1029"/>
                      </a:lnTo>
                      <a:lnTo>
                        <a:pt x="2293" y="1033"/>
                      </a:lnTo>
                      <a:lnTo>
                        <a:pt x="2277" y="1036"/>
                      </a:lnTo>
                      <a:lnTo>
                        <a:pt x="2262" y="1039"/>
                      </a:lnTo>
                      <a:lnTo>
                        <a:pt x="2247" y="1040"/>
                      </a:lnTo>
                      <a:lnTo>
                        <a:pt x="2230" y="1039"/>
                      </a:lnTo>
                      <a:lnTo>
                        <a:pt x="2214" y="1037"/>
                      </a:lnTo>
                      <a:lnTo>
                        <a:pt x="2197" y="1033"/>
                      </a:lnTo>
                      <a:lnTo>
                        <a:pt x="2197" y="1033"/>
                      </a:lnTo>
                      <a:lnTo>
                        <a:pt x="2202" y="1046"/>
                      </a:lnTo>
                      <a:lnTo>
                        <a:pt x="2206" y="1057"/>
                      </a:lnTo>
                      <a:lnTo>
                        <a:pt x="2210" y="1067"/>
                      </a:lnTo>
                      <a:lnTo>
                        <a:pt x="2217" y="1074"/>
                      </a:lnTo>
                      <a:lnTo>
                        <a:pt x="2224" y="1079"/>
                      </a:lnTo>
                      <a:lnTo>
                        <a:pt x="2228" y="1082"/>
                      </a:lnTo>
                      <a:lnTo>
                        <a:pt x="2234" y="1082"/>
                      </a:lnTo>
                      <a:lnTo>
                        <a:pt x="2240" y="1082"/>
                      </a:lnTo>
                      <a:lnTo>
                        <a:pt x="2245" y="1081"/>
                      </a:lnTo>
                      <a:lnTo>
                        <a:pt x="2259" y="1077"/>
                      </a:lnTo>
                      <a:lnTo>
                        <a:pt x="2259" y="1077"/>
                      </a:lnTo>
                      <a:lnTo>
                        <a:pt x="2273" y="1079"/>
                      </a:lnTo>
                      <a:lnTo>
                        <a:pt x="2287" y="1081"/>
                      </a:lnTo>
                      <a:lnTo>
                        <a:pt x="2301" y="1081"/>
                      </a:lnTo>
                      <a:lnTo>
                        <a:pt x="2315" y="1079"/>
                      </a:lnTo>
                      <a:lnTo>
                        <a:pt x="2328" y="1078"/>
                      </a:lnTo>
                      <a:lnTo>
                        <a:pt x="2341" y="1075"/>
                      </a:lnTo>
                      <a:lnTo>
                        <a:pt x="2355" y="1071"/>
                      </a:lnTo>
                      <a:lnTo>
                        <a:pt x="2366" y="1067"/>
                      </a:lnTo>
                      <a:lnTo>
                        <a:pt x="2377" y="1061"/>
                      </a:lnTo>
                      <a:lnTo>
                        <a:pt x="2388" y="1054"/>
                      </a:lnTo>
                      <a:lnTo>
                        <a:pt x="2398" y="1047"/>
                      </a:lnTo>
                      <a:lnTo>
                        <a:pt x="2408" y="1039"/>
                      </a:lnTo>
                      <a:lnTo>
                        <a:pt x="2416" y="1029"/>
                      </a:lnTo>
                      <a:lnTo>
                        <a:pt x="2423" y="1019"/>
                      </a:lnTo>
                      <a:lnTo>
                        <a:pt x="2429" y="1009"/>
                      </a:lnTo>
                      <a:lnTo>
                        <a:pt x="2433" y="998"/>
                      </a:lnTo>
                      <a:lnTo>
                        <a:pt x="2433" y="998"/>
                      </a:lnTo>
                      <a:lnTo>
                        <a:pt x="2430" y="992"/>
                      </a:lnTo>
                      <a:lnTo>
                        <a:pt x="2426" y="985"/>
                      </a:lnTo>
                      <a:lnTo>
                        <a:pt x="2422" y="971"/>
                      </a:lnTo>
                      <a:lnTo>
                        <a:pt x="2418" y="966"/>
                      </a:lnTo>
                      <a:lnTo>
                        <a:pt x="2415" y="959"/>
                      </a:lnTo>
                      <a:lnTo>
                        <a:pt x="2409" y="954"/>
                      </a:lnTo>
                      <a:lnTo>
                        <a:pt x="2404" y="950"/>
                      </a:lnTo>
                      <a:lnTo>
                        <a:pt x="2404" y="950"/>
                      </a:lnTo>
                      <a:close/>
                      <a:moveTo>
                        <a:pt x="276" y="1020"/>
                      </a:moveTo>
                      <a:lnTo>
                        <a:pt x="276" y="1020"/>
                      </a:lnTo>
                      <a:lnTo>
                        <a:pt x="264" y="1044"/>
                      </a:lnTo>
                      <a:lnTo>
                        <a:pt x="255" y="1070"/>
                      </a:lnTo>
                      <a:lnTo>
                        <a:pt x="255" y="1070"/>
                      </a:lnTo>
                      <a:lnTo>
                        <a:pt x="276" y="1072"/>
                      </a:lnTo>
                      <a:lnTo>
                        <a:pt x="294" y="1075"/>
                      </a:lnTo>
                      <a:lnTo>
                        <a:pt x="311" y="1077"/>
                      </a:lnTo>
                      <a:lnTo>
                        <a:pt x="332" y="1082"/>
                      </a:lnTo>
                      <a:lnTo>
                        <a:pt x="332" y="1082"/>
                      </a:lnTo>
                      <a:lnTo>
                        <a:pt x="343" y="1092"/>
                      </a:lnTo>
                      <a:lnTo>
                        <a:pt x="354" y="1103"/>
                      </a:lnTo>
                      <a:lnTo>
                        <a:pt x="367" y="1113"/>
                      </a:lnTo>
                      <a:lnTo>
                        <a:pt x="372" y="1117"/>
                      </a:lnTo>
                      <a:lnTo>
                        <a:pt x="381" y="1122"/>
                      </a:lnTo>
                      <a:lnTo>
                        <a:pt x="381" y="1122"/>
                      </a:lnTo>
                      <a:lnTo>
                        <a:pt x="382" y="1113"/>
                      </a:lnTo>
                      <a:lnTo>
                        <a:pt x="384" y="1108"/>
                      </a:lnTo>
                      <a:lnTo>
                        <a:pt x="389" y="1095"/>
                      </a:lnTo>
                      <a:lnTo>
                        <a:pt x="395" y="1082"/>
                      </a:lnTo>
                      <a:lnTo>
                        <a:pt x="398" y="1075"/>
                      </a:lnTo>
                      <a:lnTo>
                        <a:pt x="399" y="1068"/>
                      </a:lnTo>
                      <a:lnTo>
                        <a:pt x="399" y="1068"/>
                      </a:lnTo>
                      <a:lnTo>
                        <a:pt x="388" y="1058"/>
                      </a:lnTo>
                      <a:lnTo>
                        <a:pt x="377" y="1049"/>
                      </a:lnTo>
                      <a:lnTo>
                        <a:pt x="363" y="1040"/>
                      </a:lnTo>
                      <a:lnTo>
                        <a:pt x="347" y="1033"/>
                      </a:lnTo>
                      <a:lnTo>
                        <a:pt x="330" y="1026"/>
                      </a:lnTo>
                      <a:lnTo>
                        <a:pt x="314" y="1022"/>
                      </a:lnTo>
                      <a:lnTo>
                        <a:pt x="295" y="1020"/>
                      </a:lnTo>
                      <a:lnTo>
                        <a:pt x="276" y="1020"/>
                      </a:lnTo>
                      <a:lnTo>
                        <a:pt x="276" y="1020"/>
                      </a:lnTo>
                      <a:close/>
                      <a:moveTo>
                        <a:pt x="2313" y="1168"/>
                      </a:moveTo>
                      <a:lnTo>
                        <a:pt x="2313" y="1168"/>
                      </a:lnTo>
                      <a:lnTo>
                        <a:pt x="2332" y="1168"/>
                      </a:lnTo>
                      <a:lnTo>
                        <a:pt x="2352" y="1166"/>
                      </a:lnTo>
                      <a:lnTo>
                        <a:pt x="2372" y="1161"/>
                      </a:lnTo>
                      <a:lnTo>
                        <a:pt x="2390" y="1155"/>
                      </a:lnTo>
                      <a:lnTo>
                        <a:pt x="2407" y="1147"/>
                      </a:lnTo>
                      <a:lnTo>
                        <a:pt x="2423" y="1137"/>
                      </a:lnTo>
                      <a:lnTo>
                        <a:pt x="2437" y="1124"/>
                      </a:lnTo>
                      <a:lnTo>
                        <a:pt x="2449" y="1112"/>
                      </a:lnTo>
                      <a:lnTo>
                        <a:pt x="2449" y="1112"/>
                      </a:lnTo>
                      <a:lnTo>
                        <a:pt x="2456" y="1100"/>
                      </a:lnTo>
                      <a:lnTo>
                        <a:pt x="2461" y="1091"/>
                      </a:lnTo>
                      <a:lnTo>
                        <a:pt x="2464" y="1079"/>
                      </a:lnTo>
                      <a:lnTo>
                        <a:pt x="2464" y="1070"/>
                      </a:lnTo>
                      <a:lnTo>
                        <a:pt x="2463" y="1058"/>
                      </a:lnTo>
                      <a:lnTo>
                        <a:pt x="2460" y="1049"/>
                      </a:lnTo>
                      <a:lnTo>
                        <a:pt x="2454" y="1037"/>
                      </a:lnTo>
                      <a:lnTo>
                        <a:pt x="2449" y="1025"/>
                      </a:lnTo>
                      <a:lnTo>
                        <a:pt x="2449" y="1025"/>
                      </a:lnTo>
                      <a:lnTo>
                        <a:pt x="2442" y="1025"/>
                      </a:lnTo>
                      <a:lnTo>
                        <a:pt x="2442" y="1025"/>
                      </a:lnTo>
                      <a:lnTo>
                        <a:pt x="2435" y="1037"/>
                      </a:lnTo>
                      <a:lnTo>
                        <a:pt x="2425" y="1049"/>
                      </a:lnTo>
                      <a:lnTo>
                        <a:pt x="2415" y="1058"/>
                      </a:lnTo>
                      <a:lnTo>
                        <a:pt x="2402" y="1067"/>
                      </a:lnTo>
                      <a:lnTo>
                        <a:pt x="2391" y="1074"/>
                      </a:lnTo>
                      <a:lnTo>
                        <a:pt x="2377" y="1081"/>
                      </a:lnTo>
                      <a:lnTo>
                        <a:pt x="2363" y="1085"/>
                      </a:lnTo>
                      <a:lnTo>
                        <a:pt x="2349" y="1089"/>
                      </a:lnTo>
                      <a:lnTo>
                        <a:pt x="2320" y="1096"/>
                      </a:lnTo>
                      <a:lnTo>
                        <a:pt x="2289" y="1099"/>
                      </a:lnTo>
                      <a:lnTo>
                        <a:pt x="2258" y="1102"/>
                      </a:lnTo>
                      <a:lnTo>
                        <a:pt x="2227" y="1102"/>
                      </a:lnTo>
                      <a:lnTo>
                        <a:pt x="2227" y="1102"/>
                      </a:lnTo>
                      <a:lnTo>
                        <a:pt x="2242" y="1133"/>
                      </a:lnTo>
                      <a:lnTo>
                        <a:pt x="2251" y="1148"/>
                      </a:lnTo>
                      <a:lnTo>
                        <a:pt x="2259" y="1161"/>
                      </a:lnTo>
                      <a:lnTo>
                        <a:pt x="2259" y="1161"/>
                      </a:lnTo>
                      <a:lnTo>
                        <a:pt x="2265" y="1161"/>
                      </a:lnTo>
                      <a:lnTo>
                        <a:pt x="2272" y="1161"/>
                      </a:lnTo>
                      <a:lnTo>
                        <a:pt x="2284" y="1162"/>
                      </a:lnTo>
                      <a:lnTo>
                        <a:pt x="2299" y="1165"/>
                      </a:lnTo>
                      <a:lnTo>
                        <a:pt x="2313" y="1168"/>
                      </a:lnTo>
                      <a:lnTo>
                        <a:pt x="2313" y="1168"/>
                      </a:lnTo>
                      <a:close/>
                      <a:moveTo>
                        <a:pt x="840" y="1122"/>
                      </a:moveTo>
                      <a:lnTo>
                        <a:pt x="840" y="1122"/>
                      </a:lnTo>
                      <a:lnTo>
                        <a:pt x="872" y="1129"/>
                      </a:lnTo>
                      <a:lnTo>
                        <a:pt x="906" y="1134"/>
                      </a:lnTo>
                      <a:lnTo>
                        <a:pt x="941" y="1138"/>
                      </a:lnTo>
                      <a:lnTo>
                        <a:pt x="978" y="1141"/>
                      </a:lnTo>
                      <a:lnTo>
                        <a:pt x="1014" y="1143"/>
                      </a:lnTo>
                      <a:lnTo>
                        <a:pt x="1052" y="1143"/>
                      </a:lnTo>
                      <a:lnTo>
                        <a:pt x="1090" y="1140"/>
                      </a:lnTo>
                      <a:lnTo>
                        <a:pt x="1128" y="1136"/>
                      </a:lnTo>
                      <a:lnTo>
                        <a:pt x="1128" y="1136"/>
                      </a:lnTo>
                      <a:lnTo>
                        <a:pt x="1129" y="1096"/>
                      </a:lnTo>
                      <a:lnTo>
                        <a:pt x="1132" y="1060"/>
                      </a:lnTo>
                      <a:lnTo>
                        <a:pt x="1132" y="1060"/>
                      </a:lnTo>
                      <a:lnTo>
                        <a:pt x="1093" y="1064"/>
                      </a:lnTo>
                      <a:lnTo>
                        <a:pt x="1055" y="1067"/>
                      </a:lnTo>
                      <a:lnTo>
                        <a:pt x="1015" y="1067"/>
                      </a:lnTo>
                      <a:lnTo>
                        <a:pt x="978" y="1067"/>
                      </a:lnTo>
                      <a:lnTo>
                        <a:pt x="941" y="1064"/>
                      </a:lnTo>
                      <a:lnTo>
                        <a:pt x="907" y="1061"/>
                      </a:lnTo>
                      <a:lnTo>
                        <a:pt x="875" y="1056"/>
                      </a:lnTo>
                      <a:lnTo>
                        <a:pt x="847" y="1049"/>
                      </a:lnTo>
                      <a:lnTo>
                        <a:pt x="847" y="1049"/>
                      </a:lnTo>
                      <a:lnTo>
                        <a:pt x="843" y="1065"/>
                      </a:lnTo>
                      <a:lnTo>
                        <a:pt x="840" y="1082"/>
                      </a:lnTo>
                      <a:lnTo>
                        <a:pt x="840" y="1122"/>
                      </a:lnTo>
                      <a:lnTo>
                        <a:pt x="840" y="1122"/>
                      </a:lnTo>
                      <a:close/>
                      <a:moveTo>
                        <a:pt x="238" y="1112"/>
                      </a:moveTo>
                      <a:lnTo>
                        <a:pt x="238" y="1112"/>
                      </a:lnTo>
                      <a:lnTo>
                        <a:pt x="257" y="1115"/>
                      </a:lnTo>
                      <a:lnTo>
                        <a:pt x="276" y="1119"/>
                      </a:lnTo>
                      <a:lnTo>
                        <a:pt x="292" y="1126"/>
                      </a:lnTo>
                      <a:lnTo>
                        <a:pt x="308" y="1134"/>
                      </a:lnTo>
                      <a:lnTo>
                        <a:pt x="336" y="1151"/>
                      </a:lnTo>
                      <a:lnTo>
                        <a:pt x="350" y="1159"/>
                      </a:lnTo>
                      <a:lnTo>
                        <a:pt x="363" y="1165"/>
                      </a:lnTo>
                      <a:lnTo>
                        <a:pt x="363" y="1165"/>
                      </a:lnTo>
                      <a:lnTo>
                        <a:pt x="364" y="1161"/>
                      </a:lnTo>
                      <a:lnTo>
                        <a:pt x="367" y="1157"/>
                      </a:lnTo>
                      <a:lnTo>
                        <a:pt x="368" y="1151"/>
                      </a:lnTo>
                      <a:lnTo>
                        <a:pt x="370" y="1147"/>
                      </a:lnTo>
                      <a:lnTo>
                        <a:pt x="370" y="1147"/>
                      </a:lnTo>
                      <a:lnTo>
                        <a:pt x="360" y="1133"/>
                      </a:lnTo>
                      <a:lnTo>
                        <a:pt x="349" y="1122"/>
                      </a:lnTo>
                      <a:lnTo>
                        <a:pt x="335" y="1112"/>
                      </a:lnTo>
                      <a:lnTo>
                        <a:pt x="321" y="1103"/>
                      </a:lnTo>
                      <a:lnTo>
                        <a:pt x="305" y="1098"/>
                      </a:lnTo>
                      <a:lnTo>
                        <a:pt x="287" y="1092"/>
                      </a:lnTo>
                      <a:lnTo>
                        <a:pt x="269" y="1089"/>
                      </a:lnTo>
                      <a:lnTo>
                        <a:pt x="249" y="1086"/>
                      </a:lnTo>
                      <a:lnTo>
                        <a:pt x="249" y="1086"/>
                      </a:lnTo>
                      <a:lnTo>
                        <a:pt x="248" y="1085"/>
                      </a:lnTo>
                      <a:lnTo>
                        <a:pt x="246" y="1085"/>
                      </a:lnTo>
                      <a:lnTo>
                        <a:pt x="246" y="1085"/>
                      </a:lnTo>
                      <a:lnTo>
                        <a:pt x="242" y="1098"/>
                      </a:lnTo>
                      <a:lnTo>
                        <a:pt x="239" y="1105"/>
                      </a:lnTo>
                      <a:lnTo>
                        <a:pt x="238" y="1112"/>
                      </a:lnTo>
                      <a:lnTo>
                        <a:pt x="238" y="1112"/>
                      </a:lnTo>
                      <a:close/>
                      <a:moveTo>
                        <a:pt x="2452" y="1136"/>
                      </a:moveTo>
                      <a:lnTo>
                        <a:pt x="2452" y="1136"/>
                      </a:lnTo>
                      <a:lnTo>
                        <a:pt x="2442" y="1145"/>
                      </a:lnTo>
                      <a:lnTo>
                        <a:pt x="2432" y="1152"/>
                      </a:lnTo>
                      <a:lnTo>
                        <a:pt x="2422" y="1159"/>
                      </a:lnTo>
                      <a:lnTo>
                        <a:pt x="2412" y="1166"/>
                      </a:lnTo>
                      <a:lnTo>
                        <a:pt x="2401" y="1171"/>
                      </a:lnTo>
                      <a:lnTo>
                        <a:pt x="2390" y="1175"/>
                      </a:lnTo>
                      <a:lnTo>
                        <a:pt x="2367" y="1182"/>
                      </a:lnTo>
                      <a:lnTo>
                        <a:pt x="2342" y="1185"/>
                      </a:lnTo>
                      <a:lnTo>
                        <a:pt x="2317" y="1186"/>
                      </a:lnTo>
                      <a:lnTo>
                        <a:pt x="2290" y="1185"/>
                      </a:lnTo>
                      <a:lnTo>
                        <a:pt x="2263" y="1183"/>
                      </a:lnTo>
                      <a:lnTo>
                        <a:pt x="2263" y="1183"/>
                      </a:lnTo>
                      <a:lnTo>
                        <a:pt x="2275" y="1204"/>
                      </a:lnTo>
                      <a:lnTo>
                        <a:pt x="2286" y="1227"/>
                      </a:lnTo>
                      <a:lnTo>
                        <a:pt x="2291" y="1237"/>
                      </a:lnTo>
                      <a:lnTo>
                        <a:pt x="2299" y="1245"/>
                      </a:lnTo>
                      <a:lnTo>
                        <a:pt x="2307" y="1252"/>
                      </a:lnTo>
                      <a:lnTo>
                        <a:pt x="2317" y="1258"/>
                      </a:lnTo>
                      <a:lnTo>
                        <a:pt x="2317" y="1258"/>
                      </a:lnTo>
                      <a:lnTo>
                        <a:pt x="2324" y="1259"/>
                      </a:lnTo>
                      <a:lnTo>
                        <a:pt x="2332" y="1261"/>
                      </a:lnTo>
                      <a:lnTo>
                        <a:pt x="2350" y="1262"/>
                      </a:lnTo>
                      <a:lnTo>
                        <a:pt x="2370" y="1261"/>
                      </a:lnTo>
                      <a:lnTo>
                        <a:pt x="2387" y="1259"/>
                      </a:lnTo>
                      <a:lnTo>
                        <a:pt x="2387" y="1259"/>
                      </a:lnTo>
                      <a:lnTo>
                        <a:pt x="2407" y="1256"/>
                      </a:lnTo>
                      <a:lnTo>
                        <a:pt x="2425" y="1251"/>
                      </a:lnTo>
                      <a:lnTo>
                        <a:pt x="2443" y="1244"/>
                      </a:lnTo>
                      <a:lnTo>
                        <a:pt x="2459" y="1234"/>
                      </a:lnTo>
                      <a:lnTo>
                        <a:pt x="2473" y="1223"/>
                      </a:lnTo>
                      <a:lnTo>
                        <a:pt x="2485" y="1210"/>
                      </a:lnTo>
                      <a:lnTo>
                        <a:pt x="2495" y="1196"/>
                      </a:lnTo>
                      <a:lnTo>
                        <a:pt x="2502" y="1181"/>
                      </a:lnTo>
                      <a:lnTo>
                        <a:pt x="2502" y="1181"/>
                      </a:lnTo>
                      <a:lnTo>
                        <a:pt x="2505" y="1168"/>
                      </a:lnTo>
                      <a:lnTo>
                        <a:pt x="2505" y="1157"/>
                      </a:lnTo>
                      <a:lnTo>
                        <a:pt x="2502" y="1145"/>
                      </a:lnTo>
                      <a:lnTo>
                        <a:pt x="2499" y="1134"/>
                      </a:lnTo>
                      <a:lnTo>
                        <a:pt x="2494" y="1124"/>
                      </a:lnTo>
                      <a:lnTo>
                        <a:pt x="2488" y="1113"/>
                      </a:lnTo>
                      <a:lnTo>
                        <a:pt x="2477" y="1093"/>
                      </a:lnTo>
                      <a:lnTo>
                        <a:pt x="2477" y="1093"/>
                      </a:lnTo>
                      <a:lnTo>
                        <a:pt x="2471" y="1105"/>
                      </a:lnTo>
                      <a:lnTo>
                        <a:pt x="2466" y="1117"/>
                      </a:lnTo>
                      <a:lnTo>
                        <a:pt x="2457" y="1127"/>
                      </a:lnTo>
                      <a:lnTo>
                        <a:pt x="2452" y="1136"/>
                      </a:lnTo>
                      <a:lnTo>
                        <a:pt x="2452" y="1136"/>
                      </a:lnTo>
                      <a:close/>
                      <a:moveTo>
                        <a:pt x="221" y="1165"/>
                      </a:moveTo>
                      <a:lnTo>
                        <a:pt x="221" y="1165"/>
                      </a:lnTo>
                      <a:lnTo>
                        <a:pt x="234" y="1176"/>
                      </a:lnTo>
                      <a:lnTo>
                        <a:pt x="249" y="1188"/>
                      </a:lnTo>
                      <a:lnTo>
                        <a:pt x="269" y="1196"/>
                      </a:lnTo>
                      <a:lnTo>
                        <a:pt x="288" y="1203"/>
                      </a:lnTo>
                      <a:lnTo>
                        <a:pt x="298" y="1206"/>
                      </a:lnTo>
                      <a:lnTo>
                        <a:pt x="308" y="1207"/>
                      </a:lnTo>
                      <a:lnTo>
                        <a:pt x="318" y="1207"/>
                      </a:lnTo>
                      <a:lnTo>
                        <a:pt x="326" y="1204"/>
                      </a:lnTo>
                      <a:lnTo>
                        <a:pt x="335" y="1202"/>
                      </a:lnTo>
                      <a:lnTo>
                        <a:pt x="342" y="1196"/>
                      </a:lnTo>
                      <a:lnTo>
                        <a:pt x="347" y="1189"/>
                      </a:lnTo>
                      <a:lnTo>
                        <a:pt x="353" y="1181"/>
                      </a:lnTo>
                      <a:lnTo>
                        <a:pt x="353" y="1181"/>
                      </a:lnTo>
                      <a:lnTo>
                        <a:pt x="339" y="1172"/>
                      </a:lnTo>
                      <a:lnTo>
                        <a:pt x="325" y="1164"/>
                      </a:lnTo>
                      <a:lnTo>
                        <a:pt x="297" y="1147"/>
                      </a:lnTo>
                      <a:lnTo>
                        <a:pt x="283" y="1140"/>
                      </a:lnTo>
                      <a:lnTo>
                        <a:pt x="266" y="1133"/>
                      </a:lnTo>
                      <a:lnTo>
                        <a:pt x="249" y="1129"/>
                      </a:lnTo>
                      <a:lnTo>
                        <a:pt x="229" y="1126"/>
                      </a:lnTo>
                      <a:lnTo>
                        <a:pt x="229" y="1126"/>
                      </a:lnTo>
                      <a:lnTo>
                        <a:pt x="226" y="1130"/>
                      </a:lnTo>
                      <a:lnTo>
                        <a:pt x="224" y="1136"/>
                      </a:lnTo>
                      <a:lnTo>
                        <a:pt x="222" y="1145"/>
                      </a:lnTo>
                      <a:lnTo>
                        <a:pt x="222" y="1155"/>
                      </a:lnTo>
                      <a:lnTo>
                        <a:pt x="221" y="1165"/>
                      </a:lnTo>
                      <a:lnTo>
                        <a:pt x="221" y="1165"/>
                      </a:lnTo>
                      <a:close/>
                      <a:moveTo>
                        <a:pt x="848" y="1213"/>
                      </a:moveTo>
                      <a:lnTo>
                        <a:pt x="848" y="1213"/>
                      </a:lnTo>
                      <a:lnTo>
                        <a:pt x="905" y="1224"/>
                      </a:lnTo>
                      <a:lnTo>
                        <a:pt x="938" y="1231"/>
                      </a:lnTo>
                      <a:lnTo>
                        <a:pt x="973" y="1235"/>
                      </a:lnTo>
                      <a:lnTo>
                        <a:pt x="973" y="1235"/>
                      </a:lnTo>
                      <a:lnTo>
                        <a:pt x="1013" y="1239"/>
                      </a:lnTo>
                      <a:lnTo>
                        <a:pt x="1034" y="1239"/>
                      </a:lnTo>
                      <a:lnTo>
                        <a:pt x="1056" y="1239"/>
                      </a:lnTo>
                      <a:lnTo>
                        <a:pt x="1077" y="1237"/>
                      </a:lnTo>
                      <a:lnTo>
                        <a:pt x="1095" y="1232"/>
                      </a:lnTo>
                      <a:lnTo>
                        <a:pt x="1104" y="1228"/>
                      </a:lnTo>
                      <a:lnTo>
                        <a:pt x="1111" y="1225"/>
                      </a:lnTo>
                      <a:lnTo>
                        <a:pt x="1116" y="1220"/>
                      </a:lnTo>
                      <a:lnTo>
                        <a:pt x="1121" y="1214"/>
                      </a:lnTo>
                      <a:lnTo>
                        <a:pt x="1121" y="1214"/>
                      </a:lnTo>
                      <a:lnTo>
                        <a:pt x="1124" y="1209"/>
                      </a:lnTo>
                      <a:lnTo>
                        <a:pt x="1125" y="1202"/>
                      </a:lnTo>
                      <a:lnTo>
                        <a:pt x="1125" y="1185"/>
                      </a:lnTo>
                      <a:lnTo>
                        <a:pt x="1125" y="1169"/>
                      </a:lnTo>
                      <a:lnTo>
                        <a:pt x="1125" y="1157"/>
                      </a:lnTo>
                      <a:lnTo>
                        <a:pt x="1125" y="1157"/>
                      </a:lnTo>
                      <a:lnTo>
                        <a:pt x="1051" y="1159"/>
                      </a:lnTo>
                      <a:lnTo>
                        <a:pt x="1014" y="1161"/>
                      </a:lnTo>
                      <a:lnTo>
                        <a:pt x="976" y="1161"/>
                      </a:lnTo>
                      <a:lnTo>
                        <a:pt x="941" y="1158"/>
                      </a:lnTo>
                      <a:lnTo>
                        <a:pt x="906" y="1155"/>
                      </a:lnTo>
                      <a:lnTo>
                        <a:pt x="874" y="1148"/>
                      </a:lnTo>
                      <a:lnTo>
                        <a:pt x="857" y="1145"/>
                      </a:lnTo>
                      <a:lnTo>
                        <a:pt x="841" y="1140"/>
                      </a:lnTo>
                      <a:lnTo>
                        <a:pt x="841" y="1140"/>
                      </a:lnTo>
                      <a:lnTo>
                        <a:pt x="840" y="1159"/>
                      </a:lnTo>
                      <a:lnTo>
                        <a:pt x="840" y="1179"/>
                      </a:lnTo>
                      <a:lnTo>
                        <a:pt x="843" y="1197"/>
                      </a:lnTo>
                      <a:lnTo>
                        <a:pt x="846" y="1206"/>
                      </a:lnTo>
                      <a:lnTo>
                        <a:pt x="848" y="1213"/>
                      </a:lnTo>
                      <a:lnTo>
                        <a:pt x="848" y="121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  <p:sp>
              <p:nvSpPr>
                <p:cNvPr id="19" name="Freeform 107">
                  <a:extLst>
                    <a:ext uri="{FF2B5EF4-FFF2-40B4-BE49-F238E27FC236}">
                      <a16:creationId xmlns:a16="http://schemas.microsoft.com/office/drawing/2014/main" id="{97421C57-B6AE-E024-370C-C305EE37D48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005513" y="4027488"/>
                  <a:ext cx="112713" cy="450850"/>
                </a:xfrm>
                <a:custGeom>
                  <a:avLst/>
                  <a:gdLst/>
                  <a:ahLst/>
                  <a:cxnLst>
                    <a:cxn ang="0">
                      <a:pos x="190" y="838"/>
                    </a:cxn>
                    <a:cxn ang="0">
                      <a:pos x="160" y="848"/>
                    </a:cxn>
                    <a:cxn ang="0">
                      <a:pos x="91" y="850"/>
                    </a:cxn>
                    <a:cxn ang="0">
                      <a:pos x="25" y="833"/>
                    </a:cxn>
                    <a:cxn ang="0">
                      <a:pos x="15" y="817"/>
                    </a:cxn>
                    <a:cxn ang="0">
                      <a:pos x="6" y="779"/>
                    </a:cxn>
                    <a:cxn ang="0">
                      <a:pos x="6" y="715"/>
                    </a:cxn>
                    <a:cxn ang="0">
                      <a:pos x="13" y="579"/>
                    </a:cxn>
                    <a:cxn ang="0">
                      <a:pos x="14" y="476"/>
                    </a:cxn>
                    <a:cxn ang="0">
                      <a:pos x="11" y="444"/>
                    </a:cxn>
                    <a:cxn ang="0">
                      <a:pos x="8" y="340"/>
                    </a:cxn>
                    <a:cxn ang="0">
                      <a:pos x="1" y="183"/>
                    </a:cxn>
                    <a:cxn ang="0">
                      <a:pos x="1" y="124"/>
                    </a:cxn>
                    <a:cxn ang="0">
                      <a:pos x="1" y="65"/>
                    </a:cxn>
                    <a:cxn ang="0">
                      <a:pos x="11" y="31"/>
                    </a:cxn>
                    <a:cxn ang="0">
                      <a:pos x="28" y="11"/>
                    </a:cxn>
                    <a:cxn ang="0">
                      <a:pos x="46" y="0"/>
                    </a:cxn>
                    <a:cxn ang="0">
                      <a:pos x="62" y="3"/>
                    </a:cxn>
                    <a:cxn ang="0">
                      <a:pos x="81" y="4"/>
                    </a:cxn>
                    <a:cxn ang="0">
                      <a:pos x="154" y="6"/>
                    </a:cxn>
                    <a:cxn ang="0">
                      <a:pos x="178" y="14"/>
                    </a:cxn>
                    <a:cxn ang="0">
                      <a:pos x="198" y="31"/>
                    </a:cxn>
                    <a:cxn ang="0">
                      <a:pos x="206" y="49"/>
                    </a:cxn>
                    <a:cxn ang="0">
                      <a:pos x="213" y="96"/>
                    </a:cxn>
                    <a:cxn ang="0">
                      <a:pos x="206" y="169"/>
                    </a:cxn>
                    <a:cxn ang="0">
                      <a:pos x="204" y="271"/>
                    </a:cxn>
                    <a:cxn ang="0">
                      <a:pos x="206" y="602"/>
                    </a:cxn>
                    <a:cxn ang="0">
                      <a:pos x="209" y="722"/>
                    </a:cxn>
                    <a:cxn ang="0">
                      <a:pos x="204" y="806"/>
                    </a:cxn>
                    <a:cxn ang="0">
                      <a:pos x="55" y="817"/>
                    </a:cxn>
                    <a:cxn ang="0">
                      <a:pos x="80" y="826"/>
                    </a:cxn>
                    <a:cxn ang="0">
                      <a:pos x="114" y="830"/>
                    </a:cxn>
                    <a:cxn ang="0">
                      <a:pos x="136" y="824"/>
                    </a:cxn>
                    <a:cxn ang="0">
                      <a:pos x="161" y="827"/>
                    </a:cxn>
                    <a:cxn ang="0">
                      <a:pos x="178" y="812"/>
                    </a:cxn>
                    <a:cxn ang="0">
                      <a:pos x="185" y="792"/>
                    </a:cxn>
                    <a:cxn ang="0">
                      <a:pos x="187" y="709"/>
                    </a:cxn>
                    <a:cxn ang="0">
                      <a:pos x="187" y="635"/>
                    </a:cxn>
                    <a:cxn ang="0">
                      <a:pos x="187" y="556"/>
                    </a:cxn>
                    <a:cxn ang="0">
                      <a:pos x="187" y="270"/>
                    </a:cxn>
                    <a:cxn ang="0">
                      <a:pos x="190" y="171"/>
                    </a:cxn>
                    <a:cxn ang="0">
                      <a:pos x="191" y="77"/>
                    </a:cxn>
                    <a:cxn ang="0">
                      <a:pos x="187" y="61"/>
                    </a:cxn>
                    <a:cxn ang="0">
                      <a:pos x="174" y="45"/>
                    </a:cxn>
                    <a:cxn ang="0">
                      <a:pos x="147" y="28"/>
                    </a:cxn>
                    <a:cxn ang="0">
                      <a:pos x="121" y="23"/>
                    </a:cxn>
                    <a:cxn ang="0">
                      <a:pos x="65" y="31"/>
                    </a:cxn>
                    <a:cxn ang="0">
                      <a:pos x="38" y="37"/>
                    </a:cxn>
                    <a:cxn ang="0">
                      <a:pos x="27" y="55"/>
                    </a:cxn>
                    <a:cxn ang="0">
                      <a:pos x="21" y="87"/>
                    </a:cxn>
                    <a:cxn ang="0">
                      <a:pos x="18" y="176"/>
                    </a:cxn>
                    <a:cxn ang="0">
                      <a:pos x="28" y="390"/>
                    </a:cxn>
                    <a:cxn ang="0">
                      <a:pos x="31" y="489"/>
                    </a:cxn>
                    <a:cxn ang="0">
                      <a:pos x="24" y="688"/>
                    </a:cxn>
                    <a:cxn ang="0">
                      <a:pos x="21" y="779"/>
                    </a:cxn>
                    <a:cxn ang="0">
                      <a:pos x="27" y="796"/>
                    </a:cxn>
                    <a:cxn ang="0">
                      <a:pos x="32" y="806"/>
                    </a:cxn>
                    <a:cxn ang="0">
                      <a:pos x="51" y="826"/>
                    </a:cxn>
                    <a:cxn ang="0">
                      <a:pos x="52" y="817"/>
                    </a:cxn>
                  </a:cxnLst>
                  <a:rect l="0" t="0" r="r" b="b"/>
                  <a:pathLst>
                    <a:path w="213" h="851">
                      <a:moveTo>
                        <a:pt x="198" y="833"/>
                      </a:moveTo>
                      <a:lnTo>
                        <a:pt x="198" y="833"/>
                      </a:lnTo>
                      <a:lnTo>
                        <a:pt x="190" y="838"/>
                      </a:lnTo>
                      <a:lnTo>
                        <a:pt x="181" y="841"/>
                      </a:lnTo>
                      <a:lnTo>
                        <a:pt x="171" y="845"/>
                      </a:lnTo>
                      <a:lnTo>
                        <a:pt x="160" y="848"/>
                      </a:lnTo>
                      <a:lnTo>
                        <a:pt x="139" y="851"/>
                      </a:lnTo>
                      <a:lnTo>
                        <a:pt x="115" y="851"/>
                      </a:lnTo>
                      <a:lnTo>
                        <a:pt x="91" y="850"/>
                      </a:lnTo>
                      <a:lnTo>
                        <a:pt x="69" y="845"/>
                      </a:lnTo>
                      <a:lnTo>
                        <a:pt x="46" y="840"/>
                      </a:lnTo>
                      <a:lnTo>
                        <a:pt x="25" y="833"/>
                      </a:lnTo>
                      <a:lnTo>
                        <a:pt x="25" y="833"/>
                      </a:lnTo>
                      <a:lnTo>
                        <a:pt x="20" y="826"/>
                      </a:lnTo>
                      <a:lnTo>
                        <a:pt x="15" y="817"/>
                      </a:lnTo>
                      <a:lnTo>
                        <a:pt x="13" y="809"/>
                      </a:lnTo>
                      <a:lnTo>
                        <a:pt x="10" y="799"/>
                      </a:lnTo>
                      <a:lnTo>
                        <a:pt x="6" y="779"/>
                      </a:lnTo>
                      <a:lnTo>
                        <a:pt x="4" y="760"/>
                      </a:lnTo>
                      <a:lnTo>
                        <a:pt x="4" y="737"/>
                      </a:lnTo>
                      <a:lnTo>
                        <a:pt x="6" y="715"/>
                      </a:lnTo>
                      <a:lnTo>
                        <a:pt x="8" y="668"/>
                      </a:lnTo>
                      <a:lnTo>
                        <a:pt x="8" y="668"/>
                      </a:lnTo>
                      <a:lnTo>
                        <a:pt x="13" y="579"/>
                      </a:lnTo>
                      <a:lnTo>
                        <a:pt x="15" y="487"/>
                      </a:lnTo>
                      <a:lnTo>
                        <a:pt x="15" y="487"/>
                      </a:lnTo>
                      <a:lnTo>
                        <a:pt x="14" y="476"/>
                      </a:lnTo>
                      <a:lnTo>
                        <a:pt x="13" y="465"/>
                      </a:lnTo>
                      <a:lnTo>
                        <a:pt x="11" y="455"/>
                      </a:lnTo>
                      <a:lnTo>
                        <a:pt x="11" y="444"/>
                      </a:lnTo>
                      <a:lnTo>
                        <a:pt x="11" y="444"/>
                      </a:lnTo>
                      <a:lnTo>
                        <a:pt x="10" y="390"/>
                      </a:lnTo>
                      <a:lnTo>
                        <a:pt x="8" y="340"/>
                      </a:lnTo>
                      <a:lnTo>
                        <a:pt x="4" y="243"/>
                      </a:lnTo>
                      <a:lnTo>
                        <a:pt x="4" y="243"/>
                      </a:lnTo>
                      <a:lnTo>
                        <a:pt x="1" y="183"/>
                      </a:lnTo>
                      <a:lnTo>
                        <a:pt x="1" y="155"/>
                      </a:lnTo>
                      <a:lnTo>
                        <a:pt x="1" y="124"/>
                      </a:lnTo>
                      <a:lnTo>
                        <a:pt x="1" y="124"/>
                      </a:lnTo>
                      <a:lnTo>
                        <a:pt x="1" y="101"/>
                      </a:lnTo>
                      <a:lnTo>
                        <a:pt x="0" y="77"/>
                      </a:lnTo>
                      <a:lnTo>
                        <a:pt x="1" y="65"/>
                      </a:lnTo>
                      <a:lnTo>
                        <a:pt x="3" y="54"/>
                      </a:lnTo>
                      <a:lnTo>
                        <a:pt x="6" y="41"/>
                      </a:lnTo>
                      <a:lnTo>
                        <a:pt x="11" y="31"/>
                      </a:lnTo>
                      <a:lnTo>
                        <a:pt x="11" y="31"/>
                      </a:lnTo>
                      <a:lnTo>
                        <a:pt x="18" y="21"/>
                      </a:lnTo>
                      <a:lnTo>
                        <a:pt x="28" y="11"/>
                      </a:lnTo>
                      <a:lnTo>
                        <a:pt x="38" y="4"/>
                      </a:lnTo>
                      <a:lnTo>
                        <a:pt x="44" y="2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53" y="2"/>
                      </a:lnTo>
                      <a:lnTo>
                        <a:pt x="62" y="3"/>
                      </a:lnTo>
                      <a:lnTo>
                        <a:pt x="72" y="4"/>
                      </a:lnTo>
                      <a:lnTo>
                        <a:pt x="81" y="4"/>
                      </a:lnTo>
                      <a:lnTo>
                        <a:pt x="81" y="4"/>
                      </a:lnTo>
                      <a:lnTo>
                        <a:pt x="118" y="3"/>
                      </a:lnTo>
                      <a:lnTo>
                        <a:pt x="138" y="4"/>
                      </a:lnTo>
                      <a:lnTo>
                        <a:pt x="154" y="6"/>
                      </a:lnTo>
                      <a:lnTo>
                        <a:pt x="163" y="7"/>
                      </a:lnTo>
                      <a:lnTo>
                        <a:pt x="171" y="10"/>
                      </a:lnTo>
                      <a:lnTo>
                        <a:pt x="178" y="14"/>
                      </a:lnTo>
                      <a:lnTo>
                        <a:pt x="185" y="18"/>
                      </a:lnTo>
                      <a:lnTo>
                        <a:pt x="192" y="24"/>
                      </a:lnTo>
                      <a:lnTo>
                        <a:pt x="198" y="31"/>
                      </a:lnTo>
                      <a:lnTo>
                        <a:pt x="202" y="39"/>
                      </a:lnTo>
                      <a:lnTo>
                        <a:pt x="206" y="49"/>
                      </a:lnTo>
                      <a:lnTo>
                        <a:pt x="206" y="49"/>
                      </a:lnTo>
                      <a:lnTo>
                        <a:pt x="211" y="65"/>
                      </a:lnTo>
                      <a:lnTo>
                        <a:pt x="212" y="80"/>
                      </a:lnTo>
                      <a:lnTo>
                        <a:pt x="213" y="96"/>
                      </a:lnTo>
                      <a:lnTo>
                        <a:pt x="212" y="110"/>
                      </a:lnTo>
                      <a:lnTo>
                        <a:pt x="209" y="141"/>
                      </a:lnTo>
                      <a:lnTo>
                        <a:pt x="206" y="169"/>
                      </a:lnTo>
                      <a:lnTo>
                        <a:pt x="206" y="169"/>
                      </a:lnTo>
                      <a:lnTo>
                        <a:pt x="205" y="219"/>
                      </a:lnTo>
                      <a:lnTo>
                        <a:pt x="204" y="271"/>
                      </a:lnTo>
                      <a:lnTo>
                        <a:pt x="205" y="382"/>
                      </a:lnTo>
                      <a:lnTo>
                        <a:pt x="206" y="496"/>
                      </a:lnTo>
                      <a:lnTo>
                        <a:pt x="206" y="602"/>
                      </a:lnTo>
                      <a:lnTo>
                        <a:pt x="206" y="602"/>
                      </a:lnTo>
                      <a:lnTo>
                        <a:pt x="208" y="664"/>
                      </a:lnTo>
                      <a:lnTo>
                        <a:pt x="209" y="722"/>
                      </a:lnTo>
                      <a:lnTo>
                        <a:pt x="208" y="751"/>
                      </a:lnTo>
                      <a:lnTo>
                        <a:pt x="206" y="779"/>
                      </a:lnTo>
                      <a:lnTo>
                        <a:pt x="204" y="806"/>
                      </a:lnTo>
                      <a:lnTo>
                        <a:pt x="198" y="833"/>
                      </a:lnTo>
                      <a:lnTo>
                        <a:pt x="198" y="833"/>
                      </a:lnTo>
                      <a:close/>
                      <a:moveTo>
                        <a:pt x="55" y="817"/>
                      </a:moveTo>
                      <a:lnTo>
                        <a:pt x="55" y="817"/>
                      </a:lnTo>
                      <a:lnTo>
                        <a:pt x="70" y="823"/>
                      </a:lnTo>
                      <a:lnTo>
                        <a:pt x="80" y="826"/>
                      </a:lnTo>
                      <a:lnTo>
                        <a:pt x="90" y="829"/>
                      </a:lnTo>
                      <a:lnTo>
                        <a:pt x="103" y="830"/>
                      </a:lnTo>
                      <a:lnTo>
                        <a:pt x="114" y="830"/>
                      </a:lnTo>
                      <a:lnTo>
                        <a:pt x="125" y="827"/>
                      </a:lnTo>
                      <a:lnTo>
                        <a:pt x="136" y="824"/>
                      </a:lnTo>
                      <a:lnTo>
                        <a:pt x="136" y="824"/>
                      </a:lnTo>
                      <a:lnTo>
                        <a:pt x="145" y="827"/>
                      </a:lnTo>
                      <a:lnTo>
                        <a:pt x="153" y="829"/>
                      </a:lnTo>
                      <a:lnTo>
                        <a:pt x="161" y="827"/>
                      </a:lnTo>
                      <a:lnTo>
                        <a:pt x="169" y="824"/>
                      </a:lnTo>
                      <a:lnTo>
                        <a:pt x="174" y="819"/>
                      </a:lnTo>
                      <a:lnTo>
                        <a:pt x="178" y="812"/>
                      </a:lnTo>
                      <a:lnTo>
                        <a:pt x="183" y="803"/>
                      </a:lnTo>
                      <a:lnTo>
                        <a:pt x="185" y="792"/>
                      </a:lnTo>
                      <a:lnTo>
                        <a:pt x="185" y="792"/>
                      </a:lnTo>
                      <a:lnTo>
                        <a:pt x="187" y="774"/>
                      </a:lnTo>
                      <a:lnTo>
                        <a:pt x="187" y="753"/>
                      </a:lnTo>
                      <a:lnTo>
                        <a:pt x="187" y="709"/>
                      </a:lnTo>
                      <a:lnTo>
                        <a:pt x="187" y="709"/>
                      </a:lnTo>
                      <a:lnTo>
                        <a:pt x="188" y="673"/>
                      </a:lnTo>
                      <a:lnTo>
                        <a:pt x="187" y="635"/>
                      </a:lnTo>
                      <a:lnTo>
                        <a:pt x="187" y="595"/>
                      </a:lnTo>
                      <a:lnTo>
                        <a:pt x="187" y="556"/>
                      </a:lnTo>
                      <a:lnTo>
                        <a:pt x="187" y="556"/>
                      </a:lnTo>
                      <a:lnTo>
                        <a:pt x="188" y="452"/>
                      </a:lnTo>
                      <a:lnTo>
                        <a:pt x="187" y="360"/>
                      </a:lnTo>
                      <a:lnTo>
                        <a:pt x="187" y="270"/>
                      </a:lnTo>
                      <a:lnTo>
                        <a:pt x="188" y="222"/>
                      </a:lnTo>
                      <a:lnTo>
                        <a:pt x="190" y="171"/>
                      </a:lnTo>
                      <a:lnTo>
                        <a:pt x="190" y="171"/>
                      </a:lnTo>
                      <a:lnTo>
                        <a:pt x="192" y="115"/>
                      </a:lnTo>
                      <a:lnTo>
                        <a:pt x="192" y="89"/>
                      </a:lnTo>
                      <a:lnTo>
                        <a:pt x="191" y="77"/>
                      </a:lnTo>
                      <a:lnTo>
                        <a:pt x="190" y="66"/>
                      </a:lnTo>
                      <a:lnTo>
                        <a:pt x="190" y="66"/>
                      </a:lnTo>
                      <a:lnTo>
                        <a:pt x="187" y="61"/>
                      </a:lnTo>
                      <a:lnTo>
                        <a:pt x="184" y="55"/>
                      </a:lnTo>
                      <a:lnTo>
                        <a:pt x="180" y="51"/>
                      </a:lnTo>
                      <a:lnTo>
                        <a:pt x="174" y="45"/>
                      </a:lnTo>
                      <a:lnTo>
                        <a:pt x="161" y="37"/>
                      </a:lnTo>
                      <a:lnTo>
                        <a:pt x="147" y="28"/>
                      </a:lnTo>
                      <a:lnTo>
                        <a:pt x="147" y="28"/>
                      </a:lnTo>
                      <a:lnTo>
                        <a:pt x="140" y="25"/>
                      </a:lnTo>
                      <a:lnTo>
                        <a:pt x="135" y="24"/>
                      </a:lnTo>
                      <a:lnTo>
                        <a:pt x="121" y="23"/>
                      </a:lnTo>
                      <a:lnTo>
                        <a:pt x="105" y="23"/>
                      </a:lnTo>
                      <a:lnTo>
                        <a:pt x="91" y="25"/>
                      </a:lnTo>
                      <a:lnTo>
                        <a:pt x="65" y="31"/>
                      </a:lnTo>
                      <a:lnTo>
                        <a:pt x="45" y="35"/>
                      </a:lnTo>
                      <a:lnTo>
                        <a:pt x="45" y="35"/>
                      </a:lnTo>
                      <a:lnTo>
                        <a:pt x="38" y="37"/>
                      </a:lnTo>
                      <a:lnTo>
                        <a:pt x="32" y="41"/>
                      </a:lnTo>
                      <a:lnTo>
                        <a:pt x="30" y="48"/>
                      </a:lnTo>
                      <a:lnTo>
                        <a:pt x="27" y="55"/>
                      </a:lnTo>
                      <a:lnTo>
                        <a:pt x="23" y="73"/>
                      </a:lnTo>
                      <a:lnTo>
                        <a:pt x="21" y="87"/>
                      </a:lnTo>
                      <a:lnTo>
                        <a:pt x="21" y="87"/>
                      </a:lnTo>
                      <a:lnTo>
                        <a:pt x="20" y="105"/>
                      </a:lnTo>
                      <a:lnTo>
                        <a:pt x="20" y="105"/>
                      </a:lnTo>
                      <a:lnTo>
                        <a:pt x="18" y="176"/>
                      </a:lnTo>
                      <a:lnTo>
                        <a:pt x="20" y="247"/>
                      </a:lnTo>
                      <a:lnTo>
                        <a:pt x="23" y="320"/>
                      </a:lnTo>
                      <a:lnTo>
                        <a:pt x="28" y="390"/>
                      </a:lnTo>
                      <a:lnTo>
                        <a:pt x="28" y="390"/>
                      </a:lnTo>
                      <a:lnTo>
                        <a:pt x="30" y="438"/>
                      </a:lnTo>
                      <a:lnTo>
                        <a:pt x="31" y="489"/>
                      </a:lnTo>
                      <a:lnTo>
                        <a:pt x="30" y="539"/>
                      </a:lnTo>
                      <a:lnTo>
                        <a:pt x="28" y="590"/>
                      </a:lnTo>
                      <a:lnTo>
                        <a:pt x="24" y="688"/>
                      </a:lnTo>
                      <a:lnTo>
                        <a:pt x="23" y="736"/>
                      </a:lnTo>
                      <a:lnTo>
                        <a:pt x="21" y="779"/>
                      </a:lnTo>
                      <a:lnTo>
                        <a:pt x="21" y="779"/>
                      </a:lnTo>
                      <a:lnTo>
                        <a:pt x="24" y="785"/>
                      </a:lnTo>
                      <a:lnTo>
                        <a:pt x="25" y="791"/>
                      </a:lnTo>
                      <a:lnTo>
                        <a:pt x="27" y="796"/>
                      </a:lnTo>
                      <a:lnTo>
                        <a:pt x="25" y="800"/>
                      </a:lnTo>
                      <a:lnTo>
                        <a:pt x="25" y="800"/>
                      </a:lnTo>
                      <a:lnTo>
                        <a:pt x="32" y="806"/>
                      </a:lnTo>
                      <a:lnTo>
                        <a:pt x="39" y="813"/>
                      </a:lnTo>
                      <a:lnTo>
                        <a:pt x="45" y="820"/>
                      </a:lnTo>
                      <a:lnTo>
                        <a:pt x="51" y="826"/>
                      </a:lnTo>
                      <a:lnTo>
                        <a:pt x="51" y="826"/>
                      </a:lnTo>
                      <a:lnTo>
                        <a:pt x="51" y="820"/>
                      </a:lnTo>
                      <a:lnTo>
                        <a:pt x="52" y="817"/>
                      </a:lnTo>
                      <a:lnTo>
                        <a:pt x="55" y="817"/>
                      </a:lnTo>
                      <a:lnTo>
                        <a:pt x="55" y="8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ource Han Sans CN Medium" panose="020B0500000000000000" pitchFamily="34" charset="-128"/>
                    <a:sym typeface="FZHei-B01S" panose="02010601030101010101" pitchFamily="2" charset="-122"/>
                  </a:endParaRPr>
                </a:p>
              </p:txBody>
            </p:sp>
          </p:grpSp>
        </p:grpSp>
        <p:grpSp>
          <p:nvGrpSpPr>
            <p:cNvPr id="4" name="组合 1">
              <a:extLst>
                <a:ext uri="{FF2B5EF4-FFF2-40B4-BE49-F238E27FC236}">
                  <a16:creationId xmlns:a16="http://schemas.microsoft.com/office/drawing/2014/main" id="{2E1B14B3-0EDB-8318-8497-72CE728C6B45}"/>
                </a:ext>
              </a:extLst>
            </p:cNvPr>
            <p:cNvGrpSpPr/>
            <p:nvPr/>
          </p:nvGrpSpPr>
          <p:grpSpPr>
            <a:xfrm>
              <a:off x="1621358" y="1520418"/>
              <a:ext cx="3218656" cy="3896268"/>
              <a:chOff x="2283510" y="1662307"/>
              <a:chExt cx="2714644" cy="3286148"/>
            </a:xfrm>
          </p:grpSpPr>
          <p:sp>
            <p:nvSpPr>
              <p:cNvPr id="8" name="对角圆角矩形 257">
                <a:extLst>
                  <a:ext uri="{FF2B5EF4-FFF2-40B4-BE49-F238E27FC236}">
                    <a16:creationId xmlns:a16="http://schemas.microsoft.com/office/drawing/2014/main" id="{B536BCF0-AD44-5E0D-FD7B-5CA3C88EF92D}"/>
                  </a:ext>
                </a:extLst>
              </p:cNvPr>
              <p:cNvSpPr/>
              <p:nvPr/>
            </p:nvSpPr>
            <p:spPr>
              <a:xfrm>
                <a:off x="2283510" y="1662307"/>
                <a:ext cx="2714644" cy="3286148"/>
              </a:xfrm>
              <a:prstGeom prst="round2DiagRect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9" name="Freeform 119">
                <a:extLst>
                  <a:ext uri="{FF2B5EF4-FFF2-40B4-BE49-F238E27FC236}">
                    <a16:creationId xmlns:a16="http://schemas.microsoft.com/office/drawing/2014/main" id="{45CA93FE-31D9-7E23-792A-45FA0957AD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97890" y="1876621"/>
                <a:ext cx="1296988" cy="779463"/>
              </a:xfrm>
              <a:custGeom>
                <a:avLst/>
                <a:gdLst/>
                <a:ahLst/>
                <a:cxnLst>
                  <a:cxn ang="0">
                    <a:pos x="2004" y="192"/>
                  </a:cxn>
                  <a:cxn ang="0">
                    <a:pos x="2358" y="373"/>
                  </a:cxn>
                  <a:cxn ang="0">
                    <a:pos x="2435" y="558"/>
                  </a:cxn>
                  <a:cxn ang="0">
                    <a:pos x="2071" y="1086"/>
                  </a:cxn>
                  <a:cxn ang="0">
                    <a:pos x="1680" y="1472"/>
                  </a:cxn>
                  <a:cxn ang="0">
                    <a:pos x="1105" y="1322"/>
                  </a:cxn>
                  <a:cxn ang="0">
                    <a:pos x="941" y="1315"/>
                  </a:cxn>
                  <a:cxn ang="0">
                    <a:pos x="720" y="1014"/>
                  </a:cxn>
                  <a:cxn ang="0">
                    <a:pos x="259" y="879"/>
                  </a:cxn>
                  <a:cxn ang="0">
                    <a:pos x="73" y="724"/>
                  </a:cxn>
                  <a:cxn ang="0">
                    <a:pos x="328" y="435"/>
                  </a:cxn>
                  <a:cxn ang="0">
                    <a:pos x="799" y="0"/>
                  </a:cxn>
                  <a:cxn ang="0">
                    <a:pos x="1498" y="83"/>
                  </a:cxn>
                  <a:cxn ang="0">
                    <a:pos x="1475" y="106"/>
                  </a:cxn>
                  <a:cxn ang="0">
                    <a:pos x="647" y="189"/>
                  </a:cxn>
                  <a:cxn ang="0">
                    <a:pos x="563" y="644"/>
                  </a:cxn>
                  <a:cxn ang="0">
                    <a:pos x="836" y="812"/>
                  </a:cxn>
                  <a:cxn ang="0">
                    <a:pos x="2138" y="382"/>
                  </a:cxn>
                  <a:cxn ang="0">
                    <a:pos x="1691" y="94"/>
                  </a:cxn>
                  <a:cxn ang="0">
                    <a:pos x="1306" y="366"/>
                  </a:cxn>
                  <a:cxn ang="0">
                    <a:pos x="916" y="826"/>
                  </a:cxn>
                  <a:cxn ang="0">
                    <a:pos x="1645" y="1145"/>
                  </a:cxn>
                  <a:cxn ang="0">
                    <a:pos x="2226" y="545"/>
                  </a:cxn>
                  <a:cxn ang="0">
                    <a:pos x="1889" y="1103"/>
                  </a:cxn>
                  <a:cxn ang="0">
                    <a:pos x="1750" y="1319"/>
                  </a:cxn>
                  <a:cxn ang="0">
                    <a:pos x="2111" y="920"/>
                  </a:cxn>
                  <a:cxn ang="0">
                    <a:pos x="2263" y="649"/>
                  </a:cxn>
                  <a:cxn ang="0">
                    <a:pos x="2183" y="693"/>
                  </a:cxn>
                  <a:cxn ang="0">
                    <a:pos x="2313" y="473"/>
                  </a:cxn>
                  <a:cxn ang="0">
                    <a:pos x="1836" y="1058"/>
                  </a:cxn>
                  <a:cxn ang="0">
                    <a:pos x="1750" y="1229"/>
                  </a:cxn>
                  <a:cxn ang="0">
                    <a:pos x="2072" y="996"/>
                  </a:cxn>
                  <a:cxn ang="0">
                    <a:pos x="1643" y="1377"/>
                  </a:cxn>
                  <a:cxn ang="0">
                    <a:pos x="1142" y="1221"/>
                  </a:cxn>
                  <a:cxn ang="0">
                    <a:pos x="1679" y="1445"/>
                  </a:cxn>
                  <a:cxn ang="0">
                    <a:pos x="1857" y="1286"/>
                  </a:cxn>
                  <a:cxn ang="0">
                    <a:pos x="2121" y="969"/>
                  </a:cxn>
                  <a:cxn ang="0">
                    <a:pos x="2411" y="585"/>
                  </a:cxn>
                  <a:cxn ang="0">
                    <a:pos x="197" y="731"/>
                  </a:cxn>
                  <a:cxn ang="0">
                    <a:pos x="172" y="774"/>
                  </a:cxn>
                  <a:cxn ang="0">
                    <a:pos x="647" y="837"/>
                  </a:cxn>
                  <a:cxn ang="0">
                    <a:pos x="692" y="803"/>
                  </a:cxn>
                  <a:cxn ang="0">
                    <a:pos x="672" y="773"/>
                  </a:cxn>
                  <a:cxn ang="0">
                    <a:pos x="654" y="696"/>
                  </a:cxn>
                  <a:cxn ang="0">
                    <a:pos x="242" y="699"/>
                  </a:cxn>
                  <a:cxn ang="0">
                    <a:pos x="227" y="844"/>
                  </a:cxn>
                  <a:cxn ang="0">
                    <a:pos x="477" y="861"/>
                  </a:cxn>
                  <a:cxn ang="0">
                    <a:pos x="32" y="798"/>
                  </a:cxn>
                  <a:cxn ang="0">
                    <a:pos x="708" y="882"/>
                  </a:cxn>
                  <a:cxn ang="0">
                    <a:pos x="880" y="968"/>
                  </a:cxn>
                  <a:cxn ang="0">
                    <a:pos x="985" y="862"/>
                  </a:cxn>
                  <a:cxn ang="0">
                    <a:pos x="1021" y="919"/>
                  </a:cxn>
                  <a:cxn ang="0">
                    <a:pos x="1228" y="1076"/>
                  </a:cxn>
                  <a:cxn ang="0">
                    <a:pos x="1181" y="1164"/>
                  </a:cxn>
                  <a:cxn ang="0">
                    <a:pos x="1623" y="1327"/>
                  </a:cxn>
                  <a:cxn ang="0">
                    <a:pos x="1350" y="1186"/>
                  </a:cxn>
                  <a:cxn ang="0">
                    <a:pos x="1563" y="1246"/>
                  </a:cxn>
                  <a:cxn ang="0">
                    <a:pos x="1517" y="1154"/>
                  </a:cxn>
                  <a:cxn ang="0">
                    <a:pos x="797" y="1008"/>
                  </a:cxn>
                  <a:cxn ang="0">
                    <a:pos x="929" y="957"/>
                  </a:cxn>
                  <a:cxn ang="0">
                    <a:pos x="1030" y="1191"/>
                  </a:cxn>
                  <a:cxn ang="0">
                    <a:pos x="1171" y="1076"/>
                  </a:cxn>
                  <a:cxn ang="0">
                    <a:pos x="923" y="1089"/>
                  </a:cxn>
                </a:cxnLst>
                <a:rect l="0" t="0" r="r" b="b"/>
                <a:pathLst>
                  <a:path w="2450" h="1473">
                    <a:moveTo>
                      <a:pt x="1520" y="111"/>
                    </a:moveTo>
                    <a:lnTo>
                      <a:pt x="1520" y="111"/>
                    </a:lnTo>
                    <a:lnTo>
                      <a:pt x="1548" y="102"/>
                    </a:lnTo>
                    <a:lnTo>
                      <a:pt x="1577" y="93"/>
                    </a:lnTo>
                    <a:lnTo>
                      <a:pt x="1605" y="84"/>
                    </a:lnTo>
                    <a:lnTo>
                      <a:pt x="1633" y="75"/>
                    </a:lnTo>
                    <a:lnTo>
                      <a:pt x="1662" y="69"/>
                    </a:lnTo>
                    <a:lnTo>
                      <a:pt x="1677" y="67"/>
                    </a:lnTo>
                    <a:lnTo>
                      <a:pt x="1693" y="64"/>
                    </a:lnTo>
                    <a:lnTo>
                      <a:pt x="1708" y="63"/>
                    </a:lnTo>
                    <a:lnTo>
                      <a:pt x="1725" y="63"/>
                    </a:lnTo>
                    <a:lnTo>
                      <a:pt x="1742" y="64"/>
                    </a:lnTo>
                    <a:lnTo>
                      <a:pt x="1760" y="65"/>
                    </a:lnTo>
                    <a:lnTo>
                      <a:pt x="1760" y="65"/>
                    </a:lnTo>
                    <a:lnTo>
                      <a:pt x="1775" y="69"/>
                    </a:lnTo>
                    <a:lnTo>
                      <a:pt x="1790" y="72"/>
                    </a:lnTo>
                    <a:lnTo>
                      <a:pt x="1805" y="75"/>
                    </a:lnTo>
                    <a:lnTo>
                      <a:pt x="1820" y="80"/>
                    </a:lnTo>
                    <a:lnTo>
                      <a:pt x="1849" y="91"/>
                    </a:lnTo>
                    <a:lnTo>
                      <a:pt x="1878" y="105"/>
                    </a:lnTo>
                    <a:lnTo>
                      <a:pt x="1905" y="119"/>
                    </a:lnTo>
                    <a:lnTo>
                      <a:pt x="1932" y="135"/>
                    </a:lnTo>
                    <a:lnTo>
                      <a:pt x="1955" y="151"/>
                    </a:lnTo>
                    <a:lnTo>
                      <a:pt x="1978" y="167"/>
                    </a:lnTo>
                    <a:lnTo>
                      <a:pt x="1978" y="167"/>
                    </a:lnTo>
                    <a:lnTo>
                      <a:pt x="1991" y="179"/>
                    </a:lnTo>
                    <a:lnTo>
                      <a:pt x="2004" y="192"/>
                    </a:lnTo>
                    <a:lnTo>
                      <a:pt x="2015" y="207"/>
                    </a:lnTo>
                    <a:lnTo>
                      <a:pt x="2027" y="222"/>
                    </a:lnTo>
                    <a:lnTo>
                      <a:pt x="2048" y="253"/>
                    </a:lnTo>
                    <a:lnTo>
                      <a:pt x="2060" y="268"/>
                    </a:lnTo>
                    <a:lnTo>
                      <a:pt x="2072" y="283"/>
                    </a:lnTo>
                    <a:lnTo>
                      <a:pt x="2072" y="283"/>
                    </a:lnTo>
                    <a:lnTo>
                      <a:pt x="2084" y="296"/>
                    </a:lnTo>
                    <a:lnTo>
                      <a:pt x="2096" y="307"/>
                    </a:lnTo>
                    <a:lnTo>
                      <a:pt x="2108" y="318"/>
                    </a:lnTo>
                    <a:lnTo>
                      <a:pt x="2121" y="329"/>
                    </a:lnTo>
                    <a:lnTo>
                      <a:pt x="2135" y="338"/>
                    </a:lnTo>
                    <a:lnTo>
                      <a:pt x="2149" y="347"/>
                    </a:lnTo>
                    <a:lnTo>
                      <a:pt x="2164" y="356"/>
                    </a:lnTo>
                    <a:lnTo>
                      <a:pt x="2180" y="363"/>
                    </a:lnTo>
                    <a:lnTo>
                      <a:pt x="2197" y="368"/>
                    </a:lnTo>
                    <a:lnTo>
                      <a:pt x="2214" y="375"/>
                    </a:lnTo>
                    <a:lnTo>
                      <a:pt x="2233" y="379"/>
                    </a:lnTo>
                    <a:lnTo>
                      <a:pt x="2252" y="382"/>
                    </a:lnTo>
                    <a:lnTo>
                      <a:pt x="2272" y="386"/>
                    </a:lnTo>
                    <a:lnTo>
                      <a:pt x="2293" y="387"/>
                    </a:lnTo>
                    <a:lnTo>
                      <a:pt x="2315" y="388"/>
                    </a:lnTo>
                    <a:lnTo>
                      <a:pt x="2339" y="388"/>
                    </a:lnTo>
                    <a:lnTo>
                      <a:pt x="2339" y="388"/>
                    </a:lnTo>
                    <a:lnTo>
                      <a:pt x="2343" y="386"/>
                    </a:lnTo>
                    <a:lnTo>
                      <a:pt x="2347" y="383"/>
                    </a:lnTo>
                    <a:lnTo>
                      <a:pt x="2355" y="376"/>
                    </a:lnTo>
                    <a:lnTo>
                      <a:pt x="2358" y="373"/>
                    </a:lnTo>
                    <a:lnTo>
                      <a:pt x="2363" y="371"/>
                    </a:lnTo>
                    <a:lnTo>
                      <a:pt x="2369" y="370"/>
                    </a:lnTo>
                    <a:lnTo>
                      <a:pt x="2376" y="371"/>
                    </a:lnTo>
                    <a:lnTo>
                      <a:pt x="2376" y="371"/>
                    </a:lnTo>
                    <a:lnTo>
                      <a:pt x="2376" y="388"/>
                    </a:lnTo>
                    <a:lnTo>
                      <a:pt x="2373" y="404"/>
                    </a:lnTo>
                    <a:lnTo>
                      <a:pt x="2370" y="420"/>
                    </a:lnTo>
                    <a:lnTo>
                      <a:pt x="2365" y="436"/>
                    </a:lnTo>
                    <a:lnTo>
                      <a:pt x="2357" y="467"/>
                    </a:lnTo>
                    <a:lnTo>
                      <a:pt x="2353" y="483"/>
                    </a:lnTo>
                    <a:lnTo>
                      <a:pt x="2348" y="500"/>
                    </a:lnTo>
                    <a:lnTo>
                      <a:pt x="2348" y="500"/>
                    </a:lnTo>
                    <a:lnTo>
                      <a:pt x="2355" y="500"/>
                    </a:lnTo>
                    <a:lnTo>
                      <a:pt x="2359" y="502"/>
                    </a:lnTo>
                    <a:lnTo>
                      <a:pt x="2361" y="506"/>
                    </a:lnTo>
                    <a:lnTo>
                      <a:pt x="2363" y="510"/>
                    </a:lnTo>
                    <a:lnTo>
                      <a:pt x="2368" y="520"/>
                    </a:lnTo>
                    <a:lnTo>
                      <a:pt x="2372" y="527"/>
                    </a:lnTo>
                    <a:lnTo>
                      <a:pt x="2376" y="531"/>
                    </a:lnTo>
                    <a:lnTo>
                      <a:pt x="2376" y="531"/>
                    </a:lnTo>
                    <a:lnTo>
                      <a:pt x="2383" y="534"/>
                    </a:lnTo>
                    <a:lnTo>
                      <a:pt x="2388" y="538"/>
                    </a:lnTo>
                    <a:lnTo>
                      <a:pt x="2401" y="543"/>
                    </a:lnTo>
                    <a:lnTo>
                      <a:pt x="2413" y="547"/>
                    </a:lnTo>
                    <a:lnTo>
                      <a:pt x="2424" y="552"/>
                    </a:lnTo>
                    <a:lnTo>
                      <a:pt x="2430" y="555"/>
                    </a:lnTo>
                    <a:lnTo>
                      <a:pt x="2435" y="558"/>
                    </a:lnTo>
                    <a:lnTo>
                      <a:pt x="2439" y="561"/>
                    </a:lnTo>
                    <a:lnTo>
                      <a:pt x="2443" y="567"/>
                    </a:lnTo>
                    <a:lnTo>
                      <a:pt x="2446" y="572"/>
                    </a:lnTo>
                    <a:lnTo>
                      <a:pt x="2448" y="578"/>
                    </a:lnTo>
                    <a:lnTo>
                      <a:pt x="2450" y="586"/>
                    </a:lnTo>
                    <a:lnTo>
                      <a:pt x="2450" y="594"/>
                    </a:lnTo>
                    <a:lnTo>
                      <a:pt x="2450" y="594"/>
                    </a:lnTo>
                    <a:lnTo>
                      <a:pt x="2450" y="600"/>
                    </a:lnTo>
                    <a:lnTo>
                      <a:pt x="2448" y="605"/>
                    </a:lnTo>
                    <a:lnTo>
                      <a:pt x="2444" y="618"/>
                    </a:lnTo>
                    <a:lnTo>
                      <a:pt x="2436" y="632"/>
                    </a:lnTo>
                    <a:lnTo>
                      <a:pt x="2426" y="646"/>
                    </a:lnTo>
                    <a:lnTo>
                      <a:pt x="2407" y="674"/>
                    </a:lnTo>
                    <a:lnTo>
                      <a:pt x="2391" y="696"/>
                    </a:lnTo>
                    <a:lnTo>
                      <a:pt x="2391" y="696"/>
                    </a:lnTo>
                    <a:lnTo>
                      <a:pt x="2359" y="739"/>
                    </a:lnTo>
                    <a:lnTo>
                      <a:pt x="2327" y="779"/>
                    </a:lnTo>
                    <a:lnTo>
                      <a:pt x="2262" y="860"/>
                    </a:lnTo>
                    <a:lnTo>
                      <a:pt x="2262" y="860"/>
                    </a:lnTo>
                    <a:lnTo>
                      <a:pt x="2241" y="885"/>
                    </a:lnTo>
                    <a:lnTo>
                      <a:pt x="2221" y="909"/>
                    </a:lnTo>
                    <a:lnTo>
                      <a:pt x="2179" y="955"/>
                    </a:lnTo>
                    <a:lnTo>
                      <a:pt x="2137" y="1002"/>
                    </a:lnTo>
                    <a:lnTo>
                      <a:pt x="2117" y="1027"/>
                    </a:lnTo>
                    <a:lnTo>
                      <a:pt x="2097" y="1053"/>
                    </a:lnTo>
                    <a:lnTo>
                      <a:pt x="2097" y="1053"/>
                    </a:lnTo>
                    <a:lnTo>
                      <a:pt x="2071" y="1086"/>
                    </a:lnTo>
                    <a:lnTo>
                      <a:pt x="2043" y="1119"/>
                    </a:lnTo>
                    <a:lnTo>
                      <a:pt x="1986" y="1183"/>
                    </a:lnTo>
                    <a:lnTo>
                      <a:pt x="1957" y="1215"/>
                    </a:lnTo>
                    <a:lnTo>
                      <a:pt x="1931" y="1248"/>
                    </a:lnTo>
                    <a:lnTo>
                      <a:pt x="1904" y="1281"/>
                    </a:lnTo>
                    <a:lnTo>
                      <a:pt x="1879" y="1315"/>
                    </a:lnTo>
                    <a:lnTo>
                      <a:pt x="1879" y="1315"/>
                    </a:lnTo>
                    <a:lnTo>
                      <a:pt x="1873" y="1318"/>
                    </a:lnTo>
                    <a:lnTo>
                      <a:pt x="1866" y="1322"/>
                    </a:lnTo>
                    <a:lnTo>
                      <a:pt x="1855" y="1331"/>
                    </a:lnTo>
                    <a:lnTo>
                      <a:pt x="1844" y="1342"/>
                    </a:lnTo>
                    <a:lnTo>
                      <a:pt x="1832" y="1355"/>
                    </a:lnTo>
                    <a:lnTo>
                      <a:pt x="1823" y="1367"/>
                    </a:lnTo>
                    <a:lnTo>
                      <a:pt x="1812" y="1381"/>
                    </a:lnTo>
                    <a:lnTo>
                      <a:pt x="1792" y="1410"/>
                    </a:lnTo>
                    <a:lnTo>
                      <a:pt x="1781" y="1424"/>
                    </a:lnTo>
                    <a:lnTo>
                      <a:pt x="1769" y="1437"/>
                    </a:lnTo>
                    <a:lnTo>
                      <a:pt x="1757" y="1448"/>
                    </a:lnTo>
                    <a:lnTo>
                      <a:pt x="1744" y="1457"/>
                    </a:lnTo>
                    <a:lnTo>
                      <a:pt x="1738" y="1462"/>
                    </a:lnTo>
                    <a:lnTo>
                      <a:pt x="1730" y="1466"/>
                    </a:lnTo>
                    <a:lnTo>
                      <a:pt x="1723" y="1469"/>
                    </a:lnTo>
                    <a:lnTo>
                      <a:pt x="1715" y="1471"/>
                    </a:lnTo>
                    <a:lnTo>
                      <a:pt x="1707" y="1472"/>
                    </a:lnTo>
                    <a:lnTo>
                      <a:pt x="1698" y="1473"/>
                    </a:lnTo>
                    <a:lnTo>
                      <a:pt x="1690" y="1473"/>
                    </a:lnTo>
                    <a:lnTo>
                      <a:pt x="1680" y="1472"/>
                    </a:lnTo>
                    <a:lnTo>
                      <a:pt x="1680" y="1472"/>
                    </a:lnTo>
                    <a:lnTo>
                      <a:pt x="1666" y="1470"/>
                    </a:lnTo>
                    <a:lnTo>
                      <a:pt x="1650" y="1465"/>
                    </a:lnTo>
                    <a:lnTo>
                      <a:pt x="1621" y="1455"/>
                    </a:lnTo>
                    <a:lnTo>
                      <a:pt x="1621" y="1455"/>
                    </a:lnTo>
                    <a:lnTo>
                      <a:pt x="1560" y="1434"/>
                    </a:lnTo>
                    <a:lnTo>
                      <a:pt x="1498" y="1409"/>
                    </a:lnTo>
                    <a:lnTo>
                      <a:pt x="1435" y="1382"/>
                    </a:lnTo>
                    <a:lnTo>
                      <a:pt x="1371" y="1355"/>
                    </a:lnTo>
                    <a:lnTo>
                      <a:pt x="1247" y="1300"/>
                    </a:lnTo>
                    <a:lnTo>
                      <a:pt x="1189" y="1274"/>
                    </a:lnTo>
                    <a:lnTo>
                      <a:pt x="1134" y="1252"/>
                    </a:lnTo>
                    <a:lnTo>
                      <a:pt x="1134" y="1252"/>
                    </a:lnTo>
                    <a:lnTo>
                      <a:pt x="1132" y="1261"/>
                    </a:lnTo>
                    <a:lnTo>
                      <a:pt x="1131" y="1271"/>
                    </a:lnTo>
                    <a:lnTo>
                      <a:pt x="1131" y="1282"/>
                    </a:lnTo>
                    <a:lnTo>
                      <a:pt x="1132" y="1292"/>
                    </a:lnTo>
                    <a:lnTo>
                      <a:pt x="1133" y="1315"/>
                    </a:lnTo>
                    <a:lnTo>
                      <a:pt x="1132" y="1326"/>
                    </a:lnTo>
                    <a:lnTo>
                      <a:pt x="1131" y="1336"/>
                    </a:lnTo>
                    <a:lnTo>
                      <a:pt x="1131" y="1336"/>
                    </a:lnTo>
                    <a:lnTo>
                      <a:pt x="1123" y="1337"/>
                    </a:lnTo>
                    <a:lnTo>
                      <a:pt x="1120" y="1337"/>
                    </a:lnTo>
                    <a:lnTo>
                      <a:pt x="1117" y="1336"/>
                    </a:lnTo>
                    <a:lnTo>
                      <a:pt x="1113" y="1333"/>
                    </a:lnTo>
                    <a:lnTo>
                      <a:pt x="1108" y="1329"/>
                    </a:lnTo>
                    <a:lnTo>
                      <a:pt x="1105" y="1322"/>
                    </a:lnTo>
                    <a:lnTo>
                      <a:pt x="1102" y="1315"/>
                    </a:lnTo>
                    <a:lnTo>
                      <a:pt x="1096" y="1301"/>
                    </a:lnTo>
                    <a:lnTo>
                      <a:pt x="1096" y="1301"/>
                    </a:lnTo>
                    <a:lnTo>
                      <a:pt x="1090" y="1290"/>
                    </a:lnTo>
                    <a:lnTo>
                      <a:pt x="1084" y="1281"/>
                    </a:lnTo>
                    <a:lnTo>
                      <a:pt x="1069" y="1259"/>
                    </a:lnTo>
                    <a:lnTo>
                      <a:pt x="1054" y="1240"/>
                    </a:lnTo>
                    <a:lnTo>
                      <a:pt x="1047" y="1230"/>
                    </a:lnTo>
                    <a:lnTo>
                      <a:pt x="1043" y="1221"/>
                    </a:lnTo>
                    <a:lnTo>
                      <a:pt x="1043" y="1221"/>
                    </a:lnTo>
                    <a:lnTo>
                      <a:pt x="1035" y="1226"/>
                    </a:lnTo>
                    <a:lnTo>
                      <a:pt x="1026" y="1233"/>
                    </a:lnTo>
                    <a:lnTo>
                      <a:pt x="1020" y="1240"/>
                    </a:lnTo>
                    <a:lnTo>
                      <a:pt x="1013" y="1249"/>
                    </a:lnTo>
                    <a:lnTo>
                      <a:pt x="1007" y="1256"/>
                    </a:lnTo>
                    <a:lnTo>
                      <a:pt x="1000" y="1264"/>
                    </a:lnTo>
                    <a:lnTo>
                      <a:pt x="993" y="1271"/>
                    </a:lnTo>
                    <a:lnTo>
                      <a:pt x="984" y="1276"/>
                    </a:lnTo>
                    <a:lnTo>
                      <a:pt x="984" y="1276"/>
                    </a:lnTo>
                    <a:lnTo>
                      <a:pt x="983" y="1284"/>
                    </a:lnTo>
                    <a:lnTo>
                      <a:pt x="982" y="1291"/>
                    </a:lnTo>
                    <a:lnTo>
                      <a:pt x="979" y="1299"/>
                    </a:lnTo>
                    <a:lnTo>
                      <a:pt x="976" y="1305"/>
                    </a:lnTo>
                    <a:lnTo>
                      <a:pt x="970" y="1310"/>
                    </a:lnTo>
                    <a:lnTo>
                      <a:pt x="963" y="1314"/>
                    </a:lnTo>
                    <a:lnTo>
                      <a:pt x="953" y="1315"/>
                    </a:lnTo>
                    <a:lnTo>
                      <a:pt x="941" y="1315"/>
                    </a:lnTo>
                    <a:lnTo>
                      <a:pt x="941" y="1315"/>
                    </a:lnTo>
                    <a:lnTo>
                      <a:pt x="939" y="1279"/>
                    </a:lnTo>
                    <a:lnTo>
                      <a:pt x="938" y="1258"/>
                    </a:lnTo>
                    <a:lnTo>
                      <a:pt x="938" y="1237"/>
                    </a:lnTo>
                    <a:lnTo>
                      <a:pt x="940" y="1215"/>
                    </a:lnTo>
                    <a:lnTo>
                      <a:pt x="942" y="1194"/>
                    </a:lnTo>
                    <a:lnTo>
                      <a:pt x="948" y="1173"/>
                    </a:lnTo>
                    <a:lnTo>
                      <a:pt x="952" y="1162"/>
                    </a:lnTo>
                    <a:lnTo>
                      <a:pt x="956" y="1151"/>
                    </a:lnTo>
                    <a:lnTo>
                      <a:pt x="956" y="1151"/>
                    </a:lnTo>
                    <a:lnTo>
                      <a:pt x="940" y="1135"/>
                    </a:lnTo>
                    <a:lnTo>
                      <a:pt x="923" y="1120"/>
                    </a:lnTo>
                    <a:lnTo>
                      <a:pt x="888" y="1092"/>
                    </a:lnTo>
                    <a:lnTo>
                      <a:pt x="871" y="1078"/>
                    </a:lnTo>
                    <a:lnTo>
                      <a:pt x="854" y="1064"/>
                    </a:lnTo>
                    <a:lnTo>
                      <a:pt x="838" y="1048"/>
                    </a:lnTo>
                    <a:lnTo>
                      <a:pt x="823" y="1032"/>
                    </a:lnTo>
                    <a:lnTo>
                      <a:pt x="823" y="1032"/>
                    </a:lnTo>
                    <a:lnTo>
                      <a:pt x="809" y="1034"/>
                    </a:lnTo>
                    <a:lnTo>
                      <a:pt x="796" y="1036"/>
                    </a:lnTo>
                    <a:lnTo>
                      <a:pt x="783" y="1036"/>
                    </a:lnTo>
                    <a:lnTo>
                      <a:pt x="771" y="1034"/>
                    </a:lnTo>
                    <a:lnTo>
                      <a:pt x="759" y="1032"/>
                    </a:lnTo>
                    <a:lnTo>
                      <a:pt x="749" y="1028"/>
                    </a:lnTo>
                    <a:lnTo>
                      <a:pt x="738" y="1025"/>
                    </a:lnTo>
                    <a:lnTo>
                      <a:pt x="728" y="1019"/>
                    </a:lnTo>
                    <a:lnTo>
                      <a:pt x="720" y="1014"/>
                    </a:lnTo>
                    <a:lnTo>
                      <a:pt x="710" y="1007"/>
                    </a:lnTo>
                    <a:lnTo>
                      <a:pt x="703" y="1000"/>
                    </a:lnTo>
                    <a:lnTo>
                      <a:pt x="694" y="993"/>
                    </a:lnTo>
                    <a:lnTo>
                      <a:pt x="688" y="984"/>
                    </a:lnTo>
                    <a:lnTo>
                      <a:pt x="681" y="976"/>
                    </a:lnTo>
                    <a:lnTo>
                      <a:pt x="669" y="958"/>
                    </a:lnTo>
                    <a:lnTo>
                      <a:pt x="669" y="958"/>
                    </a:lnTo>
                    <a:lnTo>
                      <a:pt x="635" y="952"/>
                    </a:lnTo>
                    <a:lnTo>
                      <a:pt x="601" y="946"/>
                    </a:lnTo>
                    <a:lnTo>
                      <a:pt x="530" y="936"/>
                    </a:lnTo>
                    <a:lnTo>
                      <a:pt x="495" y="931"/>
                    </a:lnTo>
                    <a:lnTo>
                      <a:pt x="461" y="925"/>
                    </a:lnTo>
                    <a:lnTo>
                      <a:pt x="426" y="918"/>
                    </a:lnTo>
                    <a:lnTo>
                      <a:pt x="392" y="909"/>
                    </a:lnTo>
                    <a:lnTo>
                      <a:pt x="392" y="909"/>
                    </a:lnTo>
                    <a:lnTo>
                      <a:pt x="374" y="903"/>
                    </a:lnTo>
                    <a:lnTo>
                      <a:pt x="357" y="895"/>
                    </a:lnTo>
                    <a:lnTo>
                      <a:pt x="341" y="889"/>
                    </a:lnTo>
                    <a:lnTo>
                      <a:pt x="331" y="887"/>
                    </a:lnTo>
                    <a:lnTo>
                      <a:pt x="323" y="885"/>
                    </a:lnTo>
                    <a:lnTo>
                      <a:pt x="323" y="885"/>
                    </a:lnTo>
                    <a:lnTo>
                      <a:pt x="313" y="885"/>
                    </a:lnTo>
                    <a:lnTo>
                      <a:pt x="303" y="885"/>
                    </a:lnTo>
                    <a:lnTo>
                      <a:pt x="294" y="886"/>
                    </a:lnTo>
                    <a:lnTo>
                      <a:pt x="284" y="885"/>
                    </a:lnTo>
                    <a:lnTo>
                      <a:pt x="284" y="885"/>
                    </a:lnTo>
                    <a:lnTo>
                      <a:pt x="259" y="879"/>
                    </a:lnTo>
                    <a:lnTo>
                      <a:pt x="235" y="873"/>
                    </a:lnTo>
                    <a:lnTo>
                      <a:pt x="188" y="859"/>
                    </a:lnTo>
                    <a:lnTo>
                      <a:pt x="164" y="852"/>
                    </a:lnTo>
                    <a:lnTo>
                      <a:pt x="140" y="848"/>
                    </a:lnTo>
                    <a:lnTo>
                      <a:pt x="128" y="846"/>
                    </a:lnTo>
                    <a:lnTo>
                      <a:pt x="116" y="846"/>
                    </a:lnTo>
                    <a:lnTo>
                      <a:pt x="104" y="846"/>
                    </a:lnTo>
                    <a:lnTo>
                      <a:pt x="91" y="846"/>
                    </a:lnTo>
                    <a:lnTo>
                      <a:pt x="91" y="846"/>
                    </a:lnTo>
                    <a:lnTo>
                      <a:pt x="84" y="842"/>
                    </a:lnTo>
                    <a:lnTo>
                      <a:pt x="75" y="838"/>
                    </a:lnTo>
                    <a:lnTo>
                      <a:pt x="57" y="833"/>
                    </a:lnTo>
                    <a:lnTo>
                      <a:pt x="38" y="829"/>
                    </a:lnTo>
                    <a:lnTo>
                      <a:pt x="18" y="826"/>
                    </a:lnTo>
                    <a:lnTo>
                      <a:pt x="18" y="826"/>
                    </a:lnTo>
                    <a:lnTo>
                      <a:pt x="14" y="821"/>
                    </a:lnTo>
                    <a:lnTo>
                      <a:pt x="12" y="817"/>
                    </a:lnTo>
                    <a:lnTo>
                      <a:pt x="9" y="810"/>
                    </a:lnTo>
                    <a:lnTo>
                      <a:pt x="6" y="801"/>
                    </a:lnTo>
                    <a:lnTo>
                      <a:pt x="0" y="790"/>
                    </a:lnTo>
                    <a:lnTo>
                      <a:pt x="0" y="790"/>
                    </a:lnTo>
                    <a:lnTo>
                      <a:pt x="9" y="775"/>
                    </a:lnTo>
                    <a:lnTo>
                      <a:pt x="20" y="762"/>
                    </a:lnTo>
                    <a:lnTo>
                      <a:pt x="30" y="751"/>
                    </a:lnTo>
                    <a:lnTo>
                      <a:pt x="43" y="741"/>
                    </a:lnTo>
                    <a:lnTo>
                      <a:pt x="58" y="731"/>
                    </a:lnTo>
                    <a:lnTo>
                      <a:pt x="73" y="724"/>
                    </a:lnTo>
                    <a:lnTo>
                      <a:pt x="89" y="716"/>
                    </a:lnTo>
                    <a:lnTo>
                      <a:pt x="105" y="710"/>
                    </a:lnTo>
                    <a:lnTo>
                      <a:pt x="105" y="710"/>
                    </a:lnTo>
                    <a:lnTo>
                      <a:pt x="104" y="685"/>
                    </a:lnTo>
                    <a:lnTo>
                      <a:pt x="103" y="674"/>
                    </a:lnTo>
                    <a:lnTo>
                      <a:pt x="101" y="663"/>
                    </a:lnTo>
                    <a:lnTo>
                      <a:pt x="98" y="653"/>
                    </a:lnTo>
                    <a:lnTo>
                      <a:pt x="93" y="643"/>
                    </a:lnTo>
                    <a:lnTo>
                      <a:pt x="87" y="633"/>
                    </a:lnTo>
                    <a:lnTo>
                      <a:pt x="77" y="622"/>
                    </a:lnTo>
                    <a:lnTo>
                      <a:pt x="77" y="622"/>
                    </a:lnTo>
                    <a:lnTo>
                      <a:pt x="84" y="613"/>
                    </a:lnTo>
                    <a:lnTo>
                      <a:pt x="90" y="604"/>
                    </a:lnTo>
                    <a:lnTo>
                      <a:pt x="98" y="595"/>
                    </a:lnTo>
                    <a:lnTo>
                      <a:pt x="105" y="588"/>
                    </a:lnTo>
                    <a:lnTo>
                      <a:pt x="121" y="574"/>
                    </a:lnTo>
                    <a:lnTo>
                      <a:pt x="139" y="561"/>
                    </a:lnTo>
                    <a:lnTo>
                      <a:pt x="158" y="550"/>
                    </a:lnTo>
                    <a:lnTo>
                      <a:pt x="177" y="539"/>
                    </a:lnTo>
                    <a:lnTo>
                      <a:pt x="195" y="528"/>
                    </a:lnTo>
                    <a:lnTo>
                      <a:pt x="214" y="517"/>
                    </a:lnTo>
                    <a:lnTo>
                      <a:pt x="214" y="517"/>
                    </a:lnTo>
                    <a:lnTo>
                      <a:pt x="240" y="500"/>
                    </a:lnTo>
                    <a:lnTo>
                      <a:pt x="266" y="482"/>
                    </a:lnTo>
                    <a:lnTo>
                      <a:pt x="315" y="443"/>
                    </a:lnTo>
                    <a:lnTo>
                      <a:pt x="315" y="443"/>
                    </a:lnTo>
                    <a:lnTo>
                      <a:pt x="328" y="435"/>
                    </a:lnTo>
                    <a:lnTo>
                      <a:pt x="339" y="425"/>
                    </a:lnTo>
                    <a:lnTo>
                      <a:pt x="361" y="404"/>
                    </a:lnTo>
                    <a:lnTo>
                      <a:pt x="384" y="383"/>
                    </a:lnTo>
                    <a:lnTo>
                      <a:pt x="394" y="373"/>
                    </a:lnTo>
                    <a:lnTo>
                      <a:pt x="406" y="363"/>
                    </a:lnTo>
                    <a:lnTo>
                      <a:pt x="406" y="363"/>
                    </a:lnTo>
                    <a:lnTo>
                      <a:pt x="422" y="353"/>
                    </a:lnTo>
                    <a:lnTo>
                      <a:pt x="438" y="344"/>
                    </a:lnTo>
                    <a:lnTo>
                      <a:pt x="454" y="335"/>
                    </a:lnTo>
                    <a:lnTo>
                      <a:pt x="469" y="325"/>
                    </a:lnTo>
                    <a:lnTo>
                      <a:pt x="469" y="325"/>
                    </a:lnTo>
                    <a:lnTo>
                      <a:pt x="480" y="316"/>
                    </a:lnTo>
                    <a:lnTo>
                      <a:pt x="490" y="307"/>
                    </a:lnTo>
                    <a:lnTo>
                      <a:pt x="510" y="288"/>
                    </a:lnTo>
                    <a:lnTo>
                      <a:pt x="530" y="268"/>
                    </a:lnTo>
                    <a:lnTo>
                      <a:pt x="550" y="247"/>
                    </a:lnTo>
                    <a:lnTo>
                      <a:pt x="550" y="247"/>
                    </a:lnTo>
                    <a:lnTo>
                      <a:pt x="609" y="191"/>
                    </a:lnTo>
                    <a:lnTo>
                      <a:pt x="639" y="161"/>
                    </a:lnTo>
                    <a:lnTo>
                      <a:pt x="668" y="131"/>
                    </a:lnTo>
                    <a:lnTo>
                      <a:pt x="697" y="100"/>
                    </a:lnTo>
                    <a:lnTo>
                      <a:pt x="725" y="69"/>
                    </a:lnTo>
                    <a:lnTo>
                      <a:pt x="752" y="37"/>
                    </a:lnTo>
                    <a:lnTo>
                      <a:pt x="778" y="3"/>
                    </a:lnTo>
                    <a:lnTo>
                      <a:pt x="778" y="3"/>
                    </a:lnTo>
                    <a:lnTo>
                      <a:pt x="788" y="0"/>
                    </a:lnTo>
                    <a:lnTo>
                      <a:pt x="799" y="0"/>
                    </a:lnTo>
                    <a:lnTo>
                      <a:pt x="810" y="0"/>
                    </a:lnTo>
                    <a:lnTo>
                      <a:pt x="820" y="2"/>
                    </a:lnTo>
                    <a:lnTo>
                      <a:pt x="842" y="7"/>
                    </a:lnTo>
                    <a:lnTo>
                      <a:pt x="851" y="9"/>
                    </a:lnTo>
                    <a:lnTo>
                      <a:pt x="861" y="10"/>
                    </a:lnTo>
                    <a:lnTo>
                      <a:pt x="861" y="10"/>
                    </a:lnTo>
                    <a:lnTo>
                      <a:pt x="899" y="13"/>
                    </a:lnTo>
                    <a:lnTo>
                      <a:pt x="937" y="14"/>
                    </a:lnTo>
                    <a:lnTo>
                      <a:pt x="976" y="14"/>
                    </a:lnTo>
                    <a:lnTo>
                      <a:pt x="1014" y="13"/>
                    </a:lnTo>
                    <a:lnTo>
                      <a:pt x="1092" y="10"/>
                    </a:lnTo>
                    <a:lnTo>
                      <a:pt x="1169" y="7"/>
                    </a:lnTo>
                    <a:lnTo>
                      <a:pt x="1208" y="5"/>
                    </a:lnTo>
                    <a:lnTo>
                      <a:pt x="1245" y="7"/>
                    </a:lnTo>
                    <a:lnTo>
                      <a:pt x="1283" y="8"/>
                    </a:lnTo>
                    <a:lnTo>
                      <a:pt x="1319" y="11"/>
                    </a:lnTo>
                    <a:lnTo>
                      <a:pt x="1354" y="16"/>
                    </a:lnTo>
                    <a:lnTo>
                      <a:pt x="1388" y="23"/>
                    </a:lnTo>
                    <a:lnTo>
                      <a:pt x="1405" y="28"/>
                    </a:lnTo>
                    <a:lnTo>
                      <a:pt x="1421" y="32"/>
                    </a:lnTo>
                    <a:lnTo>
                      <a:pt x="1437" y="39"/>
                    </a:lnTo>
                    <a:lnTo>
                      <a:pt x="1453" y="45"/>
                    </a:lnTo>
                    <a:lnTo>
                      <a:pt x="1453" y="45"/>
                    </a:lnTo>
                    <a:lnTo>
                      <a:pt x="1461" y="54"/>
                    </a:lnTo>
                    <a:lnTo>
                      <a:pt x="1469" y="61"/>
                    </a:lnTo>
                    <a:lnTo>
                      <a:pt x="1489" y="75"/>
                    </a:lnTo>
                    <a:lnTo>
                      <a:pt x="1498" y="83"/>
                    </a:lnTo>
                    <a:lnTo>
                      <a:pt x="1507" y="91"/>
                    </a:lnTo>
                    <a:lnTo>
                      <a:pt x="1514" y="101"/>
                    </a:lnTo>
                    <a:lnTo>
                      <a:pt x="1516" y="106"/>
                    </a:lnTo>
                    <a:lnTo>
                      <a:pt x="1520" y="111"/>
                    </a:lnTo>
                    <a:lnTo>
                      <a:pt x="1520" y="111"/>
                    </a:lnTo>
                    <a:close/>
                    <a:moveTo>
                      <a:pt x="1358" y="283"/>
                    </a:moveTo>
                    <a:lnTo>
                      <a:pt x="1358" y="283"/>
                    </a:lnTo>
                    <a:lnTo>
                      <a:pt x="1364" y="277"/>
                    </a:lnTo>
                    <a:lnTo>
                      <a:pt x="1369" y="271"/>
                    </a:lnTo>
                    <a:lnTo>
                      <a:pt x="1379" y="257"/>
                    </a:lnTo>
                    <a:lnTo>
                      <a:pt x="1389" y="243"/>
                    </a:lnTo>
                    <a:lnTo>
                      <a:pt x="1401" y="230"/>
                    </a:lnTo>
                    <a:lnTo>
                      <a:pt x="1401" y="230"/>
                    </a:lnTo>
                    <a:lnTo>
                      <a:pt x="1410" y="221"/>
                    </a:lnTo>
                    <a:lnTo>
                      <a:pt x="1424" y="210"/>
                    </a:lnTo>
                    <a:lnTo>
                      <a:pt x="1439" y="197"/>
                    </a:lnTo>
                    <a:lnTo>
                      <a:pt x="1454" y="183"/>
                    </a:lnTo>
                    <a:lnTo>
                      <a:pt x="1469" y="169"/>
                    </a:lnTo>
                    <a:lnTo>
                      <a:pt x="1481" y="155"/>
                    </a:lnTo>
                    <a:lnTo>
                      <a:pt x="1485" y="148"/>
                    </a:lnTo>
                    <a:lnTo>
                      <a:pt x="1489" y="141"/>
                    </a:lnTo>
                    <a:lnTo>
                      <a:pt x="1491" y="135"/>
                    </a:lnTo>
                    <a:lnTo>
                      <a:pt x="1492" y="129"/>
                    </a:lnTo>
                    <a:lnTo>
                      <a:pt x="1492" y="129"/>
                    </a:lnTo>
                    <a:lnTo>
                      <a:pt x="1490" y="124"/>
                    </a:lnTo>
                    <a:lnTo>
                      <a:pt x="1486" y="119"/>
                    </a:lnTo>
                    <a:lnTo>
                      <a:pt x="1475" y="106"/>
                    </a:lnTo>
                    <a:lnTo>
                      <a:pt x="1462" y="93"/>
                    </a:lnTo>
                    <a:lnTo>
                      <a:pt x="1449" y="84"/>
                    </a:lnTo>
                    <a:lnTo>
                      <a:pt x="1449" y="84"/>
                    </a:lnTo>
                    <a:lnTo>
                      <a:pt x="1436" y="75"/>
                    </a:lnTo>
                    <a:lnTo>
                      <a:pt x="1420" y="68"/>
                    </a:lnTo>
                    <a:lnTo>
                      <a:pt x="1403" y="61"/>
                    </a:lnTo>
                    <a:lnTo>
                      <a:pt x="1386" y="55"/>
                    </a:lnTo>
                    <a:lnTo>
                      <a:pt x="1370" y="50"/>
                    </a:lnTo>
                    <a:lnTo>
                      <a:pt x="1354" y="46"/>
                    </a:lnTo>
                    <a:lnTo>
                      <a:pt x="1339" y="43"/>
                    </a:lnTo>
                    <a:lnTo>
                      <a:pt x="1327" y="42"/>
                    </a:lnTo>
                    <a:lnTo>
                      <a:pt x="1327" y="42"/>
                    </a:lnTo>
                    <a:lnTo>
                      <a:pt x="1299" y="39"/>
                    </a:lnTo>
                    <a:lnTo>
                      <a:pt x="1270" y="37"/>
                    </a:lnTo>
                    <a:lnTo>
                      <a:pt x="1207" y="35"/>
                    </a:lnTo>
                    <a:lnTo>
                      <a:pt x="1139" y="34"/>
                    </a:lnTo>
                    <a:lnTo>
                      <a:pt x="1070" y="35"/>
                    </a:lnTo>
                    <a:lnTo>
                      <a:pt x="998" y="35"/>
                    </a:lnTo>
                    <a:lnTo>
                      <a:pt x="929" y="35"/>
                    </a:lnTo>
                    <a:lnTo>
                      <a:pt x="861" y="32"/>
                    </a:lnTo>
                    <a:lnTo>
                      <a:pt x="829" y="30"/>
                    </a:lnTo>
                    <a:lnTo>
                      <a:pt x="798" y="27"/>
                    </a:lnTo>
                    <a:lnTo>
                      <a:pt x="798" y="27"/>
                    </a:lnTo>
                    <a:lnTo>
                      <a:pt x="762" y="69"/>
                    </a:lnTo>
                    <a:lnTo>
                      <a:pt x="724" y="109"/>
                    </a:lnTo>
                    <a:lnTo>
                      <a:pt x="687" y="150"/>
                    </a:lnTo>
                    <a:lnTo>
                      <a:pt x="647" y="189"/>
                    </a:lnTo>
                    <a:lnTo>
                      <a:pt x="607" y="227"/>
                    </a:lnTo>
                    <a:lnTo>
                      <a:pt x="568" y="265"/>
                    </a:lnTo>
                    <a:lnTo>
                      <a:pt x="527" y="302"/>
                    </a:lnTo>
                    <a:lnTo>
                      <a:pt x="485" y="338"/>
                    </a:lnTo>
                    <a:lnTo>
                      <a:pt x="442" y="375"/>
                    </a:lnTo>
                    <a:lnTo>
                      <a:pt x="400" y="410"/>
                    </a:lnTo>
                    <a:lnTo>
                      <a:pt x="357" y="444"/>
                    </a:lnTo>
                    <a:lnTo>
                      <a:pt x="312" y="479"/>
                    </a:lnTo>
                    <a:lnTo>
                      <a:pt x="268" y="512"/>
                    </a:lnTo>
                    <a:lnTo>
                      <a:pt x="222" y="544"/>
                    </a:lnTo>
                    <a:lnTo>
                      <a:pt x="177" y="576"/>
                    </a:lnTo>
                    <a:lnTo>
                      <a:pt x="130" y="608"/>
                    </a:lnTo>
                    <a:lnTo>
                      <a:pt x="130" y="608"/>
                    </a:lnTo>
                    <a:lnTo>
                      <a:pt x="147" y="614"/>
                    </a:lnTo>
                    <a:lnTo>
                      <a:pt x="165" y="618"/>
                    </a:lnTo>
                    <a:lnTo>
                      <a:pt x="183" y="621"/>
                    </a:lnTo>
                    <a:lnTo>
                      <a:pt x="202" y="623"/>
                    </a:lnTo>
                    <a:lnTo>
                      <a:pt x="221" y="625"/>
                    </a:lnTo>
                    <a:lnTo>
                      <a:pt x="240" y="626"/>
                    </a:lnTo>
                    <a:lnTo>
                      <a:pt x="279" y="626"/>
                    </a:lnTo>
                    <a:lnTo>
                      <a:pt x="358" y="624"/>
                    </a:lnTo>
                    <a:lnTo>
                      <a:pt x="396" y="624"/>
                    </a:lnTo>
                    <a:lnTo>
                      <a:pt x="435" y="625"/>
                    </a:lnTo>
                    <a:lnTo>
                      <a:pt x="435" y="625"/>
                    </a:lnTo>
                    <a:lnTo>
                      <a:pt x="466" y="629"/>
                    </a:lnTo>
                    <a:lnTo>
                      <a:pt x="499" y="633"/>
                    </a:lnTo>
                    <a:lnTo>
                      <a:pt x="563" y="644"/>
                    </a:lnTo>
                    <a:lnTo>
                      <a:pt x="563" y="644"/>
                    </a:lnTo>
                    <a:lnTo>
                      <a:pt x="604" y="651"/>
                    </a:lnTo>
                    <a:lnTo>
                      <a:pt x="644" y="660"/>
                    </a:lnTo>
                    <a:lnTo>
                      <a:pt x="663" y="665"/>
                    </a:lnTo>
                    <a:lnTo>
                      <a:pt x="681" y="671"/>
                    </a:lnTo>
                    <a:lnTo>
                      <a:pt x="700" y="679"/>
                    </a:lnTo>
                    <a:lnTo>
                      <a:pt x="718" y="686"/>
                    </a:lnTo>
                    <a:lnTo>
                      <a:pt x="736" y="694"/>
                    </a:lnTo>
                    <a:lnTo>
                      <a:pt x="752" y="704"/>
                    </a:lnTo>
                    <a:lnTo>
                      <a:pt x="768" y="713"/>
                    </a:lnTo>
                    <a:lnTo>
                      <a:pt x="782" y="724"/>
                    </a:lnTo>
                    <a:lnTo>
                      <a:pt x="796" y="736"/>
                    </a:lnTo>
                    <a:lnTo>
                      <a:pt x="809" y="749"/>
                    </a:lnTo>
                    <a:lnTo>
                      <a:pt x="820" y="761"/>
                    </a:lnTo>
                    <a:lnTo>
                      <a:pt x="830" y="776"/>
                    </a:lnTo>
                    <a:lnTo>
                      <a:pt x="830" y="776"/>
                    </a:lnTo>
                    <a:lnTo>
                      <a:pt x="832" y="779"/>
                    </a:lnTo>
                    <a:lnTo>
                      <a:pt x="833" y="781"/>
                    </a:lnTo>
                    <a:lnTo>
                      <a:pt x="834" y="785"/>
                    </a:lnTo>
                    <a:lnTo>
                      <a:pt x="833" y="791"/>
                    </a:lnTo>
                    <a:lnTo>
                      <a:pt x="832" y="797"/>
                    </a:lnTo>
                    <a:lnTo>
                      <a:pt x="831" y="802"/>
                    </a:lnTo>
                    <a:lnTo>
                      <a:pt x="830" y="806"/>
                    </a:lnTo>
                    <a:lnTo>
                      <a:pt x="831" y="809"/>
                    </a:lnTo>
                    <a:lnTo>
                      <a:pt x="832" y="810"/>
                    </a:lnTo>
                    <a:lnTo>
                      <a:pt x="834" y="811"/>
                    </a:lnTo>
                    <a:lnTo>
                      <a:pt x="836" y="812"/>
                    </a:lnTo>
                    <a:lnTo>
                      <a:pt x="836" y="812"/>
                    </a:lnTo>
                    <a:lnTo>
                      <a:pt x="846" y="809"/>
                    </a:lnTo>
                    <a:lnTo>
                      <a:pt x="854" y="803"/>
                    </a:lnTo>
                    <a:lnTo>
                      <a:pt x="860" y="798"/>
                    </a:lnTo>
                    <a:lnTo>
                      <a:pt x="866" y="791"/>
                    </a:lnTo>
                    <a:lnTo>
                      <a:pt x="876" y="777"/>
                    </a:lnTo>
                    <a:lnTo>
                      <a:pt x="886" y="762"/>
                    </a:lnTo>
                    <a:lnTo>
                      <a:pt x="886" y="762"/>
                    </a:lnTo>
                    <a:lnTo>
                      <a:pt x="938" y="718"/>
                    </a:lnTo>
                    <a:lnTo>
                      <a:pt x="963" y="694"/>
                    </a:lnTo>
                    <a:lnTo>
                      <a:pt x="987" y="670"/>
                    </a:lnTo>
                    <a:lnTo>
                      <a:pt x="1011" y="645"/>
                    </a:lnTo>
                    <a:lnTo>
                      <a:pt x="1033" y="619"/>
                    </a:lnTo>
                    <a:lnTo>
                      <a:pt x="1055" y="592"/>
                    </a:lnTo>
                    <a:lnTo>
                      <a:pt x="1075" y="563"/>
                    </a:lnTo>
                    <a:lnTo>
                      <a:pt x="1075" y="563"/>
                    </a:lnTo>
                    <a:lnTo>
                      <a:pt x="1112" y="530"/>
                    </a:lnTo>
                    <a:lnTo>
                      <a:pt x="1148" y="495"/>
                    </a:lnTo>
                    <a:lnTo>
                      <a:pt x="1183" y="459"/>
                    </a:lnTo>
                    <a:lnTo>
                      <a:pt x="1219" y="423"/>
                    </a:lnTo>
                    <a:lnTo>
                      <a:pt x="1288" y="350"/>
                    </a:lnTo>
                    <a:lnTo>
                      <a:pt x="1323" y="316"/>
                    </a:lnTo>
                    <a:lnTo>
                      <a:pt x="1358" y="283"/>
                    </a:lnTo>
                    <a:lnTo>
                      <a:pt x="1358" y="283"/>
                    </a:lnTo>
                    <a:close/>
                    <a:moveTo>
                      <a:pt x="2152" y="391"/>
                    </a:moveTo>
                    <a:lnTo>
                      <a:pt x="2152" y="391"/>
                    </a:lnTo>
                    <a:lnTo>
                      <a:pt x="2138" y="382"/>
                    </a:lnTo>
                    <a:lnTo>
                      <a:pt x="2125" y="372"/>
                    </a:lnTo>
                    <a:lnTo>
                      <a:pt x="2112" y="361"/>
                    </a:lnTo>
                    <a:lnTo>
                      <a:pt x="2100" y="350"/>
                    </a:lnTo>
                    <a:lnTo>
                      <a:pt x="2087" y="338"/>
                    </a:lnTo>
                    <a:lnTo>
                      <a:pt x="2076" y="326"/>
                    </a:lnTo>
                    <a:lnTo>
                      <a:pt x="2054" y="300"/>
                    </a:lnTo>
                    <a:lnTo>
                      <a:pt x="2012" y="247"/>
                    </a:lnTo>
                    <a:lnTo>
                      <a:pt x="1990" y="222"/>
                    </a:lnTo>
                    <a:lnTo>
                      <a:pt x="1979" y="210"/>
                    </a:lnTo>
                    <a:lnTo>
                      <a:pt x="1967" y="199"/>
                    </a:lnTo>
                    <a:lnTo>
                      <a:pt x="1967" y="199"/>
                    </a:lnTo>
                    <a:lnTo>
                      <a:pt x="1954" y="187"/>
                    </a:lnTo>
                    <a:lnTo>
                      <a:pt x="1940" y="177"/>
                    </a:lnTo>
                    <a:lnTo>
                      <a:pt x="1926" y="166"/>
                    </a:lnTo>
                    <a:lnTo>
                      <a:pt x="1911" y="156"/>
                    </a:lnTo>
                    <a:lnTo>
                      <a:pt x="1895" y="147"/>
                    </a:lnTo>
                    <a:lnTo>
                      <a:pt x="1878" y="138"/>
                    </a:lnTo>
                    <a:lnTo>
                      <a:pt x="1861" y="131"/>
                    </a:lnTo>
                    <a:lnTo>
                      <a:pt x="1843" y="123"/>
                    </a:lnTo>
                    <a:lnTo>
                      <a:pt x="1825" y="117"/>
                    </a:lnTo>
                    <a:lnTo>
                      <a:pt x="1807" y="110"/>
                    </a:lnTo>
                    <a:lnTo>
                      <a:pt x="1787" y="105"/>
                    </a:lnTo>
                    <a:lnTo>
                      <a:pt x="1768" y="101"/>
                    </a:lnTo>
                    <a:lnTo>
                      <a:pt x="1749" y="98"/>
                    </a:lnTo>
                    <a:lnTo>
                      <a:pt x="1729" y="95"/>
                    </a:lnTo>
                    <a:lnTo>
                      <a:pt x="1710" y="94"/>
                    </a:lnTo>
                    <a:lnTo>
                      <a:pt x="1691" y="94"/>
                    </a:lnTo>
                    <a:lnTo>
                      <a:pt x="1691" y="94"/>
                    </a:lnTo>
                    <a:lnTo>
                      <a:pt x="1677" y="94"/>
                    </a:lnTo>
                    <a:lnTo>
                      <a:pt x="1665" y="96"/>
                    </a:lnTo>
                    <a:lnTo>
                      <a:pt x="1653" y="100"/>
                    </a:lnTo>
                    <a:lnTo>
                      <a:pt x="1642" y="103"/>
                    </a:lnTo>
                    <a:lnTo>
                      <a:pt x="1620" y="110"/>
                    </a:lnTo>
                    <a:lnTo>
                      <a:pt x="1597" y="118"/>
                    </a:lnTo>
                    <a:lnTo>
                      <a:pt x="1597" y="118"/>
                    </a:lnTo>
                    <a:lnTo>
                      <a:pt x="1573" y="126"/>
                    </a:lnTo>
                    <a:lnTo>
                      <a:pt x="1554" y="135"/>
                    </a:lnTo>
                    <a:lnTo>
                      <a:pt x="1538" y="145"/>
                    </a:lnTo>
                    <a:lnTo>
                      <a:pt x="1525" y="154"/>
                    </a:lnTo>
                    <a:lnTo>
                      <a:pt x="1512" y="165"/>
                    </a:lnTo>
                    <a:lnTo>
                      <a:pt x="1500" y="177"/>
                    </a:lnTo>
                    <a:lnTo>
                      <a:pt x="1474" y="202"/>
                    </a:lnTo>
                    <a:lnTo>
                      <a:pt x="1474" y="202"/>
                    </a:lnTo>
                    <a:lnTo>
                      <a:pt x="1455" y="220"/>
                    </a:lnTo>
                    <a:lnTo>
                      <a:pt x="1437" y="238"/>
                    </a:lnTo>
                    <a:lnTo>
                      <a:pt x="1401" y="276"/>
                    </a:lnTo>
                    <a:lnTo>
                      <a:pt x="1401" y="276"/>
                    </a:lnTo>
                    <a:lnTo>
                      <a:pt x="1380" y="295"/>
                    </a:lnTo>
                    <a:lnTo>
                      <a:pt x="1361" y="312"/>
                    </a:lnTo>
                    <a:lnTo>
                      <a:pt x="1341" y="329"/>
                    </a:lnTo>
                    <a:lnTo>
                      <a:pt x="1324" y="346"/>
                    </a:lnTo>
                    <a:lnTo>
                      <a:pt x="1324" y="346"/>
                    </a:lnTo>
                    <a:lnTo>
                      <a:pt x="1315" y="356"/>
                    </a:lnTo>
                    <a:lnTo>
                      <a:pt x="1306" y="366"/>
                    </a:lnTo>
                    <a:lnTo>
                      <a:pt x="1290" y="388"/>
                    </a:lnTo>
                    <a:lnTo>
                      <a:pt x="1275" y="408"/>
                    </a:lnTo>
                    <a:lnTo>
                      <a:pt x="1268" y="418"/>
                    </a:lnTo>
                    <a:lnTo>
                      <a:pt x="1260" y="426"/>
                    </a:lnTo>
                    <a:lnTo>
                      <a:pt x="1260" y="426"/>
                    </a:lnTo>
                    <a:lnTo>
                      <a:pt x="1253" y="433"/>
                    </a:lnTo>
                    <a:lnTo>
                      <a:pt x="1243" y="439"/>
                    </a:lnTo>
                    <a:lnTo>
                      <a:pt x="1234" y="444"/>
                    </a:lnTo>
                    <a:lnTo>
                      <a:pt x="1225" y="451"/>
                    </a:lnTo>
                    <a:lnTo>
                      <a:pt x="1225" y="451"/>
                    </a:lnTo>
                    <a:lnTo>
                      <a:pt x="1199" y="476"/>
                    </a:lnTo>
                    <a:lnTo>
                      <a:pt x="1175" y="501"/>
                    </a:lnTo>
                    <a:lnTo>
                      <a:pt x="1150" y="527"/>
                    </a:lnTo>
                    <a:lnTo>
                      <a:pt x="1126" y="554"/>
                    </a:lnTo>
                    <a:lnTo>
                      <a:pt x="1078" y="608"/>
                    </a:lnTo>
                    <a:lnTo>
                      <a:pt x="1032" y="661"/>
                    </a:lnTo>
                    <a:lnTo>
                      <a:pt x="1032" y="661"/>
                    </a:lnTo>
                    <a:lnTo>
                      <a:pt x="1012" y="683"/>
                    </a:lnTo>
                    <a:lnTo>
                      <a:pt x="992" y="705"/>
                    </a:lnTo>
                    <a:lnTo>
                      <a:pt x="950" y="745"/>
                    </a:lnTo>
                    <a:lnTo>
                      <a:pt x="930" y="766"/>
                    </a:lnTo>
                    <a:lnTo>
                      <a:pt x="909" y="786"/>
                    </a:lnTo>
                    <a:lnTo>
                      <a:pt x="890" y="807"/>
                    </a:lnTo>
                    <a:lnTo>
                      <a:pt x="872" y="829"/>
                    </a:lnTo>
                    <a:lnTo>
                      <a:pt x="872" y="829"/>
                    </a:lnTo>
                    <a:lnTo>
                      <a:pt x="894" y="826"/>
                    </a:lnTo>
                    <a:lnTo>
                      <a:pt x="916" y="826"/>
                    </a:lnTo>
                    <a:lnTo>
                      <a:pt x="936" y="827"/>
                    </a:lnTo>
                    <a:lnTo>
                      <a:pt x="956" y="830"/>
                    </a:lnTo>
                    <a:lnTo>
                      <a:pt x="977" y="834"/>
                    </a:lnTo>
                    <a:lnTo>
                      <a:pt x="996" y="840"/>
                    </a:lnTo>
                    <a:lnTo>
                      <a:pt x="1015" y="847"/>
                    </a:lnTo>
                    <a:lnTo>
                      <a:pt x="1035" y="856"/>
                    </a:lnTo>
                    <a:lnTo>
                      <a:pt x="1071" y="873"/>
                    </a:lnTo>
                    <a:lnTo>
                      <a:pt x="1106" y="892"/>
                    </a:lnTo>
                    <a:lnTo>
                      <a:pt x="1142" y="910"/>
                    </a:lnTo>
                    <a:lnTo>
                      <a:pt x="1159" y="919"/>
                    </a:lnTo>
                    <a:lnTo>
                      <a:pt x="1176" y="926"/>
                    </a:lnTo>
                    <a:lnTo>
                      <a:pt x="1176" y="926"/>
                    </a:lnTo>
                    <a:lnTo>
                      <a:pt x="1202" y="949"/>
                    </a:lnTo>
                    <a:lnTo>
                      <a:pt x="1227" y="970"/>
                    </a:lnTo>
                    <a:lnTo>
                      <a:pt x="1254" y="991"/>
                    </a:lnTo>
                    <a:lnTo>
                      <a:pt x="1282" y="1011"/>
                    </a:lnTo>
                    <a:lnTo>
                      <a:pt x="1310" y="1029"/>
                    </a:lnTo>
                    <a:lnTo>
                      <a:pt x="1339" y="1047"/>
                    </a:lnTo>
                    <a:lnTo>
                      <a:pt x="1369" y="1064"/>
                    </a:lnTo>
                    <a:lnTo>
                      <a:pt x="1400" y="1079"/>
                    </a:lnTo>
                    <a:lnTo>
                      <a:pt x="1432" y="1093"/>
                    </a:lnTo>
                    <a:lnTo>
                      <a:pt x="1464" y="1106"/>
                    </a:lnTo>
                    <a:lnTo>
                      <a:pt x="1498" y="1118"/>
                    </a:lnTo>
                    <a:lnTo>
                      <a:pt x="1533" y="1127"/>
                    </a:lnTo>
                    <a:lnTo>
                      <a:pt x="1569" y="1135"/>
                    </a:lnTo>
                    <a:lnTo>
                      <a:pt x="1606" y="1140"/>
                    </a:lnTo>
                    <a:lnTo>
                      <a:pt x="1645" y="1145"/>
                    </a:lnTo>
                    <a:lnTo>
                      <a:pt x="1683" y="1147"/>
                    </a:lnTo>
                    <a:lnTo>
                      <a:pt x="1683" y="1147"/>
                    </a:lnTo>
                    <a:lnTo>
                      <a:pt x="1687" y="1147"/>
                    </a:lnTo>
                    <a:lnTo>
                      <a:pt x="1690" y="1149"/>
                    </a:lnTo>
                    <a:lnTo>
                      <a:pt x="1695" y="1153"/>
                    </a:lnTo>
                    <a:lnTo>
                      <a:pt x="1701" y="1160"/>
                    </a:lnTo>
                    <a:lnTo>
                      <a:pt x="1704" y="1163"/>
                    </a:lnTo>
                    <a:lnTo>
                      <a:pt x="1708" y="1165"/>
                    </a:lnTo>
                    <a:lnTo>
                      <a:pt x="1708" y="1165"/>
                    </a:lnTo>
                    <a:lnTo>
                      <a:pt x="1736" y="1139"/>
                    </a:lnTo>
                    <a:lnTo>
                      <a:pt x="1762" y="1114"/>
                    </a:lnTo>
                    <a:lnTo>
                      <a:pt x="1786" y="1086"/>
                    </a:lnTo>
                    <a:lnTo>
                      <a:pt x="1810" y="1056"/>
                    </a:lnTo>
                    <a:lnTo>
                      <a:pt x="1810" y="1056"/>
                    </a:lnTo>
                    <a:lnTo>
                      <a:pt x="1821" y="1042"/>
                    </a:lnTo>
                    <a:lnTo>
                      <a:pt x="1833" y="1027"/>
                    </a:lnTo>
                    <a:lnTo>
                      <a:pt x="1858" y="997"/>
                    </a:lnTo>
                    <a:lnTo>
                      <a:pt x="1870" y="982"/>
                    </a:lnTo>
                    <a:lnTo>
                      <a:pt x="1880" y="966"/>
                    </a:lnTo>
                    <a:lnTo>
                      <a:pt x="1890" y="949"/>
                    </a:lnTo>
                    <a:lnTo>
                      <a:pt x="1898" y="931"/>
                    </a:lnTo>
                    <a:lnTo>
                      <a:pt x="1898" y="931"/>
                    </a:lnTo>
                    <a:lnTo>
                      <a:pt x="2009" y="804"/>
                    </a:lnTo>
                    <a:lnTo>
                      <a:pt x="2065" y="741"/>
                    </a:lnTo>
                    <a:lnTo>
                      <a:pt x="2119" y="677"/>
                    </a:lnTo>
                    <a:lnTo>
                      <a:pt x="2173" y="612"/>
                    </a:lnTo>
                    <a:lnTo>
                      <a:pt x="2226" y="545"/>
                    </a:lnTo>
                    <a:lnTo>
                      <a:pt x="2278" y="478"/>
                    </a:lnTo>
                    <a:lnTo>
                      <a:pt x="2328" y="409"/>
                    </a:lnTo>
                    <a:lnTo>
                      <a:pt x="2328" y="409"/>
                    </a:lnTo>
                    <a:lnTo>
                      <a:pt x="2303" y="411"/>
                    </a:lnTo>
                    <a:lnTo>
                      <a:pt x="2279" y="413"/>
                    </a:lnTo>
                    <a:lnTo>
                      <a:pt x="2255" y="413"/>
                    </a:lnTo>
                    <a:lnTo>
                      <a:pt x="2233" y="413"/>
                    </a:lnTo>
                    <a:lnTo>
                      <a:pt x="2211" y="411"/>
                    </a:lnTo>
                    <a:lnTo>
                      <a:pt x="2190" y="407"/>
                    </a:lnTo>
                    <a:lnTo>
                      <a:pt x="2180" y="404"/>
                    </a:lnTo>
                    <a:lnTo>
                      <a:pt x="2171" y="401"/>
                    </a:lnTo>
                    <a:lnTo>
                      <a:pt x="2162" y="396"/>
                    </a:lnTo>
                    <a:lnTo>
                      <a:pt x="2152" y="391"/>
                    </a:lnTo>
                    <a:lnTo>
                      <a:pt x="2152" y="391"/>
                    </a:lnTo>
                    <a:close/>
                    <a:moveTo>
                      <a:pt x="1677" y="1326"/>
                    </a:moveTo>
                    <a:lnTo>
                      <a:pt x="1677" y="1326"/>
                    </a:lnTo>
                    <a:lnTo>
                      <a:pt x="1722" y="1284"/>
                    </a:lnTo>
                    <a:lnTo>
                      <a:pt x="1768" y="1241"/>
                    </a:lnTo>
                    <a:lnTo>
                      <a:pt x="1790" y="1219"/>
                    </a:lnTo>
                    <a:lnTo>
                      <a:pt x="1812" y="1196"/>
                    </a:lnTo>
                    <a:lnTo>
                      <a:pt x="1832" y="1174"/>
                    </a:lnTo>
                    <a:lnTo>
                      <a:pt x="1851" y="1151"/>
                    </a:lnTo>
                    <a:lnTo>
                      <a:pt x="1851" y="1151"/>
                    </a:lnTo>
                    <a:lnTo>
                      <a:pt x="1863" y="1134"/>
                    </a:lnTo>
                    <a:lnTo>
                      <a:pt x="1875" y="1117"/>
                    </a:lnTo>
                    <a:lnTo>
                      <a:pt x="1883" y="1109"/>
                    </a:lnTo>
                    <a:lnTo>
                      <a:pt x="1889" y="1103"/>
                    </a:lnTo>
                    <a:lnTo>
                      <a:pt x="1898" y="1098"/>
                    </a:lnTo>
                    <a:lnTo>
                      <a:pt x="1908" y="1094"/>
                    </a:lnTo>
                    <a:lnTo>
                      <a:pt x="1908" y="1094"/>
                    </a:lnTo>
                    <a:lnTo>
                      <a:pt x="1901" y="1109"/>
                    </a:lnTo>
                    <a:lnTo>
                      <a:pt x="1892" y="1123"/>
                    </a:lnTo>
                    <a:lnTo>
                      <a:pt x="1884" y="1137"/>
                    </a:lnTo>
                    <a:lnTo>
                      <a:pt x="1875" y="1150"/>
                    </a:lnTo>
                    <a:lnTo>
                      <a:pt x="1855" y="1176"/>
                    </a:lnTo>
                    <a:lnTo>
                      <a:pt x="1833" y="1200"/>
                    </a:lnTo>
                    <a:lnTo>
                      <a:pt x="1812" y="1224"/>
                    </a:lnTo>
                    <a:lnTo>
                      <a:pt x="1789" y="1246"/>
                    </a:lnTo>
                    <a:lnTo>
                      <a:pt x="1768" y="1269"/>
                    </a:lnTo>
                    <a:lnTo>
                      <a:pt x="1747" y="1290"/>
                    </a:lnTo>
                    <a:lnTo>
                      <a:pt x="1747" y="1290"/>
                    </a:lnTo>
                    <a:lnTo>
                      <a:pt x="1733" y="1305"/>
                    </a:lnTo>
                    <a:lnTo>
                      <a:pt x="1718" y="1320"/>
                    </a:lnTo>
                    <a:lnTo>
                      <a:pt x="1711" y="1328"/>
                    </a:lnTo>
                    <a:lnTo>
                      <a:pt x="1706" y="1336"/>
                    </a:lnTo>
                    <a:lnTo>
                      <a:pt x="1701" y="1345"/>
                    </a:lnTo>
                    <a:lnTo>
                      <a:pt x="1697" y="1354"/>
                    </a:lnTo>
                    <a:lnTo>
                      <a:pt x="1697" y="1354"/>
                    </a:lnTo>
                    <a:lnTo>
                      <a:pt x="1706" y="1354"/>
                    </a:lnTo>
                    <a:lnTo>
                      <a:pt x="1713" y="1351"/>
                    </a:lnTo>
                    <a:lnTo>
                      <a:pt x="1721" y="1348"/>
                    </a:lnTo>
                    <a:lnTo>
                      <a:pt x="1727" y="1343"/>
                    </a:lnTo>
                    <a:lnTo>
                      <a:pt x="1739" y="1331"/>
                    </a:lnTo>
                    <a:lnTo>
                      <a:pt x="1750" y="1319"/>
                    </a:lnTo>
                    <a:lnTo>
                      <a:pt x="1750" y="1319"/>
                    </a:lnTo>
                    <a:lnTo>
                      <a:pt x="1779" y="1289"/>
                    </a:lnTo>
                    <a:lnTo>
                      <a:pt x="1807" y="1259"/>
                    </a:lnTo>
                    <a:lnTo>
                      <a:pt x="1833" y="1229"/>
                    </a:lnTo>
                    <a:lnTo>
                      <a:pt x="1859" y="1199"/>
                    </a:lnTo>
                    <a:lnTo>
                      <a:pt x="1859" y="1199"/>
                    </a:lnTo>
                    <a:lnTo>
                      <a:pt x="1883" y="1179"/>
                    </a:lnTo>
                    <a:lnTo>
                      <a:pt x="1905" y="1156"/>
                    </a:lnTo>
                    <a:lnTo>
                      <a:pt x="1927" y="1133"/>
                    </a:lnTo>
                    <a:lnTo>
                      <a:pt x="1948" y="1109"/>
                    </a:lnTo>
                    <a:lnTo>
                      <a:pt x="1968" y="1084"/>
                    </a:lnTo>
                    <a:lnTo>
                      <a:pt x="1987" y="1058"/>
                    </a:lnTo>
                    <a:lnTo>
                      <a:pt x="2006" y="1031"/>
                    </a:lnTo>
                    <a:lnTo>
                      <a:pt x="2023" y="1003"/>
                    </a:lnTo>
                    <a:lnTo>
                      <a:pt x="2023" y="1003"/>
                    </a:lnTo>
                    <a:lnTo>
                      <a:pt x="2030" y="1000"/>
                    </a:lnTo>
                    <a:lnTo>
                      <a:pt x="2037" y="996"/>
                    </a:lnTo>
                    <a:lnTo>
                      <a:pt x="2043" y="992"/>
                    </a:lnTo>
                    <a:lnTo>
                      <a:pt x="2048" y="986"/>
                    </a:lnTo>
                    <a:lnTo>
                      <a:pt x="2058" y="974"/>
                    </a:lnTo>
                    <a:lnTo>
                      <a:pt x="2068" y="963"/>
                    </a:lnTo>
                    <a:lnTo>
                      <a:pt x="2076" y="950"/>
                    </a:lnTo>
                    <a:lnTo>
                      <a:pt x="2086" y="938"/>
                    </a:lnTo>
                    <a:lnTo>
                      <a:pt x="2091" y="933"/>
                    </a:lnTo>
                    <a:lnTo>
                      <a:pt x="2097" y="927"/>
                    </a:lnTo>
                    <a:lnTo>
                      <a:pt x="2103" y="923"/>
                    </a:lnTo>
                    <a:lnTo>
                      <a:pt x="2111" y="920"/>
                    </a:lnTo>
                    <a:lnTo>
                      <a:pt x="2111" y="920"/>
                    </a:lnTo>
                    <a:lnTo>
                      <a:pt x="2123" y="898"/>
                    </a:lnTo>
                    <a:lnTo>
                      <a:pt x="2136" y="877"/>
                    </a:lnTo>
                    <a:lnTo>
                      <a:pt x="2150" y="857"/>
                    </a:lnTo>
                    <a:lnTo>
                      <a:pt x="2165" y="835"/>
                    </a:lnTo>
                    <a:lnTo>
                      <a:pt x="2195" y="795"/>
                    </a:lnTo>
                    <a:lnTo>
                      <a:pt x="2227" y="754"/>
                    </a:lnTo>
                    <a:lnTo>
                      <a:pt x="2259" y="712"/>
                    </a:lnTo>
                    <a:lnTo>
                      <a:pt x="2290" y="670"/>
                    </a:lnTo>
                    <a:lnTo>
                      <a:pt x="2305" y="649"/>
                    </a:lnTo>
                    <a:lnTo>
                      <a:pt x="2319" y="626"/>
                    </a:lnTo>
                    <a:lnTo>
                      <a:pt x="2332" y="604"/>
                    </a:lnTo>
                    <a:lnTo>
                      <a:pt x="2345" y="580"/>
                    </a:lnTo>
                    <a:lnTo>
                      <a:pt x="2345" y="580"/>
                    </a:lnTo>
                    <a:lnTo>
                      <a:pt x="2339" y="583"/>
                    </a:lnTo>
                    <a:lnTo>
                      <a:pt x="2333" y="585"/>
                    </a:lnTo>
                    <a:lnTo>
                      <a:pt x="2328" y="589"/>
                    </a:lnTo>
                    <a:lnTo>
                      <a:pt x="2323" y="593"/>
                    </a:lnTo>
                    <a:lnTo>
                      <a:pt x="2313" y="603"/>
                    </a:lnTo>
                    <a:lnTo>
                      <a:pt x="2303" y="615"/>
                    </a:lnTo>
                    <a:lnTo>
                      <a:pt x="2294" y="628"/>
                    </a:lnTo>
                    <a:lnTo>
                      <a:pt x="2284" y="639"/>
                    </a:lnTo>
                    <a:lnTo>
                      <a:pt x="2273" y="649"/>
                    </a:lnTo>
                    <a:lnTo>
                      <a:pt x="2267" y="653"/>
                    </a:lnTo>
                    <a:lnTo>
                      <a:pt x="2262" y="658"/>
                    </a:lnTo>
                    <a:lnTo>
                      <a:pt x="2262" y="658"/>
                    </a:lnTo>
                    <a:lnTo>
                      <a:pt x="2263" y="649"/>
                    </a:lnTo>
                    <a:lnTo>
                      <a:pt x="2266" y="640"/>
                    </a:lnTo>
                    <a:lnTo>
                      <a:pt x="2269" y="633"/>
                    </a:lnTo>
                    <a:lnTo>
                      <a:pt x="2273" y="625"/>
                    </a:lnTo>
                    <a:lnTo>
                      <a:pt x="2284" y="610"/>
                    </a:lnTo>
                    <a:lnTo>
                      <a:pt x="2296" y="597"/>
                    </a:lnTo>
                    <a:lnTo>
                      <a:pt x="2308" y="582"/>
                    </a:lnTo>
                    <a:lnTo>
                      <a:pt x="2319" y="568"/>
                    </a:lnTo>
                    <a:lnTo>
                      <a:pt x="2330" y="552"/>
                    </a:lnTo>
                    <a:lnTo>
                      <a:pt x="2334" y="543"/>
                    </a:lnTo>
                    <a:lnTo>
                      <a:pt x="2339" y="534"/>
                    </a:lnTo>
                    <a:lnTo>
                      <a:pt x="2339" y="534"/>
                    </a:lnTo>
                    <a:lnTo>
                      <a:pt x="2333" y="533"/>
                    </a:lnTo>
                    <a:lnTo>
                      <a:pt x="2329" y="533"/>
                    </a:lnTo>
                    <a:lnTo>
                      <a:pt x="2325" y="534"/>
                    </a:lnTo>
                    <a:lnTo>
                      <a:pt x="2320" y="537"/>
                    </a:lnTo>
                    <a:lnTo>
                      <a:pt x="2313" y="541"/>
                    </a:lnTo>
                    <a:lnTo>
                      <a:pt x="2307" y="545"/>
                    </a:lnTo>
                    <a:lnTo>
                      <a:pt x="2307" y="545"/>
                    </a:lnTo>
                    <a:lnTo>
                      <a:pt x="2296" y="555"/>
                    </a:lnTo>
                    <a:lnTo>
                      <a:pt x="2286" y="564"/>
                    </a:lnTo>
                    <a:lnTo>
                      <a:pt x="2277" y="575"/>
                    </a:lnTo>
                    <a:lnTo>
                      <a:pt x="2267" y="587"/>
                    </a:lnTo>
                    <a:lnTo>
                      <a:pt x="2249" y="610"/>
                    </a:lnTo>
                    <a:lnTo>
                      <a:pt x="2232" y="635"/>
                    </a:lnTo>
                    <a:lnTo>
                      <a:pt x="2213" y="660"/>
                    </a:lnTo>
                    <a:lnTo>
                      <a:pt x="2193" y="682"/>
                    </a:lnTo>
                    <a:lnTo>
                      <a:pt x="2183" y="693"/>
                    </a:lnTo>
                    <a:lnTo>
                      <a:pt x="2173" y="704"/>
                    </a:lnTo>
                    <a:lnTo>
                      <a:pt x="2161" y="712"/>
                    </a:lnTo>
                    <a:lnTo>
                      <a:pt x="2149" y="721"/>
                    </a:lnTo>
                    <a:lnTo>
                      <a:pt x="2149" y="721"/>
                    </a:lnTo>
                    <a:lnTo>
                      <a:pt x="2158" y="705"/>
                    </a:lnTo>
                    <a:lnTo>
                      <a:pt x="2166" y="691"/>
                    </a:lnTo>
                    <a:lnTo>
                      <a:pt x="2175" y="676"/>
                    </a:lnTo>
                    <a:lnTo>
                      <a:pt x="2186" y="663"/>
                    </a:lnTo>
                    <a:lnTo>
                      <a:pt x="2206" y="636"/>
                    </a:lnTo>
                    <a:lnTo>
                      <a:pt x="2227" y="610"/>
                    </a:lnTo>
                    <a:lnTo>
                      <a:pt x="2249" y="586"/>
                    </a:lnTo>
                    <a:lnTo>
                      <a:pt x="2270" y="560"/>
                    </a:lnTo>
                    <a:lnTo>
                      <a:pt x="2290" y="534"/>
                    </a:lnTo>
                    <a:lnTo>
                      <a:pt x="2301" y="520"/>
                    </a:lnTo>
                    <a:lnTo>
                      <a:pt x="2310" y="507"/>
                    </a:lnTo>
                    <a:lnTo>
                      <a:pt x="2310" y="507"/>
                    </a:lnTo>
                    <a:lnTo>
                      <a:pt x="2318" y="507"/>
                    </a:lnTo>
                    <a:lnTo>
                      <a:pt x="2322" y="506"/>
                    </a:lnTo>
                    <a:lnTo>
                      <a:pt x="2324" y="503"/>
                    </a:lnTo>
                    <a:lnTo>
                      <a:pt x="2324" y="503"/>
                    </a:lnTo>
                    <a:lnTo>
                      <a:pt x="2330" y="478"/>
                    </a:lnTo>
                    <a:lnTo>
                      <a:pt x="2333" y="465"/>
                    </a:lnTo>
                    <a:lnTo>
                      <a:pt x="2334" y="451"/>
                    </a:lnTo>
                    <a:lnTo>
                      <a:pt x="2334" y="451"/>
                    </a:lnTo>
                    <a:lnTo>
                      <a:pt x="2326" y="457"/>
                    </a:lnTo>
                    <a:lnTo>
                      <a:pt x="2319" y="465"/>
                    </a:lnTo>
                    <a:lnTo>
                      <a:pt x="2313" y="473"/>
                    </a:lnTo>
                    <a:lnTo>
                      <a:pt x="2308" y="483"/>
                    </a:lnTo>
                    <a:lnTo>
                      <a:pt x="2301" y="492"/>
                    </a:lnTo>
                    <a:lnTo>
                      <a:pt x="2295" y="500"/>
                    </a:lnTo>
                    <a:lnTo>
                      <a:pt x="2287" y="508"/>
                    </a:lnTo>
                    <a:lnTo>
                      <a:pt x="2279" y="514"/>
                    </a:lnTo>
                    <a:lnTo>
                      <a:pt x="2279" y="514"/>
                    </a:lnTo>
                    <a:lnTo>
                      <a:pt x="2272" y="526"/>
                    </a:lnTo>
                    <a:lnTo>
                      <a:pt x="2265" y="538"/>
                    </a:lnTo>
                    <a:lnTo>
                      <a:pt x="2257" y="548"/>
                    </a:lnTo>
                    <a:lnTo>
                      <a:pt x="2249" y="559"/>
                    </a:lnTo>
                    <a:lnTo>
                      <a:pt x="2232" y="579"/>
                    </a:lnTo>
                    <a:lnTo>
                      <a:pt x="2213" y="600"/>
                    </a:lnTo>
                    <a:lnTo>
                      <a:pt x="2195" y="619"/>
                    </a:lnTo>
                    <a:lnTo>
                      <a:pt x="2178" y="639"/>
                    </a:lnTo>
                    <a:lnTo>
                      <a:pt x="2171" y="650"/>
                    </a:lnTo>
                    <a:lnTo>
                      <a:pt x="2163" y="661"/>
                    </a:lnTo>
                    <a:lnTo>
                      <a:pt x="2156" y="673"/>
                    </a:lnTo>
                    <a:lnTo>
                      <a:pt x="2149" y="685"/>
                    </a:lnTo>
                    <a:lnTo>
                      <a:pt x="2149" y="685"/>
                    </a:lnTo>
                    <a:lnTo>
                      <a:pt x="2118" y="718"/>
                    </a:lnTo>
                    <a:lnTo>
                      <a:pt x="2089" y="750"/>
                    </a:lnTo>
                    <a:lnTo>
                      <a:pt x="2060" y="783"/>
                    </a:lnTo>
                    <a:lnTo>
                      <a:pt x="2031" y="817"/>
                    </a:lnTo>
                    <a:lnTo>
                      <a:pt x="1976" y="886"/>
                    </a:lnTo>
                    <a:lnTo>
                      <a:pt x="1920" y="955"/>
                    </a:lnTo>
                    <a:lnTo>
                      <a:pt x="1864" y="1024"/>
                    </a:lnTo>
                    <a:lnTo>
                      <a:pt x="1836" y="1058"/>
                    </a:lnTo>
                    <a:lnTo>
                      <a:pt x="1808" y="1091"/>
                    </a:lnTo>
                    <a:lnTo>
                      <a:pt x="1778" y="1124"/>
                    </a:lnTo>
                    <a:lnTo>
                      <a:pt x="1748" y="1156"/>
                    </a:lnTo>
                    <a:lnTo>
                      <a:pt x="1717" y="1188"/>
                    </a:lnTo>
                    <a:lnTo>
                      <a:pt x="1683" y="1218"/>
                    </a:lnTo>
                    <a:lnTo>
                      <a:pt x="1683" y="1218"/>
                    </a:lnTo>
                    <a:lnTo>
                      <a:pt x="1690" y="1237"/>
                    </a:lnTo>
                    <a:lnTo>
                      <a:pt x="1691" y="1246"/>
                    </a:lnTo>
                    <a:lnTo>
                      <a:pt x="1691" y="1250"/>
                    </a:lnTo>
                    <a:lnTo>
                      <a:pt x="1691" y="1252"/>
                    </a:lnTo>
                    <a:lnTo>
                      <a:pt x="1691" y="1252"/>
                    </a:lnTo>
                    <a:lnTo>
                      <a:pt x="1698" y="1248"/>
                    </a:lnTo>
                    <a:lnTo>
                      <a:pt x="1705" y="1243"/>
                    </a:lnTo>
                    <a:lnTo>
                      <a:pt x="1719" y="1231"/>
                    </a:lnTo>
                    <a:lnTo>
                      <a:pt x="1732" y="1220"/>
                    </a:lnTo>
                    <a:lnTo>
                      <a:pt x="1744" y="1207"/>
                    </a:lnTo>
                    <a:lnTo>
                      <a:pt x="1756" y="1194"/>
                    </a:lnTo>
                    <a:lnTo>
                      <a:pt x="1769" y="1183"/>
                    </a:lnTo>
                    <a:lnTo>
                      <a:pt x="1775" y="1178"/>
                    </a:lnTo>
                    <a:lnTo>
                      <a:pt x="1782" y="1174"/>
                    </a:lnTo>
                    <a:lnTo>
                      <a:pt x="1788" y="1170"/>
                    </a:lnTo>
                    <a:lnTo>
                      <a:pt x="1796" y="1168"/>
                    </a:lnTo>
                    <a:lnTo>
                      <a:pt x="1796" y="1168"/>
                    </a:lnTo>
                    <a:lnTo>
                      <a:pt x="1789" y="1179"/>
                    </a:lnTo>
                    <a:lnTo>
                      <a:pt x="1783" y="1190"/>
                    </a:lnTo>
                    <a:lnTo>
                      <a:pt x="1767" y="1210"/>
                    </a:lnTo>
                    <a:lnTo>
                      <a:pt x="1750" y="1229"/>
                    </a:lnTo>
                    <a:lnTo>
                      <a:pt x="1733" y="1248"/>
                    </a:lnTo>
                    <a:lnTo>
                      <a:pt x="1715" y="1266"/>
                    </a:lnTo>
                    <a:lnTo>
                      <a:pt x="1699" y="1285"/>
                    </a:lnTo>
                    <a:lnTo>
                      <a:pt x="1693" y="1295"/>
                    </a:lnTo>
                    <a:lnTo>
                      <a:pt x="1687" y="1305"/>
                    </a:lnTo>
                    <a:lnTo>
                      <a:pt x="1681" y="1315"/>
                    </a:lnTo>
                    <a:lnTo>
                      <a:pt x="1677" y="1326"/>
                    </a:lnTo>
                    <a:lnTo>
                      <a:pt x="1677" y="1326"/>
                    </a:lnTo>
                    <a:close/>
                    <a:moveTo>
                      <a:pt x="2345" y="644"/>
                    </a:moveTo>
                    <a:lnTo>
                      <a:pt x="2345" y="644"/>
                    </a:lnTo>
                    <a:lnTo>
                      <a:pt x="2309" y="690"/>
                    </a:lnTo>
                    <a:lnTo>
                      <a:pt x="2271" y="735"/>
                    </a:lnTo>
                    <a:lnTo>
                      <a:pt x="2254" y="757"/>
                    </a:lnTo>
                    <a:lnTo>
                      <a:pt x="2238" y="781"/>
                    </a:lnTo>
                    <a:lnTo>
                      <a:pt x="2224" y="803"/>
                    </a:lnTo>
                    <a:lnTo>
                      <a:pt x="2212" y="826"/>
                    </a:lnTo>
                    <a:lnTo>
                      <a:pt x="2212" y="826"/>
                    </a:lnTo>
                    <a:lnTo>
                      <a:pt x="2201" y="836"/>
                    </a:lnTo>
                    <a:lnTo>
                      <a:pt x="2190" y="848"/>
                    </a:lnTo>
                    <a:lnTo>
                      <a:pt x="2179" y="861"/>
                    </a:lnTo>
                    <a:lnTo>
                      <a:pt x="2169" y="874"/>
                    </a:lnTo>
                    <a:lnTo>
                      <a:pt x="2160" y="888"/>
                    </a:lnTo>
                    <a:lnTo>
                      <a:pt x="2151" y="902"/>
                    </a:lnTo>
                    <a:lnTo>
                      <a:pt x="2135" y="931"/>
                    </a:lnTo>
                    <a:lnTo>
                      <a:pt x="2135" y="931"/>
                    </a:lnTo>
                    <a:lnTo>
                      <a:pt x="2103" y="963"/>
                    </a:lnTo>
                    <a:lnTo>
                      <a:pt x="2072" y="996"/>
                    </a:lnTo>
                    <a:lnTo>
                      <a:pt x="2042" y="1030"/>
                    </a:lnTo>
                    <a:lnTo>
                      <a:pt x="2012" y="1064"/>
                    </a:lnTo>
                    <a:lnTo>
                      <a:pt x="1953" y="1137"/>
                    </a:lnTo>
                    <a:lnTo>
                      <a:pt x="1893" y="1210"/>
                    </a:lnTo>
                    <a:lnTo>
                      <a:pt x="1893" y="1210"/>
                    </a:lnTo>
                    <a:lnTo>
                      <a:pt x="1884" y="1222"/>
                    </a:lnTo>
                    <a:lnTo>
                      <a:pt x="1873" y="1233"/>
                    </a:lnTo>
                    <a:lnTo>
                      <a:pt x="1848" y="1255"/>
                    </a:lnTo>
                    <a:lnTo>
                      <a:pt x="1823" y="1277"/>
                    </a:lnTo>
                    <a:lnTo>
                      <a:pt x="1810" y="1290"/>
                    </a:lnTo>
                    <a:lnTo>
                      <a:pt x="1796" y="1304"/>
                    </a:lnTo>
                    <a:lnTo>
                      <a:pt x="1796" y="1304"/>
                    </a:lnTo>
                    <a:lnTo>
                      <a:pt x="1773" y="1329"/>
                    </a:lnTo>
                    <a:lnTo>
                      <a:pt x="1760" y="1343"/>
                    </a:lnTo>
                    <a:lnTo>
                      <a:pt x="1747" y="1358"/>
                    </a:lnTo>
                    <a:lnTo>
                      <a:pt x="1733" y="1371"/>
                    </a:lnTo>
                    <a:lnTo>
                      <a:pt x="1718" y="1381"/>
                    </a:lnTo>
                    <a:lnTo>
                      <a:pt x="1711" y="1386"/>
                    </a:lnTo>
                    <a:lnTo>
                      <a:pt x="1704" y="1389"/>
                    </a:lnTo>
                    <a:lnTo>
                      <a:pt x="1697" y="1391"/>
                    </a:lnTo>
                    <a:lnTo>
                      <a:pt x="1691" y="1392"/>
                    </a:lnTo>
                    <a:lnTo>
                      <a:pt x="1691" y="1392"/>
                    </a:lnTo>
                    <a:lnTo>
                      <a:pt x="1682" y="1392"/>
                    </a:lnTo>
                    <a:lnTo>
                      <a:pt x="1674" y="1391"/>
                    </a:lnTo>
                    <a:lnTo>
                      <a:pt x="1666" y="1388"/>
                    </a:lnTo>
                    <a:lnTo>
                      <a:pt x="1658" y="1385"/>
                    </a:lnTo>
                    <a:lnTo>
                      <a:pt x="1643" y="1377"/>
                    </a:lnTo>
                    <a:lnTo>
                      <a:pt x="1635" y="1374"/>
                    </a:lnTo>
                    <a:lnTo>
                      <a:pt x="1628" y="1372"/>
                    </a:lnTo>
                    <a:lnTo>
                      <a:pt x="1628" y="1372"/>
                    </a:lnTo>
                    <a:lnTo>
                      <a:pt x="1607" y="1367"/>
                    </a:lnTo>
                    <a:lnTo>
                      <a:pt x="1587" y="1364"/>
                    </a:lnTo>
                    <a:lnTo>
                      <a:pt x="1567" y="1362"/>
                    </a:lnTo>
                    <a:lnTo>
                      <a:pt x="1557" y="1360"/>
                    </a:lnTo>
                    <a:lnTo>
                      <a:pt x="1547" y="1357"/>
                    </a:lnTo>
                    <a:lnTo>
                      <a:pt x="1547" y="1357"/>
                    </a:lnTo>
                    <a:lnTo>
                      <a:pt x="1521" y="1349"/>
                    </a:lnTo>
                    <a:lnTo>
                      <a:pt x="1495" y="1340"/>
                    </a:lnTo>
                    <a:lnTo>
                      <a:pt x="1469" y="1330"/>
                    </a:lnTo>
                    <a:lnTo>
                      <a:pt x="1444" y="1319"/>
                    </a:lnTo>
                    <a:lnTo>
                      <a:pt x="1394" y="1297"/>
                    </a:lnTo>
                    <a:lnTo>
                      <a:pt x="1345" y="1272"/>
                    </a:lnTo>
                    <a:lnTo>
                      <a:pt x="1296" y="1248"/>
                    </a:lnTo>
                    <a:lnTo>
                      <a:pt x="1247" y="1224"/>
                    </a:lnTo>
                    <a:lnTo>
                      <a:pt x="1197" y="1201"/>
                    </a:lnTo>
                    <a:lnTo>
                      <a:pt x="1173" y="1192"/>
                    </a:lnTo>
                    <a:lnTo>
                      <a:pt x="1148" y="1182"/>
                    </a:lnTo>
                    <a:lnTo>
                      <a:pt x="1148" y="1182"/>
                    </a:lnTo>
                    <a:lnTo>
                      <a:pt x="1147" y="1186"/>
                    </a:lnTo>
                    <a:lnTo>
                      <a:pt x="1146" y="1191"/>
                    </a:lnTo>
                    <a:lnTo>
                      <a:pt x="1145" y="1201"/>
                    </a:lnTo>
                    <a:lnTo>
                      <a:pt x="1144" y="1212"/>
                    </a:lnTo>
                    <a:lnTo>
                      <a:pt x="1143" y="1216"/>
                    </a:lnTo>
                    <a:lnTo>
                      <a:pt x="1142" y="1221"/>
                    </a:lnTo>
                    <a:lnTo>
                      <a:pt x="1142" y="1221"/>
                    </a:lnTo>
                    <a:lnTo>
                      <a:pt x="1169" y="1221"/>
                    </a:lnTo>
                    <a:lnTo>
                      <a:pt x="1169" y="1221"/>
                    </a:lnTo>
                    <a:lnTo>
                      <a:pt x="1189" y="1235"/>
                    </a:lnTo>
                    <a:lnTo>
                      <a:pt x="1209" y="1249"/>
                    </a:lnTo>
                    <a:lnTo>
                      <a:pt x="1230" y="1261"/>
                    </a:lnTo>
                    <a:lnTo>
                      <a:pt x="1252" y="1273"/>
                    </a:lnTo>
                    <a:lnTo>
                      <a:pt x="1274" y="1286"/>
                    </a:lnTo>
                    <a:lnTo>
                      <a:pt x="1297" y="1297"/>
                    </a:lnTo>
                    <a:lnTo>
                      <a:pt x="1344" y="1319"/>
                    </a:lnTo>
                    <a:lnTo>
                      <a:pt x="1344" y="1319"/>
                    </a:lnTo>
                    <a:lnTo>
                      <a:pt x="1358" y="1325"/>
                    </a:lnTo>
                    <a:lnTo>
                      <a:pt x="1372" y="1329"/>
                    </a:lnTo>
                    <a:lnTo>
                      <a:pt x="1400" y="1336"/>
                    </a:lnTo>
                    <a:lnTo>
                      <a:pt x="1429" y="1345"/>
                    </a:lnTo>
                    <a:lnTo>
                      <a:pt x="1442" y="1349"/>
                    </a:lnTo>
                    <a:lnTo>
                      <a:pt x="1456" y="1354"/>
                    </a:lnTo>
                    <a:lnTo>
                      <a:pt x="1456" y="1354"/>
                    </a:lnTo>
                    <a:lnTo>
                      <a:pt x="1481" y="1364"/>
                    </a:lnTo>
                    <a:lnTo>
                      <a:pt x="1507" y="1376"/>
                    </a:lnTo>
                    <a:lnTo>
                      <a:pt x="1532" y="1388"/>
                    </a:lnTo>
                    <a:lnTo>
                      <a:pt x="1558" y="1400"/>
                    </a:lnTo>
                    <a:lnTo>
                      <a:pt x="1558" y="1400"/>
                    </a:lnTo>
                    <a:lnTo>
                      <a:pt x="1593" y="1413"/>
                    </a:lnTo>
                    <a:lnTo>
                      <a:pt x="1629" y="1428"/>
                    </a:lnTo>
                    <a:lnTo>
                      <a:pt x="1663" y="1440"/>
                    </a:lnTo>
                    <a:lnTo>
                      <a:pt x="1679" y="1445"/>
                    </a:lnTo>
                    <a:lnTo>
                      <a:pt x="1694" y="1448"/>
                    </a:lnTo>
                    <a:lnTo>
                      <a:pt x="1694" y="1448"/>
                    </a:lnTo>
                    <a:lnTo>
                      <a:pt x="1707" y="1441"/>
                    </a:lnTo>
                    <a:lnTo>
                      <a:pt x="1719" y="1433"/>
                    </a:lnTo>
                    <a:lnTo>
                      <a:pt x="1729" y="1423"/>
                    </a:lnTo>
                    <a:lnTo>
                      <a:pt x="1739" y="1412"/>
                    </a:lnTo>
                    <a:lnTo>
                      <a:pt x="1749" y="1403"/>
                    </a:lnTo>
                    <a:lnTo>
                      <a:pt x="1759" y="1393"/>
                    </a:lnTo>
                    <a:lnTo>
                      <a:pt x="1771" y="1385"/>
                    </a:lnTo>
                    <a:lnTo>
                      <a:pt x="1779" y="1381"/>
                    </a:lnTo>
                    <a:lnTo>
                      <a:pt x="1785" y="1378"/>
                    </a:lnTo>
                    <a:lnTo>
                      <a:pt x="1785" y="1378"/>
                    </a:lnTo>
                    <a:lnTo>
                      <a:pt x="1787" y="1371"/>
                    </a:lnTo>
                    <a:lnTo>
                      <a:pt x="1790" y="1364"/>
                    </a:lnTo>
                    <a:lnTo>
                      <a:pt x="1797" y="1352"/>
                    </a:lnTo>
                    <a:lnTo>
                      <a:pt x="1805" y="1342"/>
                    </a:lnTo>
                    <a:lnTo>
                      <a:pt x="1814" y="1332"/>
                    </a:lnTo>
                    <a:lnTo>
                      <a:pt x="1824" y="1322"/>
                    </a:lnTo>
                    <a:lnTo>
                      <a:pt x="1832" y="1312"/>
                    </a:lnTo>
                    <a:lnTo>
                      <a:pt x="1840" y="1300"/>
                    </a:lnTo>
                    <a:lnTo>
                      <a:pt x="1842" y="1295"/>
                    </a:lnTo>
                    <a:lnTo>
                      <a:pt x="1845" y="1287"/>
                    </a:lnTo>
                    <a:lnTo>
                      <a:pt x="1845" y="1287"/>
                    </a:lnTo>
                    <a:lnTo>
                      <a:pt x="1848" y="1288"/>
                    </a:lnTo>
                    <a:lnTo>
                      <a:pt x="1851" y="1288"/>
                    </a:lnTo>
                    <a:lnTo>
                      <a:pt x="1855" y="1287"/>
                    </a:lnTo>
                    <a:lnTo>
                      <a:pt x="1857" y="1286"/>
                    </a:lnTo>
                    <a:lnTo>
                      <a:pt x="1861" y="1281"/>
                    </a:lnTo>
                    <a:lnTo>
                      <a:pt x="1865" y="1274"/>
                    </a:lnTo>
                    <a:lnTo>
                      <a:pt x="1871" y="1268"/>
                    </a:lnTo>
                    <a:lnTo>
                      <a:pt x="1875" y="1261"/>
                    </a:lnTo>
                    <a:lnTo>
                      <a:pt x="1878" y="1259"/>
                    </a:lnTo>
                    <a:lnTo>
                      <a:pt x="1881" y="1257"/>
                    </a:lnTo>
                    <a:lnTo>
                      <a:pt x="1886" y="1256"/>
                    </a:lnTo>
                    <a:lnTo>
                      <a:pt x="1890" y="1256"/>
                    </a:lnTo>
                    <a:lnTo>
                      <a:pt x="1890" y="1256"/>
                    </a:lnTo>
                    <a:lnTo>
                      <a:pt x="1898" y="1244"/>
                    </a:lnTo>
                    <a:lnTo>
                      <a:pt x="1905" y="1234"/>
                    </a:lnTo>
                    <a:lnTo>
                      <a:pt x="1922" y="1214"/>
                    </a:lnTo>
                    <a:lnTo>
                      <a:pt x="1938" y="1194"/>
                    </a:lnTo>
                    <a:lnTo>
                      <a:pt x="1947" y="1183"/>
                    </a:lnTo>
                    <a:lnTo>
                      <a:pt x="1953" y="1171"/>
                    </a:lnTo>
                    <a:lnTo>
                      <a:pt x="1953" y="1171"/>
                    </a:lnTo>
                    <a:lnTo>
                      <a:pt x="1967" y="1162"/>
                    </a:lnTo>
                    <a:lnTo>
                      <a:pt x="1979" y="1151"/>
                    </a:lnTo>
                    <a:lnTo>
                      <a:pt x="1991" y="1140"/>
                    </a:lnTo>
                    <a:lnTo>
                      <a:pt x="2002" y="1129"/>
                    </a:lnTo>
                    <a:lnTo>
                      <a:pt x="2013" y="1116"/>
                    </a:lnTo>
                    <a:lnTo>
                      <a:pt x="2024" y="1103"/>
                    </a:lnTo>
                    <a:lnTo>
                      <a:pt x="2043" y="1076"/>
                    </a:lnTo>
                    <a:lnTo>
                      <a:pt x="2081" y="1022"/>
                    </a:lnTo>
                    <a:lnTo>
                      <a:pt x="2100" y="995"/>
                    </a:lnTo>
                    <a:lnTo>
                      <a:pt x="2121" y="969"/>
                    </a:lnTo>
                    <a:lnTo>
                      <a:pt x="2121" y="969"/>
                    </a:lnTo>
                    <a:lnTo>
                      <a:pt x="2133" y="955"/>
                    </a:lnTo>
                    <a:lnTo>
                      <a:pt x="2147" y="943"/>
                    </a:lnTo>
                    <a:lnTo>
                      <a:pt x="2174" y="918"/>
                    </a:lnTo>
                    <a:lnTo>
                      <a:pt x="2187" y="905"/>
                    </a:lnTo>
                    <a:lnTo>
                      <a:pt x="2198" y="891"/>
                    </a:lnTo>
                    <a:lnTo>
                      <a:pt x="2208" y="876"/>
                    </a:lnTo>
                    <a:lnTo>
                      <a:pt x="2212" y="868"/>
                    </a:lnTo>
                    <a:lnTo>
                      <a:pt x="2216" y="860"/>
                    </a:lnTo>
                    <a:lnTo>
                      <a:pt x="2216" y="860"/>
                    </a:lnTo>
                    <a:lnTo>
                      <a:pt x="2229" y="848"/>
                    </a:lnTo>
                    <a:lnTo>
                      <a:pt x="2242" y="835"/>
                    </a:lnTo>
                    <a:lnTo>
                      <a:pt x="2254" y="821"/>
                    </a:lnTo>
                    <a:lnTo>
                      <a:pt x="2266" y="807"/>
                    </a:lnTo>
                    <a:lnTo>
                      <a:pt x="2289" y="776"/>
                    </a:lnTo>
                    <a:lnTo>
                      <a:pt x="2314" y="745"/>
                    </a:lnTo>
                    <a:lnTo>
                      <a:pt x="2314" y="745"/>
                    </a:lnTo>
                    <a:lnTo>
                      <a:pt x="2335" y="718"/>
                    </a:lnTo>
                    <a:lnTo>
                      <a:pt x="2355" y="692"/>
                    </a:lnTo>
                    <a:lnTo>
                      <a:pt x="2387" y="644"/>
                    </a:lnTo>
                    <a:lnTo>
                      <a:pt x="2387" y="644"/>
                    </a:lnTo>
                    <a:lnTo>
                      <a:pt x="2401" y="624"/>
                    </a:lnTo>
                    <a:lnTo>
                      <a:pt x="2407" y="616"/>
                    </a:lnTo>
                    <a:lnTo>
                      <a:pt x="2411" y="607"/>
                    </a:lnTo>
                    <a:lnTo>
                      <a:pt x="2414" y="599"/>
                    </a:lnTo>
                    <a:lnTo>
                      <a:pt x="2414" y="593"/>
                    </a:lnTo>
                    <a:lnTo>
                      <a:pt x="2414" y="589"/>
                    </a:lnTo>
                    <a:lnTo>
                      <a:pt x="2411" y="585"/>
                    </a:lnTo>
                    <a:lnTo>
                      <a:pt x="2409" y="579"/>
                    </a:lnTo>
                    <a:lnTo>
                      <a:pt x="2406" y="575"/>
                    </a:lnTo>
                    <a:lnTo>
                      <a:pt x="2401" y="570"/>
                    </a:lnTo>
                    <a:lnTo>
                      <a:pt x="2401" y="570"/>
                    </a:lnTo>
                    <a:lnTo>
                      <a:pt x="2398" y="571"/>
                    </a:lnTo>
                    <a:lnTo>
                      <a:pt x="2393" y="571"/>
                    </a:lnTo>
                    <a:lnTo>
                      <a:pt x="2386" y="569"/>
                    </a:lnTo>
                    <a:lnTo>
                      <a:pt x="2379" y="568"/>
                    </a:lnTo>
                    <a:lnTo>
                      <a:pt x="2377" y="569"/>
                    </a:lnTo>
                    <a:lnTo>
                      <a:pt x="2376" y="570"/>
                    </a:lnTo>
                    <a:lnTo>
                      <a:pt x="2376" y="570"/>
                    </a:lnTo>
                    <a:lnTo>
                      <a:pt x="2379" y="573"/>
                    </a:lnTo>
                    <a:lnTo>
                      <a:pt x="2381" y="577"/>
                    </a:lnTo>
                    <a:lnTo>
                      <a:pt x="2383" y="582"/>
                    </a:lnTo>
                    <a:lnTo>
                      <a:pt x="2383" y="586"/>
                    </a:lnTo>
                    <a:lnTo>
                      <a:pt x="2381" y="591"/>
                    </a:lnTo>
                    <a:lnTo>
                      <a:pt x="2379" y="595"/>
                    </a:lnTo>
                    <a:lnTo>
                      <a:pt x="2374" y="606"/>
                    </a:lnTo>
                    <a:lnTo>
                      <a:pt x="2368" y="616"/>
                    </a:lnTo>
                    <a:lnTo>
                      <a:pt x="2359" y="626"/>
                    </a:lnTo>
                    <a:lnTo>
                      <a:pt x="2345" y="644"/>
                    </a:lnTo>
                    <a:lnTo>
                      <a:pt x="2345" y="644"/>
                    </a:lnTo>
                    <a:close/>
                    <a:moveTo>
                      <a:pt x="148" y="721"/>
                    </a:moveTo>
                    <a:lnTo>
                      <a:pt x="148" y="721"/>
                    </a:lnTo>
                    <a:lnTo>
                      <a:pt x="159" y="724"/>
                    </a:lnTo>
                    <a:lnTo>
                      <a:pt x="172" y="727"/>
                    </a:lnTo>
                    <a:lnTo>
                      <a:pt x="197" y="731"/>
                    </a:lnTo>
                    <a:lnTo>
                      <a:pt x="225" y="735"/>
                    </a:lnTo>
                    <a:lnTo>
                      <a:pt x="253" y="738"/>
                    </a:lnTo>
                    <a:lnTo>
                      <a:pt x="280" y="741"/>
                    </a:lnTo>
                    <a:lnTo>
                      <a:pt x="306" y="745"/>
                    </a:lnTo>
                    <a:lnTo>
                      <a:pt x="318" y="749"/>
                    </a:lnTo>
                    <a:lnTo>
                      <a:pt x="330" y="753"/>
                    </a:lnTo>
                    <a:lnTo>
                      <a:pt x="341" y="757"/>
                    </a:lnTo>
                    <a:lnTo>
                      <a:pt x="350" y="762"/>
                    </a:lnTo>
                    <a:lnTo>
                      <a:pt x="350" y="762"/>
                    </a:lnTo>
                    <a:lnTo>
                      <a:pt x="339" y="765"/>
                    </a:lnTo>
                    <a:lnTo>
                      <a:pt x="326" y="766"/>
                    </a:lnTo>
                    <a:lnTo>
                      <a:pt x="314" y="767"/>
                    </a:lnTo>
                    <a:lnTo>
                      <a:pt x="302" y="767"/>
                    </a:lnTo>
                    <a:lnTo>
                      <a:pt x="278" y="765"/>
                    </a:lnTo>
                    <a:lnTo>
                      <a:pt x="252" y="761"/>
                    </a:lnTo>
                    <a:lnTo>
                      <a:pt x="199" y="753"/>
                    </a:lnTo>
                    <a:lnTo>
                      <a:pt x="170" y="750"/>
                    </a:lnTo>
                    <a:lnTo>
                      <a:pt x="140" y="749"/>
                    </a:lnTo>
                    <a:lnTo>
                      <a:pt x="140" y="749"/>
                    </a:lnTo>
                    <a:lnTo>
                      <a:pt x="140" y="753"/>
                    </a:lnTo>
                    <a:lnTo>
                      <a:pt x="140" y="757"/>
                    </a:lnTo>
                    <a:lnTo>
                      <a:pt x="143" y="760"/>
                    </a:lnTo>
                    <a:lnTo>
                      <a:pt x="144" y="764"/>
                    </a:lnTo>
                    <a:lnTo>
                      <a:pt x="149" y="768"/>
                    </a:lnTo>
                    <a:lnTo>
                      <a:pt x="157" y="771"/>
                    </a:lnTo>
                    <a:lnTo>
                      <a:pt x="164" y="773"/>
                    </a:lnTo>
                    <a:lnTo>
                      <a:pt x="172" y="774"/>
                    </a:lnTo>
                    <a:lnTo>
                      <a:pt x="185" y="776"/>
                    </a:lnTo>
                    <a:lnTo>
                      <a:pt x="185" y="776"/>
                    </a:lnTo>
                    <a:lnTo>
                      <a:pt x="259" y="790"/>
                    </a:lnTo>
                    <a:lnTo>
                      <a:pt x="329" y="802"/>
                    </a:lnTo>
                    <a:lnTo>
                      <a:pt x="395" y="813"/>
                    </a:lnTo>
                    <a:lnTo>
                      <a:pt x="427" y="819"/>
                    </a:lnTo>
                    <a:lnTo>
                      <a:pt x="458" y="826"/>
                    </a:lnTo>
                    <a:lnTo>
                      <a:pt x="458" y="826"/>
                    </a:lnTo>
                    <a:lnTo>
                      <a:pt x="485" y="833"/>
                    </a:lnTo>
                    <a:lnTo>
                      <a:pt x="510" y="842"/>
                    </a:lnTo>
                    <a:lnTo>
                      <a:pt x="559" y="860"/>
                    </a:lnTo>
                    <a:lnTo>
                      <a:pt x="585" y="868"/>
                    </a:lnTo>
                    <a:lnTo>
                      <a:pt x="611" y="875"/>
                    </a:lnTo>
                    <a:lnTo>
                      <a:pt x="639" y="881"/>
                    </a:lnTo>
                    <a:lnTo>
                      <a:pt x="653" y="883"/>
                    </a:lnTo>
                    <a:lnTo>
                      <a:pt x="669" y="885"/>
                    </a:lnTo>
                    <a:lnTo>
                      <a:pt x="669" y="885"/>
                    </a:lnTo>
                    <a:lnTo>
                      <a:pt x="670" y="879"/>
                    </a:lnTo>
                    <a:lnTo>
                      <a:pt x="673" y="875"/>
                    </a:lnTo>
                    <a:lnTo>
                      <a:pt x="678" y="867"/>
                    </a:lnTo>
                    <a:lnTo>
                      <a:pt x="684" y="861"/>
                    </a:lnTo>
                    <a:lnTo>
                      <a:pt x="690" y="853"/>
                    </a:lnTo>
                    <a:lnTo>
                      <a:pt x="690" y="853"/>
                    </a:lnTo>
                    <a:lnTo>
                      <a:pt x="683" y="849"/>
                    </a:lnTo>
                    <a:lnTo>
                      <a:pt x="677" y="846"/>
                    </a:lnTo>
                    <a:lnTo>
                      <a:pt x="662" y="841"/>
                    </a:lnTo>
                    <a:lnTo>
                      <a:pt x="647" y="837"/>
                    </a:lnTo>
                    <a:lnTo>
                      <a:pt x="630" y="834"/>
                    </a:lnTo>
                    <a:lnTo>
                      <a:pt x="596" y="830"/>
                    </a:lnTo>
                    <a:lnTo>
                      <a:pt x="577" y="827"/>
                    </a:lnTo>
                    <a:lnTo>
                      <a:pt x="560" y="821"/>
                    </a:lnTo>
                    <a:lnTo>
                      <a:pt x="560" y="821"/>
                    </a:lnTo>
                    <a:lnTo>
                      <a:pt x="571" y="818"/>
                    </a:lnTo>
                    <a:lnTo>
                      <a:pt x="583" y="815"/>
                    </a:lnTo>
                    <a:lnTo>
                      <a:pt x="596" y="813"/>
                    </a:lnTo>
                    <a:lnTo>
                      <a:pt x="611" y="813"/>
                    </a:lnTo>
                    <a:lnTo>
                      <a:pt x="626" y="813"/>
                    </a:lnTo>
                    <a:lnTo>
                      <a:pt x="641" y="814"/>
                    </a:lnTo>
                    <a:lnTo>
                      <a:pt x="654" y="816"/>
                    </a:lnTo>
                    <a:lnTo>
                      <a:pt x="669" y="818"/>
                    </a:lnTo>
                    <a:lnTo>
                      <a:pt x="669" y="818"/>
                    </a:lnTo>
                    <a:lnTo>
                      <a:pt x="678" y="821"/>
                    </a:lnTo>
                    <a:lnTo>
                      <a:pt x="687" y="825"/>
                    </a:lnTo>
                    <a:lnTo>
                      <a:pt x="702" y="832"/>
                    </a:lnTo>
                    <a:lnTo>
                      <a:pt x="709" y="834"/>
                    </a:lnTo>
                    <a:lnTo>
                      <a:pt x="715" y="835"/>
                    </a:lnTo>
                    <a:lnTo>
                      <a:pt x="719" y="835"/>
                    </a:lnTo>
                    <a:lnTo>
                      <a:pt x="722" y="833"/>
                    </a:lnTo>
                    <a:lnTo>
                      <a:pt x="725" y="832"/>
                    </a:lnTo>
                    <a:lnTo>
                      <a:pt x="728" y="829"/>
                    </a:lnTo>
                    <a:lnTo>
                      <a:pt x="728" y="829"/>
                    </a:lnTo>
                    <a:lnTo>
                      <a:pt x="720" y="821"/>
                    </a:lnTo>
                    <a:lnTo>
                      <a:pt x="711" y="815"/>
                    </a:lnTo>
                    <a:lnTo>
                      <a:pt x="692" y="803"/>
                    </a:lnTo>
                    <a:lnTo>
                      <a:pt x="670" y="792"/>
                    </a:lnTo>
                    <a:lnTo>
                      <a:pt x="647" y="784"/>
                    </a:lnTo>
                    <a:lnTo>
                      <a:pt x="623" y="776"/>
                    </a:lnTo>
                    <a:lnTo>
                      <a:pt x="598" y="770"/>
                    </a:lnTo>
                    <a:lnTo>
                      <a:pt x="572" y="766"/>
                    </a:lnTo>
                    <a:lnTo>
                      <a:pt x="546" y="762"/>
                    </a:lnTo>
                    <a:lnTo>
                      <a:pt x="546" y="762"/>
                    </a:lnTo>
                    <a:lnTo>
                      <a:pt x="540" y="762"/>
                    </a:lnTo>
                    <a:lnTo>
                      <a:pt x="533" y="762"/>
                    </a:lnTo>
                    <a:lnTo>
                      <a:pt x="517" y="764"/>
                    </a:lnTo>
                    <a:lnTo>
                      <a:pt x="510" y="764"/>
                    </a:lnTo>
                    <a:lnTo>
                      <a:pt x="503" y="761"/>
                    </a:lnTo>
                    <a:lnTo>
                      <a:pt x="500" y="760"/>
                    </a:lnTo>
                    <a:lnTo>
                      <a:pt x="498" y="758"/>
                    </a:lnTo>
                    <a:lnTo>
                      <a:pt x="496" y="755"/>
                    </a:lnTo>
                    <a:lnTo>
                      <a:pt x="494" y="752"/>
                    </a:lnTo>
                    <a:lnTo>
                      <a:pt x="494" y="752"/>
                    </a:lnTo>
                    <a:lnTo>
                      <a:pt x="514" y="750"/>
                    </a:lnTo>
                    <a:lnTo>
                      <a:pt x="533" y="749"/>
                    </a:lnTo>
                    <a:lnTo>
                      <a:pt x="553" y="749"/>
                    </a:lnTo>
                    <a:lnTo>
                      <a:pt x="571" y="750"/>
                    </a:lnTo>
                    <a:lnTo>
                      <a:pt x="589" y="752"/>
                    </a:lnTo>
                    <a:lnTo>
                      <a:pt x="606" y="754"/>
                    </a:lnTo>
                    <a:lnTo>
                      <a:pt x="623" y="758"/>
                    </a:lnTo>
                    <a:lnTo>
                      <a:pt x="639" y="762"/>
                    </a:lnTo>
                    <a:lnTo>
                      <a:pt x="656" y="768"/>
                    </a:lnTo>
                    <a:lnTo>
                      <a:pt x="672" y="773"/>
                    </a:lnTo>
                    <a:lnTo>
                      <a:pt x="702" y="785"/>
                    </a:lnTo>
                    <a:lnTo>
                      <a:pt x="729" y="798"/>
                    </a:lnTo>
                    <a:lnTo>
                      <a:pt x="756" y="812"/>
                    </a:lnTo>
                    <a:lnTo>
                      <a:pt x="756" y="812"/>
                    </a:lnTo>
                    <a:lnTo>
                      <a:pt x="763" y="809"/>
                    </a:lnTo>
                    <a:lnTo>
                      <a:pt x="769" y="806"/>
                    </a:lnTo>
                    <a:lnTo>
                      <a:pt x="784" y="804"/>
                    </a:lnTo>
                    <a:lnTo>
                      <a:pt x="798" y="802"/>
                    </a:lnTo>
                    <a:lnTo>
                      <a:pt x="802" y="800"/>
                    </a:lnTo>
                    <a:lnTo>
                      <a:pt x="805" y="798"/>
                    </a:lnTo>
                    <a:lnTo>
                      <a:pt x="805" y="798"/>
                    </a:lnTo>
                    <a:lnTo>
                      <a:pt x="804" y="790"/>
                    </a:lnTo>
                    <a:lnTo>
                      <a:pt x="801" y="785"/>
                    </a:lnTo>
                    <a:lnTo>
                      <a:pt x="797" y="781"/>
                    </a:lnTo>
                    <a:lnTo>
                      <a:pt x="794" y="776"/>
                    </a:lnTo>
                    <a:lnTo>
                      <a:pt x="789" y="772"/>
                    </a:lnTo>
                    <a:lnTo>
                      <a:pt x="785" y="768"/>
                    </a:lnTo>
                    <a:lnTo>
                      <a:pt x="782" y="762"/>
                    </a:lnTo>
                    <a:lnTo>
                      <a:pt x="781" y="755"/>
                    </a:lnTo>
                    <a:lnTo>
                      <a:pt x="781" y="755"/>
                    </a:lnTo>
                    <a:lnTo>
                      <a:pt x="764" y="744"/>
                    </a:lnTo>
                    <a:lnTo>
                      <a:pt x="747" y="735"/>
                    </a:lnTo>
                    <a:lnTo>
                      <a:pt x="728" y="725"/>
                    </a:lnTo>
                    <a:lnTo>
                      <a:pt x="710" y="716"/>
                    </a:lnTo>
                    <a:lnTo>
                      <a:pt x="692" y="709"/>
                    </a:lnTo>
                    <a:lnTo>
                      <a:pt x="674" y="701"/>
                    </a:lnTo>
                    <a:lnTo>
                      <a:pt x="654" y="696"/>
                    </a:lnTo>
                    <a:lnTo>
                      <a:pt x="636" y="690"/>
                    </a:lnTo>
                    <a:lnTo>
                      <a:pt x="597" y="680"/>
                    </a:lnTo>
                    <a:lnTo>
                      <a:pt x="557" y="674"/>
                    </a:lnTo>
                    <a:lnTo>
                      <a:pt x="517" y="667"/>
                    </a:lnTo>
                    <a:lnTo>
                      <a:pt x="476" y="663"/>
                    </a:lnTo>
                    <a:lnTo>
                      <a:pt x="435" y="660"/>
                    </a:lnTo>
                    <a:lnTo>
                      <a:pt x="392" y="658"/>
                    </a:lnTo>
                    <a:lnTo>
                      <a:pt x="306" y="653"/>
                    </a:lnTo>
                    <a:lnTo>
                      <a:pt x="263" y="651"/>
                    </a:lnTo>
                    <a:lnTo>
                      <a:pt x="219" y="649"/>
                    </a:lnTo>
                    <a:lnTo>
                      <a:pt x="175" y="645"/>
                    </a:lnTo>
                    <a:lnTo>
                      <a:pt x="130" y="639"/>
                    </a:lnTo>
                    <a:lnTo>
                      <a:pt x="130" y="639"/>
                    </a:lnTo>
                    <a:lnTo>
                      <a:pt x="134" y="654"/>
                    </a:lnTo>
                    <a:lnTo>
                      <a:pt x="136" y="668"/>
                    </a:lnTo>
                    <a:lnTo>
                      <a:pt x="140" y="692"/>
                    </a:lnTo>
                    <a:lnTo>
                      <a:pt x="140" y="692"/>
                    </a:lnTo>
                    <a:lnTo>
                      <a:pt x="142" y="686"/>
                    </a:lnTo>
                    <a:lnTo>
                      <a:pt x="144" y="683"/>
                    </a:lnTo>
                    <a:lnTo>
                      <a:pt x="147" y="680"/>
                    </a:lnTo>
                    <a:lnTo>
                      <a:pt x="151" y="678"/>
                    </a:lnTo>
                    <a:lnTo>
                      <a:pt x="151" y="678"/>
                    </a:lnTo>
                    <a:lnTo>
                      <a:pt x="160" y="682"/>
                    </a:lnTo>
                    <a:lnTo>
                      <a:pt x="169" y="685"/>
                    </a:lnTo>
                    <a:lnTo>
                      <a:pt x="192" y="691"/>
                    </a:lnTo>
                    <a:lnTo>
                      <a:pt x="217" y="696"/>
                    </a:lnTo>
                    <a:lnTo>
                      <a:pt x="242" y="699"/>
                    </a:lnTo>
                    <a:lnTo>
                      <a:pt x="269" y="704"/>
                    </a:lnTo>
                    <a:lnTo>
                      <a:pt x="295" y="709"/>
                    </a:lnTo>
                    <a:lnTo>
                      <a:pt x="319" y="715"/>
                    </a:lnTo>
                    <a:lnTo>
                      <a:pt x="330" y="720"/>
                    </a:lnTo>
                    <a:lnTo>
                      <a:pt x="340" y="724"/>
                    </a:lnTo>
                    <a:lnTo>
                      <a:pt x="340" y="724"/>
                    </a:lnTo>
                    <a:lnTo>
                      <a:pt x="316" y="724"/>
                    </a:lnTo>
                    <a:lnTo>
                      <a:pt x="289" y="722"/>
                    </a:lnTo>
                    <a:lnTo>
                      <a:pt x="263" y="719"/>
                    </a:lnTo>
                    <a:lnTo>
                      <a:pt x="234" y="715"/>
                    </a:lnTo>
                    <a:lnTo>
                      <a:pt x="182" y="706"/>
                    </a:lnTo>
                    <a:lnTo>
                      <a:pt x="144" y="699"/>
                    </a:lnTo>
                    <a:lnTo>
                      <a:pt x="144" y="699"/>
                    </a:lnTo>
                    <a:lnTo>
                      <a:pt x="146" y="700"/>
                    </a:lnTo>
                    <a:lnTo>
                      <a:pt x="148" y="701"/>
                    </a:lnTo>
                    <a:lnTo>
                      <a:pt x="148" y="705"/>
                    </a:lnTo>
                    <a:lnTo>
                      <a:pt x="148" y="708"/>
                    </a:lnTo>
                    <a:lnTo>
                      <a:pt x="147" y="714"/>
                    </a:lnTo>
                    <a:lnTo>
                      <a:pt x="148" y="721"/>
                    </a:lnTo>
                    <a:lnTo>
                      <a:pt x="148" y="721"/>
                    </a:lnTo>
                    <a:close/>
                    <a:moveTo>
                      <a:pt x="32" y="798"/>
                    </a:moveTo>
                    <a:lnTo>
                      <a:pt x="32" y="798"/>
                    </a:lnTo>
                    <a:lnTo>
                      <a:pt x="66" y="809"/>
                    </a:lnTo>
                    <a:lnTo>
                      <a:pt x="103" y="818"/>
                    </a:lnTo>
                    <a:lnTo>
                      <a:pt x="143" y="828"/>
                    </a:lnTo>
                    <a:lnTo>
                      <a:pt x="185" y="836"/>
                    </a:lnTo>
                    <a:lnTo>
                      <a:pt x="227" y="844"/>
                    </a:lnTo>
                    <a:lnTo>
                      <a:pt x="269" y="850"/>
                    </a:lnTo>
                    <a:lnTo>
                      <a:pt x="308" y="856"/>
                    </a:lnTo>
                    <a:lnTo>
                      <a:pt x="344" y="860"/>
                    </a:lnTo>
                    <a:lnTo>
                      <a:pt x="344" y="860"/>
                    </a:lnTo>
                    <a:lnTo>
                      <a:pt x="375" y="872"/>
                    </a:lnTo>
                    <a:lnTo>
                      <a:pt x="406" y="880"/>
                    </a:lnTo>
                    <a:lnTo>
                      <a:pt x="438" y="889"/>
                    </a:lnTo>
                    <a:lnTo>
                      <a:pt x="471" y="896"/>
                    </a:lnTo>
                    <a:lnTo>
                      <a:pt x="505" y="902"/>
                    </a:lnTo>
                    <a:lnTo>
                      <a:pt x="538" y="907"/>
                    </a:lnTo>
                    <a:lnTo>
                      <a:pt x="606" y="917"/>
                    </a:lnTo>
                    <a:lnTo>
                      <a:pt x="606" y="917"/>
                    </a:lnTo>
                    <a:lnTo>
                      <a:pt x="620" y="919"/>
                    </a:lnTo>
                    <a:lnTo>
                      <a:pt x="635" y="921"/>
                    </a:lnTo>
                    <a:lnTo>
                      <a:pt x="643" y="921"/>
                    </a:lnTo>
                    <a:lnTo>
                      <a:pt x="650" y="920"/>
                    </a:lnTo>
                    <a:lnTo>
                      <a:pt x="657" y="918"/>
                    </a:lnTo>
                    <a:lnTo>
                      <a:pt x="662" y="912"/>
                    </a:lnTo>
                    <a:lnTo>
                      <a:pt x="662" y="912"/>
                    </a:lnTo>
                    <a:lnTo>
                      <a:pt x="653" y="905"/>
                    </a:lnTo>
                    <a:lnTo>
                      <a:pt x="644" y="900"/>
                    </a:lnTo>
                    <a:lnTo>
                      <a:pt x="633" y="895"/>
                    </a:lnTo>
                    <a:lnTo>
                      <a:pt x="622" y="892"/>
                    </a:lnTo>
                    <a:lnTo>
                      <a:pt x="600" y="889"/>
                    </a:lnTo>
                    <a:lnTo>
                      <a:pt x="578" y="885"/>
                    </a:lnTo>
                    <a:lnTo>
                      <a:pt x="578" y="885"/>
                    </a:lnTo>
                    <a:lnTo>
                      <a:pt x="477" y="861"/>
                    </a:lnTo>
                    <a:lnTo>
                      <a:pt x="378" y="836"/>
                    </a:lnTo>
                    <a:lnTo>
                      <a:pt x="328" y="824"/>
                    </a:lnTo>
                    <a:lnTo>
                      <a:pt x="276" y="812"/>
                    </a:lnTo>
                    <a:lnTo>
                      <a:pt x="224" y="801"/>
                    </a:lnTo>
                    <a:lnTo>
                      <a:pt x="168" y="790"/>
                    </a:lnTo>
                    <a:lnTo>
                      <a:pt x="168" y="790"/>
                    </a:lnTo>
                    <a:lnTo>
                      <a:pt x="163" y="792"/>
                    </a:lnTo>
                    <a:lnTo>
                      <a:pt x="157" y="794"/>
                    </a:lnTo>
                    <a:lnTo>
                      <a:pt x="151" y="794"/>
                    </a:lnTo>
                    <a:lnTo>
                      <a:pt x="146" y="792"/>
                    </a:lnTo>
                    <a:lnTo>
                      <a:pt x="134" y="789"/>
                    </a:lnTo>
                    <a:lnTo>
                      <a:pt x="123" y="787"/>
                    </a:lnTo>
                    <a:lnTo>
                      <a:pt x="123" y="787"/>
                    </a:lnTo>
                    <a:lnTo>
                      <a:pt x="119" y="771"/>
                    </a:lnTo>
                    <a:lnTo>
                      <a:pt x="115" y="758"/>
                    </a:lnTo>
                    <a:lnTo>
                      <a:pt x="111" y="747"/>
                    </a:lnTo>
                    <a:lnTo>
                      <a:pt x="105" y="738"/>
                    </a:lnTo>
                    <a:lnTo>
                      <a:pt x="105" y="738"/>
                    </a:lnTo>
                    <a:lnTo>
                      <a:pt x="83" y="750"/>
                    </a:lnTo>
                    <a:lnTo>
                      <a:pt x="71" y="756"/>
                    </a:lnTo>
                    <a:lnTo>
                      <a:pt x="60" y="762"/>
                    </a:lnTo>
                    <a:lnTo>
                      <a:pt x="51" y="770"/>
                    </a:lnTo>
                    <a:lnTo>
                      <a:pt x="42" y="779"/>
                    </a:lnTo>
                    <a:lnTo>
                      <a:pt x="36" y="787"/>
                    </a:lnTo>
                    <a:lnTo>
                      <a:pt x="33" y="792"/>
                    </a:lnTo>
                    <a:lnTo>
                      <a:pt x="32" y="798"/>
                    </a:lnTo>
                    <a:lnTo>
                      <a:pt x="32" y="798"/>
                    </a:lnTo>
                    <a:close/>
                    <a:moveTo>
                      <a:pt x="893" y="923"/>
                    </a:moveTo>
                    <a:lnTo>
                      <a:pt x="893" y="923"/>
                    </a:lnTo>
                    <a:lnTo>
                      <a:pt x="892" y="915"/>
                    </a:lnTo>
                    <a:lnTo>
                      <a:pt x="890" y="905"/>
                    </a:lnTo>
                    <a:lnTo>
                      <a:pt x="888" y="897"/>
                    </a:lnTo>
                    <a:lnTo>
                      <a:pt x="885" y="889"/>
                    </a:lnTo>
                    <a:lnTo>
                      <a:pt x="880" y="882"/>
                    </a:lnTo>
                    <a:lnTo>
                      <a:pt x="876" y="875"/>
                    </a:lnTo>
                    <a:lnTo>
                      <a:pt x="871" y="868"/>
                    </a:lnTo>
                    <a:lnTo>
                      <a:pt x="865" y="863"/>
                    </a:lnTo>
                    <a:lnTo>
                      <a:pt x="859" y="858"/>
                    </a:lnTo>
                    <a:lnTo>
                      <a:pt x="853" y="853"/>
                    </a:lnTo>
                    <a:lnTo>
                      <a:pt x="846" y="849"/>
                    </a:lnTo>
                    <a:lnTo>
                      <a:pt x="839" y="846"/>
                    </a:lnTo>
                    <a:lnTo>
                      <a:pt x="824" y="841"/>
                    </a:lnTo>
                    <a:lnTo>
                      <a:pt x="808" y="837"/>
                    </a:lnTo>
                    <a:lnTo>
                      <a:pt x="791" y="836"/>
                    </a:lnTo>
                    <a:lnTo>
                      <a:pt x="775" y="837"/>
                    </a:lnTo>
                    <a:lnTo>
                      <a:pt x="759" y="842"/>
                    </a:lnTo>
                    <a:lnTo>
                      <a:pt x="752" y="845"/>
                    </a:lnTo>
                    <a:lnTo>
                      <a:pt x="744" y="848"/>
                    </a:lnTo>
                    <a:lnTo>
                      <a:pt x="738" y="852"/>
                    </a:lnTo>
                    <a:lnTo>
                      <a:pt x="730" y="857"/>
                    </a:lnTo>
                    <a:lnTo>
                      <a:pt x="724" y="862"/>
                    </a:lnTo>
                    <a:lnTo>
                      <a:pt x="719" y="868"/>
                    </a:lnTo>
                    <a:lnTo>
                      <a:pt x="713" y="875"/>
                    </a:lnTo>
                    <a:lnTo>
                      <a:pt x="708" y="882"/>
                    </a:lnTo>
                    <a:lnTo>
                      <a:pt x="704" y="890"/>
                    </a:lnTo>
                    <a:lnTo>
                      <a:pt x="700" y="898"/>
                    </a:lnTo>
                    <a:lnTo>
                      <a:pt x="700" y="898"/>
                    </a:lnTo>
                    <a:lnTo>
                      <a:pt x="709" y="897"/>
                    </a:lnTo>
                    <a:lnTo>
                      <a:pt x="719" y="895"/>
                    </a:lnTo>
                    <a:lnTo>
                      <a:pt x="737" y="888"/>
                    </a:lnTo>
                    <a:lnTo>
                      <a:pt x="755" y="879"/>
                    </a:lnTo>
                    <a:lnTo>
                      <a:pt x="774" y="871"/>
                    </a:lnTo>
                    <a:lnTo>
                      <a:pt x="784" y="867"/>
                    </a:lnTo>
                    <a:lnTo>
                      <a:pt x="794" y="865"/>
                    </a:lnTo>
                    <a:lnTo>
                      <a:pt x="803" y="863"/>
                    </a:lnTo>
                    <a:lnTo>
                      <a:pt x="813" y="863"/>
                    </a:lnTo>
                    <a:lnTo>
                      <a:pt x="824" y="864"/>
                    </a:lnTo>
                    <a:lnTo>
                      <a:pt x="833" y="866"/>
                    </a:lnTo>
                    <a:lnTo>
                      <a:pt x="844" y="872"/>
                    </a:lnTo>
                    <a:lnTo>
                      <a:pt x="855" y="878"/>
                    </a:lnTo>
                    <a:lnTo>
                      <a:pt x="855" y="878"/>
                    </a:lnTo>
                    <a:lnTo>
                      <a:pt x="859" y="883"/>
                    </a:lnTo>
                    <a:lnTo>
                      <a:pt x="862" y="889"/>
                    </a:lnTo>
                    <a:lnTo>
                      <a:pt x="869" y="901"/>
                    </a:lnTo>
                    <a:lnTo>
                      <a:pt x="873" y="913"/>
                    </a:lnTo>
                    <a:lnTo>
                      <a:pt x="875" y="926"/>
                    </a:lnTo>
                    <a:lnTo>
                      <a:pt x="876" y="939"/>
                    </a:lnTo>
                    <a:lnTo>
                      <a:pt x="877" y="952"/>
                    </a:lnTo>
                    <a:lnTo>
                      <a:pt x="879" y="976"/>
                    </a:lnTo>
                    <a:lnTo>
                      <a:pt x="879" y="976"/>
                    </a:lnTo>
                    <a:lnTo>
                      <a:pt x="880" y="968"/>
                    </a:lnTo>
                    <a:lnTo>
                      <a:pt x="882" y="961"/>
                    </a:lnTo>
                    <a:lnTo>
                      <a:pt x="887" y="948"/>
                    </a:lnTo>
                    <a:lnTo>
                      <a:pt x="891" y="936"/>
                    </a:lnTo>
                    <a:lnTo>
                      <a:pt x="892" y="930"/>
                    </a:lnTo>
                    <a:lnTo>
                      <a:pt x="893" y="923"/>
                    </a:lnTo>
                    <a:lnTo>
                      <a:pt x="893" y="923"/>
                    </a:lnTo>
                    <a:close/>
                    <a:moveTo>
                      <a:pt x="1435" y="1133"/>
                    </a:moveTo>
                    <a:lnTo>
                      <a:pt x="1435" y="1133"/>
                    </a:lnTo>
                    <a:lnTo>
                      <a:pt x="1414" y="1123"/>
                    </a:lnTo>
                    <a:lnTo>
                      <a:pt x="1391" y="1113"/>
                    </a:lnTo>
                    <a:lnTo>
                      <a:pt x="1370" y="1100"/>
                    </a:lnTo>
                    <a:lnTo>
                      <a:pt x="1348" y="1086"/>
                    </a:lnTo>
                    <a:lnTo>
                      <a:pt x="1327" y="1072"/>
                    </a:lnTo>
                    <a:lnTo>
                      <a:pt x="1305" y="1057"/>
                    </a:lnTo>
                    <a:lnTo>
                      <a:pt x="1267" y="1028"/>
                    </a:lnTo>
                    <a:lnTo>
                      <a:pt x="1267" y="1028"/>
                    </a:lnTo>
                    <a:lnTo>
                      <a:pt x="1208" y="984"/>
                    </a:lnTo>
                    <a:lnTo>
                      <a:pt x="1178" y="964"/>
                    </a:lnTo>
                    <a:lnTo>
                      <a:pt x="1148" y="944"/>
                    </a:lnTo>
                    <a:lnTo>
                      <a:pt x="1148" y="944"/>
                    </a:lnTo>
                    <a:lnTo>
                      <a:pt x="1122" y="927"/>
                    </a:lnTo>
                    <a:lnTo>
                      <a:pt x="1093" y="911"/>
                    </a:lnTo>
                    <a:lnTo>
                      <a:pt x="1065" y="895"/>
                    </a:lnTo>
                    <a:lnTo>
                      <a:pt x="1033" y="880"/>
                    </a:lnTo>
                    <a:lnTo>
                      <a:pt x="1017" y="874"/>
                    </a:lnTo>
                    <a:lnTo>
                      <a:pt x="1001" y="867"/>
                    </a:lnTo>
                    <a:lnTo>
                      <a:pt x="985" y="862"/>
                    </a:lnTo>
                    <a:lnTo>
                      <a:pt x="968" y="858"/>
                    </a:lnTo>
                    <a:lnTo>
                      <a:pt x="952" y="856"/>
                    </a:lnTo>
                    <a:lnTo>
                      <a:pt x="936" y="853"/>
                    </a:lnTo>
                    <a:lnTo>
                      <a:pt x="920" y="852"/>
                    </a:lnTo>
                    <a:lnTo>
                      <a:pt x="903" y="853"/>
                    </a:lnTo>
                    <a:lnTo>
                      <a:pt x="903" y="853"/>
                    </a:lnTo>
                    <a:lnTo>
                      <a:pt x="901" y="853"/>
                    </a:lnTo>
                    <a:lnTo>
                      <a:pt x="900" y="855"/>
                    </a:lnTo>
                    <a:lnTo>
                      <a:pt x="900" y="857"/>
                    </a:lnTo>
                    <a:lnTo>
                      <a:pt x="900" y="857"/>
                    </a:lnTo>
                    <a:lnTo>
                      <a:pt x="907" y="863"/>
                    </a:lnTo>
                    <a:lnTo>
                      <a:pt x="916" y="867"/>
                    </a:lnTo>
                    <a:lnTo>
                      <a:pt x="924" y="872"/>
                    </a:lnTo>
                    <a:lnTo>
                      <a:pt x="934" y="875"/>
                    </a:lnTo>
                    <a:lnTo>
                      <a:pt x="954" y="881"/>
                    </a:lnTo>
                    <a:lnTo>
                      <a:pt x="976" y="886"/>
                    </a:lnTo>
                    <a:lnTo>
                      <a:pt x="997" y="891"/>
                    </a:lnTo>
                    <a:lnTo>
                      <a:pt x="1017" y="897"/>
                    </a:lnTo>
                    <a:lnTo>
                      <a:pt x="1027" y="901"/>
                    </a:lnTo>
                    <a:lnTo>
                      <a:pt x="1036" y="905"/>
                    </a:lnTo>
                    <a:lnTo>
                      <a:pt x="1043" y="910"/>
                    </a:lnTo>
                    <a:lnTo>
                      <a:pt x="1051" y="917"/>
                    </a:lnTo>
                    <a:lnTo>
                      <a:pt x="1051" y="917"/>
                    </a:lnTo>
                    <a:lnTo>
                      <a:pt x="1044" y="919"/>
                    </a:lnTo>
                    <a:lnTo>
                      <a:pt x="1037" y="920"/>
                    </a:lnTo>
                    <a:lnTo>
                      <a:pt x="1029" y="920"/>
                    </a:lnTo>
                    <a:lnTo>
                      <a:pt x="1021" y="919"/>
                    </a:lnTo>
                    <a:lnTo>
                      <a:pt x="1002" y="913"/>
                    </a:lnTo>
                    <a:lnTo>
                      <a:pt x="984" y="908"/>
                    </a:lnTo>
                    <a:lnTo>
                      <a:pt x="966" y="903"/>
                    </a:lnTo>
                    <a:lnTo>
                      <a:pt x="957" y="902"/>
                    </a:lnTo>
                    <a:lnTo>
                      <a:pt x="949" y="901"/>
                    </a:lnTo>
                    <a:lnTo>
                      <a:pt x="940" y="902"/>
                    </a:lnTo>
                    <a:lnTo>
                      <a:pt x="933" y="904"/>
                    </a:lnTo>
                    <a:lnTo>
                      <a:pt x="926" y="907"/>
                    </a:lnTo>
                    <a:lnTo>
                      <a:pt x="921" y="912"/>
                    </a:lnTo>
                    <a:lnTo>
                      <a:pt x="921" y="912"/>
                    </a:lnTo>
                    <a:lnTo>
                      <a:pt x="976" y="928"/>
                    </a:lnTo>
                    <a:lnTo>
                      <a:pt x="1002" y="936"/>
                    </a:lnTo>
                    <a:lnTo>
                      <a:pt x="1027" y="943"/>
                    </a:lnTo>
                    <a:lnTo>
                      <a:pt x="1052" y="952"/>
                    </a:lnTo>
                    <a:lnTo>
                      <a:pt x="1075" y="962"/>
                    </a:lnTo>
                    <a:lnTo>
                      <a:pt x="1098" y="973"/>
                    </a:lnTo>
                    <a:lnTo>
                      <a:pt x="1120" y="986"/>
                    </a:lnTo>
                    <a:lnTo>
                      <a:pt x="1120" y="986"/>
                    </a:lnTo>
                    <a:lnTo>
                      <a:pt x="1134" y="996"/>
                    </a:lnTo>
                    <a:lnTo>
                      <a:pt x="1147" y="1007"/>
                    </a:lnTo>
                    <a:lnTo>
                      <a:pt x="1173" y="1029"/>
                    </a:lnTo>
                    <a:lnTo>
                      <a:pt x="1184" y="1041"/>
                    </a:lnTo>
                    <a:lnTo>
                      <a:pt x="1197" y="1052"/>
                    </a:lnTo>
                    <a:lnTo>
                      <a:pt x="1211" y="1061"/>
                    </a:lnTo>
                    <a:lnTo>
                      <a:pt x="1225" y="1070"/>
                    </a:lnTo>
                    <a:lnTo>
                      <a:pt x="1225" y="1070"/>
                    </a:lnTo>
                    <a:lnTo>
                      <a:pt x="1228" y="1076"/>
                    </a:lnTo>
                    <a:lnTo>
                      <a:pt x="1232" y="1082"/>
                    </a:lnTo>
                    <a:lnTo>
                      <a:pt x="1239" y="1094"/>
                    </a:lnTo>
                    <a:lnTo>
                      <a:pt x="1242" y="1100"/>
                    </a:lnTo>
                    <a:lnTo>
                      <a:pt x="1244" y="1106"/>
                    </a:lnTo>
                    <a:lnTo>
                      <a:pt x="1244" y="1113"/>
                    </a:lnTo>
                    <a:lnTo>
                      <a:pt x="1243" y="1119"/>
                    </a:lnTo>
                    <a:lnTo>
                      <a:pt x="1243" y="1119"/>
                    </a:lnTo>
                    <a:lnTo>
                      <a:pt x="1234" y="1119"/>
                    </a:lnTo>
                    <a:lnTo>
                      <a:pt x="1227" y="1117"/>
                    </a:lnTo>
                    <a:lnTo>
                      <a:pt x="1222" y="1113"/>
                    </a:lnTo>
                    <a:lnTo>
                      <a:pt x="1218" y="1107"/>
                    </a:lnTo>
                    <a:lnTo>
                      <a:pt x="1210" y="1097"/>
                    </a:lnTo>
                    <a:lnTo>
                      <a:pt x="1206" y="1091"/>
                    </a:lnTo>
                    <a:lnTo>
                      <a:pt x="1200" y="1088"/>
                    </a:lnTo>
                    <a:lnTo>
                      <a:pt x="1200" y="1088"/>
                    </a:lnTo>
                    <a:lnTo>
                      <a:pt x="1188" y="1103"/>
                    </a:lnTo>
                    <a:lnTo>
                      <a:pt x="1174" y="1120"/>
                    </a:lnTo>
                    <a:lnTo>
                      <a:pt x="1167" y="1130"/>
                    </a:lnTo>
                    <a:lnTo>
                      <a:pt x="1162" y="1139"/>
                    </a:lnTo>
                    <a:lnTo>
                      <a:pt x="1160" y="1148"/>
                    </a:lnTo>
                    <a:lnTo>
                      <a:pt x="1159" y="1153"/>
                    </a:lnTo>
                    <a:lnTo>
                      <a:pt x="1159" y="1158"/>
                    </a:lnTo>
                    <a:lnTo>
                      <a:pt x="1159" y="1158"/>
                    </a:lnTo>
                    <a:lnTo>
                      <a:pt x="1163" y="1158"/>
                    </a:lnTo>
                    <a:lnTo>
                      <a:pt x="1166" y="1158"/>
                    </a:lnTo>
                    <a:lnTo>
                      <a:pt x="1174" y="1160"/>
                    </a:lnTo>
                    <a:lnTo>
                      <a:pt x="1181" y="1164"/>
                    </a:lnTo>
                    <a:lnTo>
                      <a:pt x="1190" y="1168"/>
                    </a:lnTo>
                    <a:lnTo>
                      <a:pt x="1197" y="1174"/>
                    </a:lnTo>
                    <a:lnTo>
                      <a:pt x="1206" y="1178"/>
                    </a:lnTo>
                    <a:lnTo>
                      <a:pt x="1215" y="1181"/>
                    </a:lnTo>
                    <a:lnTo>
                      <a:pt x="1225" y="1182"/>
                    </a:lnTo>
                    <a:lnTo>
                      <a:pt x="1225" y="1182"/>
                    </a:lnTo>
                    <a:lnTo>
                      <a:pt x="1315" y="1228"/>
                    </a:lnTo>
                    <a:lnTo>
                      <a:pt x="1362" y="1251"/>
                    </a:lnTo>
                    <a:lnTo>
                      <a:pt x="1409" y="1273"/>
                    </a:lnTo>
                    <a:lnTo>
                      <a:pt x="1459" y="1295"/>
                    </a:lnTo>
                    <a:lnTo>
                      <a:pt x="1483" y="1304"/>
                    </a:lnTo>
                    <a:lnTo>
                      <a:pt x="1509" y="1314"/>
                    </a:lnTo>
                    <a:lnTo>
                      <a:pt x="1533" y="1322"/>
                    </a:lnTo>
                    <a:lnTo>
                      <a:pt x="1559" y="1330"/>
                    </a:lnTo>
                    <a:lnTo>
                      <a:pt x="1585" y="1337"/>
                    </a:lnTo>
                    <a:lnTo>
                      <a:pt x="1611" y="1343"/>
                    </a:lnTo>
                    <a:lnTo>
                      <a:pt x="1611" y="1343"/>
                    </a:lnTo>
                    <a:lnTo>
                      <a:pt x="1620" y="1346"/>
                    </a:lnTo>
                    <a:lnTo>
                      <a:pt x="1629" y="1347"/>
                    </a:lnTo>
                    <a:lnTo>
                      <a:pt x="1633" y="1347"/>
                    </a:lnTo>
                    <a:lnTo>
                      <a:pt x="1636" y="1347"/>
                    </a:lnTo>
                    <a:lnTo>
                      <a:pt x="1639" y="1346"/>
                    </a:lnTo>
                    <a:lnTo>
                      <a:pt x="1642" y="1343"/>
                    </a:lnTo>
                    <a:lnTo>
                      <a:pt x="1642" y="1343"/>
                    </a:lnTo>
                    <a:lnTo>
                      <a:pt x="1637" y="1339"/>
                    </a:lnTo>
                    <a:lnTo>
                      <a:pt x="1633" y="1334"/>
                    </a:lnTo>
                    <a:lnTo>
                      <a:pt x="1623" y="1327"/>
                    </a:lnTo>
                    <a:lnTo>
                      <a:pt x="1612" y="1321"/>
                    </a:lnTo>
                    <a:lnTo>
                      <a:pt x="1600" y="1317"/>
                    </a:lnTo>
                    <a:lnTo>
                      <a:pt x="1575" y="1312"/>
                    </a:lnTo>
                    <a:lnTo>
                      <a:pt x="1562" y="1309"/>
                    </a:lnTo>
                    <a:lnTo>
                      <a:pt x="1551" y="1304"/>
                    </a:lnTo>
                    <a:lnTo>
                      <a:pt x="1551" y="1304"/>
                    </a:lnTo>
                    <a:lnTo>
                      <a:pt x="1526" y="1296"/>
                    </a:lnTo>
                    <a:lnTo>
                      <a:pt x="1501" y="1286"/>
                    </a:lnTo>
                    <a:lnTo>
                      <a:pt x="1478" y="1276"/>
                    </a:lnTo>
                    <a:lnTo>
                      <a:pt x="1454" y="1266"/>
                    </a:lnTo>
                    <a:lnTo>
                      <a:pt x="1410" y="1244"/>
                    </a:lnTo>
                    <a:lnTo>
                      <a:pt x="1369" y="1221"/>
                    </a:lnTo>
                    <a:lnTo>
                      <a:pt x="1369" y="1221"/>
                    </a:lnTo>
                    <a:lnTo>
                      <a:pt x="1346" y="1209"/>
                    </a:lnTo>
                    <a:lnTo>
                      <a:pt x="1335" y="1203"/>
                    </a:lnTo>
                    <a:lnTo>
                      <a:pt x="1325" y="1196"/>
                    </a:lnTo>
                    <a:lnTo>
                      <a:pt x="1314" y="1190"/>
                    </a:lnTo>
                    <a:lnTo>
                      <a:pt x="1304" y="1181"/>
                    </a:lnTo>
                    <a:lnTo>
                      <a:pt x="1297" y="1173"/>
                    </a:lnTo>
                    <a:lnTo>
                      <a:pt x="1295" y="1167"/>
                    </a:lnTo>
                    <a:lnTo>
                      <a:pt x="1291" y="1161"/>
                    </a:lnTo>
                    <a:lnTo>
                      <a:pt x="1291" y="1161"/>
                    </a:lnTo>
                    <a:lnTo>
                      <a:pt x="1300" y="1163"/>
                    </a:lnTo>
                    <a:lnTo>
                      <a:pt x="1308" y="1165"/>
                    </a:lnTo>
                    <a:lnTo>
                      <a:pt x="1323" y="1170"/>
                    </a:lnTo>
                    <a:lnTo>
                      <a:pt x="1336" y="1178"/>
                    </a:lnTo>
                    <a:lnTo>
                      <a:pt x="1350" y="1186"/>
                    </a:lnTo>
                    <a:lnTo>
                      <a:pt x="1376" y="1206"/>
                    </a:lnTo>
                    <a:lnTo>
                      <a:pt x="1390" y="1215"/>
                    </a:lnTo>
                    <a:lnTo>
                      <a:pt x="1404" y="1224"/>
                    </a:lnTo>
                    <a:lnTo>
                      <a:pt x="1404" y="1224"/>
                    </a:lnTo>
                    <a:lnTo>
                      <a:pt x="1433" y="1239"/>
                    </a:lnTo>
                    <a:lnTo>
                      <a:pt x="1463" y="1254"/>
                    </a:lnTo>
                    <a:lnTo>
                      <a:pt x="1494" y="1266"/>
                    </a:lnTo>
                    <a:lnTo>
                      <a:pt x="1526" y="1277"/>
                    </a:lnTo>
                    <a:lnTo>
                      <a:pt x="1558" y="1286"/>
                    </a:lnTo>
                    <a:lnTo>
                      <a:pt x="1591" y="1294"/>
                    </a:lnTo>
                    <a:lnTo>
                      <a:pt x="1626" y="1299"/>
                    </a:lnTo>
                    <a:lnTo>
                      <a:pt x="1659" y="1301"/>
                    </a:lnTo>
                    <a:lnTo>
                      <a:pt x="1659" y="1301"/>
                    </a:lnTo>
                    <a:lnTo>
                      <a:pt x="1661" y="1295"/>
                    </a:lnTo>
                    <a:lnTo>
                      <a:pt x="1664" y="1289"/>
                    </a:lnTo>
                    <a:lnTo>
                      <a:pt x="1667" y="1283"/>
                    </a:lnTo>
                    <a:lnTo>
                      <a:pt x="1669" y="1276"/>
                    </a:lnTo>
                    <a:lnTo>
                      <a:pt x="1669" y="1276"/>
                    </a:lnTo>
                    <a:lnTo>
                      <a:pt x="1662" y="1274"/>
                    </a:lnTo>
                    <a:lnTo>
                      <a:pt x="1653" y="1272"/>
                    </a:lnTo>
                    <a:lnTo>
                      <a:pt x="1637" y="1266"/>
                    </a:lnTo>
                    <a:lnTo>
                      <a:pt x="1621" y="1258"/>
                    </a:lnTo>
                    <a:lnTo>
                      <a:pt x="1603" y="1252"/>
                    </a:lnTo>
                    <a:lnTo>
                      <a:pt x="1603" y="1252"/>
                    </a:lnTo>
                    <a:lnTo>
                      <a:pt x="1593" y="1251"/>
                    </a:lnTo>
                    <a:lnTo>
                      <a:pt x="1584" y="1249"/>
                    </a:lnTo>
                    <a:lnTo>
                      <a:pt x="1563" y="1246"/>
                    </a:lnTo>
                    <a:lnTo>
                      <a:pt x="1554" y="1244"/>
                    </a:lnTo>
                    <a:lnTo>
                      <a:pt x="1545" y="1241"/>
                    </a:lnTo>
                    <a:lnTo>
                      <a:pt x="1542" y="1238"/>
                    </a:lnTo>
                    <a:lnTo>
                      <a:pt x="1539" y="1236"/>
                    </a:lnTo>
                    <a:lnTo>
                      <a:pt x="1536" y="1231"/>
                    </a:lnTo>
                    <a:lnTo>
                      <a:pt x="1533" y="1228"/>
                    </a:lnTo>
                    <a:lnTo>
                      <a:pt x="1533" y="1228"/>
                    </a:lnTo>
                    <a:lnTo>
                      <a:pt x="1551" y="1227"/>
                    </a:lnTo>
                    <a:lnTo>
                      <a:pt x="1567" y="1228"/>
                    </a:lnTo>
                    <a:lnTo>
                      <a:pt x="1582" y="1229"/>
                    </a:lnTo>
                    <a:lnTo>
                      <a:pt x="1597" y="1230"/>
                    </a:lnTo>
                    <a:lnTo>
                      <a:pt x="1624" y="1236"/>
                    </a:lnTo>
                    <a:lnTo>
                      <a:pt x="1652" y="1242"/>
                    </a:lnTo>
                    <a:lnTo>
                      <a:pt x="1652" y="1242"/>
                    </a:lnTo>
                    <a:lnTo>
                      <a:pt x="1654" y="1231"/>
                    </a:lnTo>
                    <a:lnTo>
                      <a:pt x="1657" y="1223"/>
                    </a:lnTo>
                    <a:lnTo>
                      <a:pt x="1658" y="1208"/>
                    </a:lnTo>
                    <a:lnTo>
                      <a:pt x="1659" y="1193"/>
                    </a:lnTo>
                    <a:lnTo>
                      <a:pt x="1660" y="1186"/>
                    </a:lnTo>
                    <a:lnTo>
                      <a:pt x="1663" y="1179"/>
                    </a:lnTo>
                    <a:lnTo>
                      <a:pt x="1663" y="1179"/>
                    </a:lnTo>
                    <a:lnTo>
                      <a:pt x="1647" y="1175"/>
                    </a:lnTo>
                    <a:lnTo>
                      <a:pt x="1632" y="1170"/>
                    </a:lnTo>
                    <a:lnTo>
                      <a:pt x="1603" y="1165"/>
                    </a:lnTo>
                    <a:lnTo>
                      <a:pt x="1574" y="1161"/>
                    </a:lnTo>
                    <a:lnTo>
                      <a:pt x="1545" y="1158"/>
                    </a:lnTo>
                    <a:lnTo>
                      <a:pt x="1517" y="1154"/>
                    </a:lnTo>
                    <a:lnTo>
                      <a:pt x="1491" y="1149"/>
                    </a:lnTo>
                    <a:lnTo>
                      <a:pt x="1463" y="1143"/>
                    </a:lnTo>
                    <a:lnTo>
                      <a:pt x="1449" y="1138"/>
                    </a:lnTo>
                    <a:lnTo>
                      <a:pt x="1435" y="1133"/>
                    </a:lnTo>
                    <a:lnTo>
                      <a:pt x="1435" y="1133"/>
                    </a:lnTo>
                    <a:close/>
                    <a:moveTo>
                      <a:pt x="841" y="1000"/>
                    </a:moveTo>
                    <a:lnTo>
                      <a:pt x="841" y="1000"/>
                    </a:lnTo>
                    <a:lnTo>
                      <a:pt x="796" y="986"/>
                    </a:lnTo>
                    <a:lnTo>
                      <a:pt x="775" y="981"/>
                    </a:lnTo>
                    <a:lnTo>
                      <a:pt x="756" y="974"/>
                    </a:lnTo>
                    <a:lnTo>
                      <a:pt x="739" y="967"/>
                    </a:lnTo>
                    <a:lnTo>
                      <a:pt x="722" y="958"/>
                    </a:lnTo>
                    <a:lnTo>
                      <a:pt x="706" y="949"/>
                    </a:lnTo>
                    <a:lnTo>
                      <a:pt x="690" y="937"/>
                    </a:lnTo>
                    <a:lnTo>
                      <a:pt x="690" y="937"/>
                    </a:lnTo>
                    <a:lnTo>
                      <a:pt x="693" y="948"/>
                    </a:lnTo>
                    <a:lnTo>
                      <a:pt x="698" y="958"/>
                    </a:lnTo>
                    <a:lnTo>
                      <a:pt x="704" y="967"/>
                    </a:lnTo>
                    <a:lnTo>
                      <a:pt x="711" y="976"/>
                    </a:lnTo>
                    <a:lnTo>
                      <a:pt x="720" y="983"/>
                    </a:lnTo>
                    <a:lnTo>
                      <a:pt x="729" y="989"/>
                    </a:lnTo>
                    <a:lnTo>
                      <a:pt x="740" y="995"/>
                    </a:lnTo>
                    <a:lnTo>
                      <a:pt x="751" y="999"/>
                    </a:lnTo>
                    <a:lnTo>
                      <a:pt x="762" y="1002"/>
                    </a:lnTo>
                    <a:lnTo>
                      <a:pt x="773" y="1006"/>
                    </a:lnTo>
                    <a:lnTo>
                      <a:pt x="785" y="1007"/>
                    </a:lnTo>
                    <a:lnTo>
                      <a:pt x="797" y="1008"/>
                    </a:lnTo>
                    <a:lnTo>
                      <a:pt x="809" y="1008"/>
                    </a:lnTo>
                    <a:lnTo>
                      <a:pt x="819" y="1006"/>
                    </a:lnTo>
                    <a:lnTo>
                      <a:pt x="830" y="1003"/>
                    </a:lnTo>
                    <a:lnTo>
                      <a:pt x="841" y="1000"/>
                    </a:lnTo>
                    <a:lnTo>
                      <a:pt x="841" y="1000"/>
                    </a:lnTo>
                    <a:close/>
                    <a:moveTo>
                      <a:pt x="903" y="997"/>
                    </a:moveTo>
                    <a:lnTo>
                      <a:pt x="903" y="997"/>
                    </a:lnTo>
                    <a:lnTo>
                      <a:pt x="912" y="1007"/>
                    </a:lnTo>
                    <a:lnTo>
                      <a:pt x="922" y="1016"/>
                    </a:lnTo>
                    <a:lnTo>
                      <a:pt x="933" y="1025"/>
                    </a:lnTo>
                    <a:lnTo>
                      <a:pt x="944" y="1033"/>
                    </a:lnTo>
                    <a:lnTo>
                      <a:pt x="966" y="1049"/>
                    </a:lnTo>
                    <a:lnTo>
                      <a:pt x="977" y="1058"/>
                    </a:lnTo>
                    <a:lnTo>
                      <a:pt x="987" y="1067"/>
                    </a:lnTo>
                    <a:lnTo>
                      <a:pt x="987" y="1067"/>
                    </a:lnTo>
                    <a:lnTo>
                      <a:pt x="1031" y="1028"/>
                    </a:lnTo>
                    <a:lnTo>
                      <a:pt x="1075" y="989"/>
                    </a:lnTo>
                    <a:lnTo>
                      <a:pt x="1075" y="989"/>
                    </a:lnTo>
                    <a:lnTo>
                      <a:pt x="1056" y="981"/>
                    </a:lnTo>
                    <a:lnTo>
                      <a:pt x="1032" y="971"/>
                    </a:lnTo>
                    <a:lnTo>
                      <a:pt x="1006" y="962"/>
                    </a:lnTo>
                    <a:lnTo>
                      <a:pt x="992" y="957"/>
                    </a:lnTo>
                    <a:lnTo>
                      <a:pt x="978" y="954"/>
                    </a:lnTo>
                    <a:lnTo>
                      <a:pt x="964" y="953"/>
                    </a:lnTo>
                    <a:lnTo>
                      <a:pt x="951" y="952"/>
                    </a:lnTo>
                    <a:lnTo>
                      <a:pt x="939" y="954"/>
                    </a:lnTo>
                    <a:lnTo>
                      <a:pt x="929" y="957"/>
                    </a:lnTo>
                    <a:lnTo>
                      <a:pt x="924" y="959"/>
                    </a:lnTo>
                    <a:lnTo>
                      <a:pt x="920" y="963"/>
                    </a:lnTo>
                    <a:lnTo>
                      <a:pt x="916" y="967"/>
                    </a:lnTo>
                    <a:lnTo>
                      <a:pt x="912" y="971"/>
                    </a:lnTo>
                    <a:lnTo>
                      <a:pt x="909" y="977"/>
                    </a:lnTo>
                    <a:lnTo>
                      <a:pt x="907" y="982"/>
                    </a:lnTo>
                    <a:lnTo>
                      <a:pt x="905" y="989"/>
                    </a:lnTo>
                    <a:lnTo>
                      <a:pt x="903" y="997"/>
                    </a:lnTo>
                    <a:lnTo>
                      <a:pt x="903" y="997"/>
                    </a:lnTo>
                    <a:close/>
                    <a:moveTo>
                      <a:pt x="998" y="1147"/>
                    </a:moveTo>
                    <a:lnTo>
                      <a:pt x="998" y="1147"/>
                    </a:lnTo>
                    <a:lnTo>
                      <a:pt x="990" y="1156"/>
                    </a:lnTo>
                    <a:lnTo>
                      <a:pt x="982" y="1167"/>
                    </a:lnTo>
                    <a:lnTo>
                      <a:pt x="976" y="1179"/>
                    </a:lnTo>
                    <a:lnTo>
                      <a:pt x="970" y="1192"/>
                    </a:lnTo>
                    <a:lnTo>
                      <a:pt x="967" y="1206"/>
                    </a:lnTo>
                    <a:lnTo>
                      <a:pt x="965" y="1220"/>
                    </a:lnTo>
                    <a:lnTo>
                      <a:pt x="965" y="1227"/>
                    </a:lnTo>
                    <a:lnTo>
                      <a:pt x="966" y="1235"/>
                    </a:lnTo>
                    <a:lnTo>
                      <a:pt x="967" y="1241"/>
                    </a:lnTo>
                    <a:lnTo>
                      <a:pt x="970" y="1249"/>
                    </a:lnTo>
                    <a:lnTo>
                      <a:pt x="970" y="1249"/>
                    </a:lnTo>
                    <a:lnTo>
                      <a:pt x="980" y="1239"/>
                    </a:lnTo>
                    <a:lnTo>
                      <a:pt x="990" y="1229"/>
                    </a:lnTo>
                    <a:lnTo>
                      <a:pt x="1009" y="1209"/>
                    </a:lnTo>
                    <a:lnTo>
                      <a:pt x="1018" y="1199"/>
                    </a:lnTo>
                    <a:lnTo>
                      <a:pt x="1030" y="1191"/>
                    </a:lnTo>
                    <a:lnTo>
                      <a:pt x="1043" y="1183"/>
                    </a:lnTo>
                    <a:lnTo>
                      <a:pt x="1050" y="1181"/>
                    </a:lnTo>
                    <a:lnTo>
                      <a:pt x="1057" y="1179"/>
                    </a:lnTo>
                    <a:lnTo>
                      <a:pt x="1057" y="1179"/>
                    </a:lnTo>
                    <a:lnTo>
                      <a:pt x="1061" y="1182"/>
                    </a:lnTo>
                    <a:lnTo>
                      <a:pt x="1066" y="1188"/>
                    </a:lnTo>
                    <a:lnTo>
                      <a:pt x="1069" y="1192"/>
                    </a:lnTo>
                    <a:lnTo>
                      <a:pt x="1071" y="1197"/>
                    </a:lnTo>
                    <a:lnTo>
                      <a:pt x="1074" y="1209"/>
                    </a:lnTo>
                    <a:lnTo>
                      <a:pt x="1077" y="1222"/>
                    </a:lnTo>
                    <a:lnTo>
                      <a:pt x="1081" y="1235"/>
                    </a:lnTo>
                    <a:lnTo>
                      <a:pt x="1085" y="1245"/>
                    </a:lnTo>
                    <a:lnTo>
                      <a:pt x="1088" y="1251"/>
                    </a:lnTo>
                    <a:lnTo>
                      <a:pt x="1092" y="1255"/>
                    </a:lnTo>
                    <a:lnTo>
                      <a:pt x="1097" y="1259"/>
                    </a:lnTo>
                    <a:lnTo>
                      <a:pt x="1103" y="1263"/>
                    </a:lnTo>
                    <a:lnTo>
                      <a:pt x="1103" y="1263"/>
                    </a:lnTo>
                    <a:lnTo>
                      <a:pt x="1107" y="1233"/>
                    </a:lnTo>
                    <a:lnTo>
                      <a:pt x="1113" y="1204"/>
                    </a:lnTo>
                    <a:lnTo>
                      <a:pt x="1119" y="1177"/>
                    </a:lnTo>
                    <a:lnTo>
                      <a:pt x="1127" y="1152"/>
                    </a:lnTo>
                    <a:lnTo>
                      <a:pt x="1136" y="1129"/>
                    </a:lnTo>
                    <a:lnTo>
                      <a:pt x="1143" y="1117"/>
                    </a:lnTo>
                    <a:lnTo>
                      <a:pt x="1148" y="1106"/>
                    </a:lnTo>
                    <a:lnTo>
                      <a:pt x="1156" y="1095"/>
                    </a:lnTo>
                    <a:lnTo>
                      <a:pt x="1163" y="1086"/>
                    </a:lnTo>
                    <a:lnTo>
                      <a:pt x="1171" y="1076"/>
                    </a:lnTo>
                    <a:lnTo>
                      <a:pt x="1180" y="1067"/>
                    </a:lnTo>
                    <a:lnTo>
                      <a:pt x="1180" y="1067"/>
                    </a:lnTo>
                    <a:lnTo>
                      <a:pt x="1160" y="1052"/>
                    </a:lnTo>
                    <a:lnTo>
                      <a:pt x="1141" y="1036"/>
                    </a:lnTo>
                    <a:lnTo>
                      <a:pt x="1121" y="1021"/>
                    </a:lnTo>
                    <a:lnTo>
                      <a:pt x="1111" y="1014"/>
                    </a:lnTo>
                    <a:lnTo>
                      <a:pt x="1100" y="1008"/>
                    </a:lnTo>
                    <a:lnTo>
                      <a:pt x="1100" y="1008"/>
                    </a:lnTo>
                    <a:lnTo>
                      <a:pt x="1082" y="1022"/>
                    </a:lnTo>
                    <a:lnTo>
                      <a:pt x="1065" y="1036"/>
                    </a:lnTo>
                    <a:lnTo>
                      <a:pt x="1048" y="1049"/>
                    </a:lnTo>
                    <a:lnTo>
                      <a:pt x="1033" y="1064"/>
                    </a:lnTo>
                    <a:lnTo>
                      <a:pt x="1026" y="1072"/>
                    </a:lnTo>
                    <a:lnTo>
                      <a:pt x="1020" y="1080"/>
                    </a:lnTo>
                    <a:lnTo>
                      <a:pt x="1014" y="1089"/>
                    </a:lnTo>
                    <a:lnTo>
                      <a:pt x="1009" y="1099"/>
                    </a:lnTo>
                    <a:lnTo>
                      <a:pt x="1005" y="1109"/>
                    </a:lnTo>
                    <a:lnTo>
                      <a:pt x="1001" y="1121"/>
                    </a:lnTo>
                    <a:lnTo>
                      <a:pt x="999" y="1133"/>
                    </a:lnTo>
                    <a:lnTo>
                      <a:pt x="998" y="1147"/>
                    </a:lnTo>
                    <a:lnTo>
                      <a:pt x="998" y="1147"/>
                    </a:lnTo>
                    <a:close/>
                    <a:moveTo>
                      <a:pt x="858" y="1022"/>
                    </a:moveTo>
                    <a:lnTo>
                      <a:pt x="858" y="1022"/>
                    </a:lnTo>
                    <a:lnTo>
                      <a:pt x="882" y="1050"/>
                    </a:lnTo>
                    <a:lnTo>
                      <a:pt x="895" y="1064"/>
                    </a:lnTo>
                    <a:lnTo>
                      <a:pt x="908" y="1077"/>
                    </a:lnTo>
                    <a:lnTo>
                      <a:pt x="923" y="1089"/>
                    </a:lnTo>
                    <a:lnTo>
                      <a:pt x="938" y="1101"/>
                    </a:lnTo>
                    <a:lnTo>
                      <a:pt x="955" y="1110"/>
                    </a:lnTo>
                    <a:lnTo>
                      <a:pt x="974" y="1119"/>
                    </a:lnTo>
                    <a:lnTo>
                      <a:pt x="974" y="1119"/>
                    </a:lnTo>
                    <a:lnTo>
                      <a:pt x="974" y="1114"/>
                    </a:lnTo>
                    <a:lnTo>
                      <a:pt x="974" y="1108"/>
                    </a:lnTo>
                    <a:lnTo>
                      <a:pt x="975" y="1104"/>
                    </a:lnTo>
                    <a:lnTo>
                      <a:pt x="977" y="1100"/>
                    </a:lnTo>
                    <a:lnTo>
                      <a:pt x="981" y="1092"/>
                    </a:lnTo>
                    <a:lnTo>
                      <a:pt x="982" y="1089"/>
                    </a:lnTo>
                    <a:lnTo>
                      <a:pt x="984" y="1085"/>
                    </a:lnTo>
                    <a:lnTo>
                      <a:pt x="984" y="1085"/>
                    </a:lnTo>
                    <a:lnTo>
                      <a:pt x="975" y="1082"/>
                    </a:lnTo>
                    <a:lnTo>
                      <a:pt x="966" y="1078"/>
                    </a:lnTo>
                    <a:lnTo>
                      <a:pt x="957" y="1074"/>
                    </a:lnTo>
                    <a:lnTo>
                      <a:pt x="950" y="1069"/>
                    </a:lnTo>
                    <a:lnTo>
                      <a:pt x="935" y="1057"/>
                    </a:lnTo>
                    <a:lnTo>
                      <a:pt x="921" y="1044"/>
                    </a:lnTo>
                    <a:lnTo>
                      <a:pt x="907" y="1033"/>
                    </a:lnTo>
                    <a:lnTo>
                      <a:pt x="900" y="1028"/>
                    </a:lnTo>
                    <a:lnTo>
                      <a:pt x="892" y="1025"/>
                    </a:lnTo>
                    <a:lnTo>
                      <a:pt x="885" y="1022"/>
                    </a:lnTo>
                    <a:lnTo>
                      <a:pt x="876" y="1019"/>
                    </a:lnTo>
                    <a:lnTo>
                      <a:pt x="868" y="1019"/>
                    </a:lnTo>
                    <a:lnTo>
                      <a:pt x="858" y="1022"/>
                    </a:lnTo>
                    <a:lnTo>
                      <a:pt x="858" y="1022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</p:grpSp>
        <p:grpSp>
          <p:nvGrpSpPr>
            <p:cNvPr id="5" name="组合 31">
              <a:extLst>
                <a:ext uri="{FF2B5EF4-FFF2-40B4-BE49-F238E27FC236}">
                  <a16:creationId xmlns:a16="http://schemas.microsoft.com/office/drawing/2014/main" id="{D86247E7-1FD5-AD36-97F8-AA121A5EA72F}"/>
                </a:ext>
              </a:extLst>
            </p:cNvPr>
            <p:cNvGrpSpPr/>
            <p:nvPr/>
          </p:nvGrpSpPr>
          <p:grpSpPr>
            <a:xfrm>
              <a:off x="7346245" y="1520418"/>
              <a:ext cx="3289270" cy="3981748"/>
              <a:chOff x="7157059" y="1520418"/>
              <a:chExt cx="2714644" cy="3286148"/>
            </a:xfrm>
          </p:grpSpPr>
          <p:sp>
            <p:nvSpPr>
              <p:cNvPr id="6" name="对角圆角矩形 353">
                <a:extLst>
                  <a:ext uri="{FF2B5EF4-FFF2-40B4-BE49-F238E27FC236}">
                    <a16:creationId xmlns:a16="http://schemas.microsoft.com/office/drawing/2014/main" id="{27A491C4-DAC5-CCA7-ED1C-307E4E49FD82}"/>
                  </a:ext>
                </a:extLst>
              </p:cNvPr>
              <p:cNvSpPr/>
              <p:nvPr/>
            </p:nvSpPr>
            <p:spPr>
              <a:xfrm>
                <a:off x="7157059" y="1520418"/>
                <a:ext cx="2714644" cy="3286148"/>
              </a:xfrm>
              <a:prstGeom prst="round2Diag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7" name="Freeform 169">
                <a:extLst>
                  <a:ext uri="{FF2B5EF4-FFF2-40B4-BE49-F238E27FC236}">
                    <a16:creationId xmlns:a16="http://schemas.microsoft.com/office/drawing/2014/main" id="{FDA039F3-A398-4154-3B55-A05DC92C6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11676" y="1569167"/>
                <a:ext cx="1143008" cy="893764"/>
              </a:xfrm>
              <a:custGeom>
                <a:avLst/>
                <a:gdLst/>
                <a:ahLst/>
                <a:cxnLst>
                  <a:cxn ang="0">
                    <a:pos x="1295" y="0"/>
                  </a:cxn>
                  <a:cxn ang="0">
                    <a:pos x="1395" y="211"/>
                  </a:cxn>
                  <a:cxn ang="0">
                    <a:pos x="1559" y="467"/>
                  </a:cxn>
                  <a:cxn ang="0">
                    <a:pos x="1684" y="753"/>
                  </a:cxn>
                  <a:cxn ang="0">
                    <a:pos x="1802" y="854"/>
                  </a:cxn>
                  <a:cxn ang="0">
                    <a:pos x="1584" y="1254"/>
                  </a:cxn>
                  <a:cxn ang="0">
                    <a:pos x="1045" y="1270"/>
                  </a:cxn>
                  <a:cxn ang="0">
                    <a:pos x="637" y="1242"/>
                  </a:cxn>
                  <a:cxn ang="0">
                    <a:pos x="0" y="1223"/>
                  </a:cxn>
                  <a:cxn ang="0">
                    <a:pos x="82" y="1065"/>
                  </a:cxn>
                  <a:cxn ang="0">
                    <a:pos x="128" y="892"/>
                  </a:cxn>
                  <a:cxn ang="0">
                    <a:pos x="697" y="639"/>
                  </a:cxn>
                  <a:cxn ang="0">
                    <a:pos x="1049" y="723"/>
                  </a:cxn>
                  <a:cxn ang="0">
                    <a:pos x="1030" y="376"/>
                  </a:cxn>
                  <a:cxn ang="0">
                    <a:pos x="1077" y="239"/>
                  </a:cxn>
                  <a:cxn ang="0">
                    <a:pos x="1254" y="286"/>
                  </a:cxn>
                  <a:cxn ang="0">
                    <a:pos x="1601" y="1112"/>
                  </a:cxn>
                  <a:cxn ang="0">
                    <a:pos x="1394" y="1216"/>
                  </a:cxn>
                  <a:cxn ang="0">
                    <a:pos x="1089" y="1247"/>
                  </a:cxn>
                  <a:cxn ang="0">
                    <a:pos x="1591" y="1179"/>
                  </a:cxn>
                  <a:cxn ang="0">
                    <a:pos x="1246" y="186"/>
                  </a:cxn>
                  <a:cxn ang="0">
                    <a:pos x="1311" y="236"/>
                  </a:cxn>
                  <a:cxn ang="0">
                    <a:pos x="1286" y="142"/>
                  </a:cxn>
                  <a:cxn ang="0">
                    <a:pos x="1344" y="138"/>
                  </a:cxn>
                  <a:cxn ang="0">
                    <a:pos x="1330" y="251"/>
                  </a:cxn>
                  <a:cxn ang="0">
                    <a:pos x="1317" y="66"/>
                  </a:cxn>
                  <a:cxn ang="0">
                    <a:pos x="1114" y="227"/>
                  </a:cxn>
                  <a:cxn ang="0">
                    <a:pos x="1219" y="270"/>
                  </a:cxn>
                  <a:cxn ang="0">
                    <a:pos x="1434" y="352"/>
                  </a:cxn>
                  <a:cxn ang="0">
                    <a:pos x="1177" y="427"/>
                  </a:cxn>
                  <a:cxn ang="0">
                    <a:pos x="1207" y="371"/>
                  </a:cxn>
                  <a:cxn ang="0">
                    <a:pos x="982" y="557"/>
                  </a:cxn>
                  <a:cxn ang="0">
                    <a:pos x="1312" y="640"/>
                  </a:cxn>
                  <a:cxn ang="0">
                    <a:pos x="1308" y="365"/>
                  </a:cxn>
                  <a:cxn ang="0">
                    <a:pos x="1147" y="699"/>
                  </a:cxn>
                  <a:cxn ang="0">
                    <a:pos x="1034" y="1037"/>
                  </a:cxn>
                  <a:cxn ang="0">
                    <a:pos x="1711" y="684"/>
                  </a:cxn>
                  <a:cxn ang="0">
                    <a:pos x="389" y="664"/>
                  </a:cxn>
                  <a:cxn ang="0">
                    <a:pos x="171" y="854"/>
                  </a:cxn>
                  <a:cxn ang="0">
                    <a:pos x="151" y="1023"/>
                  </a:cxn>
                  <a:cxn ang="0">
                    <a:pos x="801" y="1112"/>
                  </a:cxn>
                  <a:cxn ang="0">
                    <a:pos x="1526" y="963"/>
                  </a:cxn>
                  <a:cxn ang="0">
                    <a:pos x="1690" y="854"/>
                  </a:cxn>
                  <a:cxn ang="0">
                    <a:pos x="1539" y="1149"/>
                  </a:cxn>
                  <a:cxn ang="0">
                    <a:pos x="1720" y="829"/>
                  </a:cxn>
                  <a:cxn ang="0">
                    <a:pos x="287" y="1056"/>
                  </a:cxn>
                  <a:cxn ang="0">
                    <a:pos x="585" y="1053"/>
                  </a:cxn>
                  <a:cxn ang="0">
                    <a:pos x="1416" y="1084"/>
                  </a:cxn>
                  <a:cxn ang="0">
                    <a:pos x="143" y="1132"/>
                  </a:cxn>
                  <a:cxn ang="0">
                    <a:pos x="448" y="1162"/>
                  </a:cxn>
                  <a:cxn ang="0">
                    <a:pos x="522" y="1125"/>
                  </a:cxn>
                  <a:cxn ang="0">
                    <a:pos x="1433" y="1108"/>
                  </a:cxn>
                  <a:cxn ang="0">
                    <a:pos x="885" y="1143"/>
                  </a:cxn>
                  <a:cxn ang="0">
                    <a:pos x="1014" y="1163"/>
                  </a:cxn>
                  <a:cxn ang="0">
                    <a:pos x="1500" y="1178"/>
                  </a:cxn>
                  <a:cxn ang="0">
                    <a:pos x="1477" y="1119"/>
                  </a:cxn>
                  <a:cxn ang="0">
                    <a:pos x="725" y="1166"/>
                  </a:cxn>
                  <a:cxn ang="0">
                    <a:pos x="730" y="1151"/>
                  </a:cxn>
                  <a:cxn ang="0">
                    <a:pos x="371" y="1188"/>
                  </a:cxn>
                  <a:cxn ang="0">
                    <a:pos x="426" y="1219"/>
                  </a:cxn>
                  <a:cxn ang="0">
                    <a:pos x="730" y="1200"/>
                  </a:cxn>
                </a:cxnLst>
                <a:rect l="0" t="0" r="r" b="b"/>
                <a:pathLst>
                  <a:path w="1812" h="1282">
                    <a:moveTo>
                      <a:pt x="1256" y="298"/>
                    </a:moveTo>
                    <a:lnTo>
                      <a:pt x="1256" y="298"/>
                    </a:lnTo>
                    <a:lnTo>
                      <a:pt x="1257" y="293"/>
                    </a:lnTo>
                    <a:lnTo>
                      <a:pt x="1257" y="288"/>
                    </a:lnTo>
                    <a:lnTo>
                      <a:pt x="1255" y="278"/>
                    </a:lnTo>
                    <a:lnTo>
                      <a:pt x="1252" y="269"/>
                    </a:lnTo>
                    <a:lnTo>
                      <a:pt x="1248" y="258"/>
                    </a:lnTo>
                    <a:lnTo>
                      <a:pt x="1238" y="238"/>
                    </a:lnTo>
                    <a:lnTo>
                      <a:pt x="1233" y="226"/>
                    </a:lnTo>
                    <a:lnTo>
                      <a:pt x="1229" y="214"/>
                    </a:lnTo>
                    <a:lnTo>
                      <a:pt x="1229" y="214"/>
                    </a:lnTo>
                    <a:lnTo>
                      <a:pt x="1226" y="199"/>
                    </a:lnTo>
                    <a:lnTo>
                      <a:pt x="1225" y="184"/>
                    </a:lnTo>
                    <a:lnTo>
                      <a:pt x="1224" y="168"/>
                    </a:lnTo>
                    <a:lnTo>
                      <a:pt x="1225" y="153"/>
                    </a:lnTo>
                    <a:lnTo>
                      <a:pt x="1226" y="138"/>
                    </a:lnTo>
                    <a:lnTo>
                      <a:pt x="1229" y="123"/>
                    </a:lnTo>
                    <a:lnTo>
                      <a:pt x="1233" y="108"/>
                    </a:lnTo>
                    <a:lnTo>
                      <a:pt x="1237" y="94"/>
                    </a:lnTo>
                    <a:lnTo>
                      <a:pt x="1242" y="80"/>
                    </a:lnTo>
                    <a:lnTo>
                      <a:pt x="1248" y="67"/>
                    </a:lnTo>
                    <a:lnTo>
                      <a:pt x="1253" y="54"/>
                    </a:lnTo>
                    <a:lnTo>
                      <a:pt x="1259" y="42"/>
                    </a:lnTo>
                    <a:lnTo>
                      <a:pt x="1273" y="19"/>
                    </a:lnTo>
                    <a:lnTo>
                      <a:pt x="1288" y="1"/>
                    </a:lnTo>
                    <a:lnTo>
                      <a:pt x="1288" y="1"/>
                    </a:lnTo>
                    <a:lnTo>
                      <a:pt x="1291" y="0"/>
                    </a:lnTo>
                    <a:lnTo>
                      <a:pt x="1295" y="0"/>
                    </a:lnTo>
                    <a:lnTo>
                      <a:pt x="1298" y="2"/>
                    </a:lnTo>
                    <a:lnTo>
                      <a:pt x="1301" y="4"/>
                    </a:lnTo>
                    <a:lnTo>
                      <a:pt x="1303" y="5"/>
                    </a:lnTo>
                    <a:lnTo>
                      <a:pt x="1305" y="5"/>
                    </a:lnTo>
                    <a:lnTo>
                      <a:pt x="1305" y="5"/>
                    </a:lnTo>
                    <a:lnTo>
                      <a:pt x="1308" y="7"/>
                    </a:lnTo>
                    <a:lnTo>
                      <a:pt x="1308" y="9"/>
                    </a:lnTo>
                    <a:lnTo>
                      <a:pt x="1306" y="14"/>
                    </a:lnTo>
                    <a:lnTo>
                      <a:pt x="1305" y="19"/>
                    </a:lnTo>
                    <a:lnTo>
                      <a:pt x="1305" y="21"/>
                    </a:lnTo>
                    <a:lnTo>
                      <a:pt x="1305" y="26"/>
                    </a:lnTo>
                    <a:lnTo>
                      <a:pt x="1305" y="26"/>
                    </a:lnTo>
                    <a:lnTo>
                      <a:pt x="1313" y="36"/>
                    </a:lnTo>
                    <a:lnTo>
                      <a:pt x="1323" y="46"/>
                    </a:lnTo>
                    <a:lnTo>
                      <a:pt x="1333" y="56"/>
                    </a:lnTo>
                    <a:lnTo>
                      <a:pt x="1344" y="65"/>
                    </a:lnTo>
                    <a:lnTo>
                      <a:pt x="1355" y="74"/>
                    </a:lnTo>
                    <a:lnTo>
                      <a:pt x="1365" y="84"/>
                    </a:lnTo>
                    <a:lnTo>
                      <a:pt x="1374" y="94"/>
                    </a:lnTo>
                    <a:lnTo>
                      <a:pt x="1381" y="106"/>
                    </a:lnTo>
                    <a:lnTo>
                      <a:pt x="1381" y="106"/>
                    </a:lnTo>
                    <a:lnTo>
                      <a:pt x="1389" y="122"/>
                    </a:lnTo>
                    <a:lnTo>
                      <a:pt x="1394" y="137"/>
                    </a:lnTo>
                    <a:lnTo>
                      <a:pt x="1397" y="152"/>
                    </a:lnTo>
                    <a:lnTo>
                      <a:pt x="1400" y="167"/>
                    </a:lnTo>
                    <a:lnTo>
                      <a:pt x="1400" y="182"/>
                    </a:lnTo>
                    <a:lnTo>
                      <a:pt x="1399" y="197"/>
                    </a:lnTo>
                    <a:lnTo>
                      <a:pt x="1395" y="211"/>
                    </a:lnTo>
                    <a:lnTo>
                      <a:pt x="1391" y="226"/>
                    </a:lnTo>
                    <a:lnTo>
                      <a:pt x="1387" y="240"/>
                    </a:lnTo>
                    <a:lnTo>
                      <a:pt x="1380" y="254"/>
                    </a:lnTo>
                    <a:lnTo>
                      <a:pt x="1373" y="266"/>
                    </a:lnTo>
                    <a:lnTo>
                      <a:pt x="1365" y="280"/>
                    </a:lnTo>
                    <a:lnTo>
                      <a:pt x="1357" y="293"/>
                    </a:lnTo>
                    <a:lnTo>
                      <a:pt x="1347" y="306"/>
                    </a:lnTo>
                    <a:lnTo>
                      <a:pt x="1328" y="330"/>
                    </a:lnTo>
                    <a:lnTo>
                      <a:pt x="1328" y="330"/>
                    </a:lnTo>
                    <a:lnTo>
                      <a:pt x="1352" y="329"/>
                    </a:lnTo>
                    <a:lnTo>
                      <a:pt x="1377" y="329"/>
                    </a:lnTo>
                    <a:lnTo>
                      <a:pt x="1401" y="330"/>
                    </a:lnTo>
                    <a:lnTo>
                      <a:pt x="1424" y="334"/>
                    </a:lnTo>
                    <a:lnTo>
                      <a:pt x="1446" y="340"/>
                    </a:lnTo>
                    <a:lnTo>
                      <a:pt x="1456" y="344"/>
                    </a:lnTo>
                    <a:lnTo>
                      <a:pt x="1467" y="348"/>
                    </a:lnTo>
                    <a:lnTo>
                      <a:pt x="1477" y="353"/>
                    </a:lnTo>
                    <a:lnTo>
                      <a:pt x="1486" y="359"/>
                    </a:lnTo>
                    <a:lnTo>
                      <a:pt x="1496" y="365"/>
                    </a:lnTo>
                    <a:lnTo>
                      <a:pt x="1505" y="371"/>
                    </a:lnTo>
                    <a:lnTo>
                      <a:pt x="1505" y="371"/>
                    </a:lnTo>
                    <a:lnTo>
                      <a:pt x="1516" y="383"/>
                    </a:lnTo>
                    <a:lnTo>
                      <a:pt x="1527" y="395"/>
                    </a:lnTo>
                    <a:lnTo>
                      <a:pt x="1537" y="408"/>
                    </a:lnTo>
                    <a:lnTo>
                      <a:pt x="1544" y="422"/>
                    </a:lnTo>
                    <a:lnTo>
                      <a:pt x="1551" y="437"/>
                    </a:lnTo>
                    <a:lnTo>
                      <a:pt x="1556" y="452"/>
                    </a:lnTo>
                    <a:lnTo>
                      <a:pt x="1559" y="467"/>
                    </a:lnTo>
                    <a:lnTo>
                      <a:pt x="1561" y="484"/>
                    </a:lnTo>
                    <a:lnTo>
                      <a:pt x="1562" y="500"/>
                    </a:lnTo>
                    <a:lnTo>
                      <a:pt x="1562" y="517"/>
                    </a:lnTo>
                    <a:lnTo>
                      <a:pt x="1561" y="534"/>
                    </a:lnTo>
                    <a:lnTo>
                      <a:pt x="1559" y="551"/>
                    </a:lnTo>
                    <a:lnTo>
                      <a:pt x="1556" y="569"/>
                    </a:lnTo>
                    <a:lnTo>
                      <a:pt x="1552" y="587"/>
                    </a:lnTo>
                    <a:lnTo>
                      <a:pt x="1546" y="605"/>
                    </a:lnTo>
                    <a:lnTo>
                      <a:pt x="1539" y="623"/>
                    </a:lnTo>
                    <a:lnTo>
                      <a:pt x="1539" y="623"/>
                    </a:lnTo>
                    <a:lnTo>
                      <a:pt x="1567" y="629"/>
                    </a:lnTo>
                    <a:lnTo>
                      <a:pt x="1594" y="636"/>
                    </a:lnTo>
                    <a:lnTo>
                      <a:pt x="1650" y="647"/>
                    </a:lnTo>
                    <a:lnTo>
                      <a:pt x="1705" y="657"/>
                    </a:lnTo>
                    <a:lnTo>
                      <a:pt x="1729" y="664"/>
                    </a:lnTo>
                    <a:lnTo>
                      <a:pt x="1753" y="669"/>
                    </a:lnTo>
                    <a:lnTo>
                      <a:pt x="1753" y="669"/>
                    </a:lnTo>
                    <a:lnTo>
                      <a:pt x="1751" y="677"/>
                    </a:lnTo>
                    <a:lnTo>
                      <a:pt x="1748" y="682"/>
                    </a:lnTo>
                    <a:lnTo>
                      <a:pt x="1743" y="687"/>
                    </a:lnTo>
                    <a:lnTo>
                      <a:pt x="1739" y="693"/>
                    </a:lnTo>
                    <a:lnTo>
                      <a:pt x="1728" y="702"/>
                    </a:lnTo>
                    <a:lnTo>
                      <a:pt x="1719" y="711"/>
                    </a:lnTo>
                    <a:lnTo>
                      <a:pt x="1719" y="711"/>
                    </a:lnTo>
                    <a:lnTo>
                      <a:pt x="1710" y="722"/>
                    </a:lnTo>
                    <a:lnTo>
                      <a:pt x="1703" y="732"/>
                    </a:lnTo>
                    <a:lnTo>
                      <a:pt x="1694" y="743"/>
                    </a:lnTo>
                    <a:lnTo>
                      <a:pt x="1684" y="753"/>
                    </a:lnTo>
                    <a:lnTo>
                      <a:pt x="1684" y="753"/>
                    </a:lnTo>
                    <a:lnTo>
                      <a:pt x="1692" y="758"/>
                    </a:lnTo>
                    <a:lnTo>
                      <a:pt x="1699" y="760"/>
                    </a:lnTo>
                    <a:lnTo>
                      <a:pt x="1707" y="762"/>
                    </a:lnTo>
                    <a:lnTo>
                      <a:pt x="1715" y="763"/>
                    </a:lnTo>
                    <a:lnTo>
                      <a:pt x="1732" y="766"/>
                    </a:lnTo>
                    <a:lnTo>
                      <a:pt x="1739" y="769"/>
                    </a:lnTo>
                    <a:lnTo>
                      <a:pt x="1745" y="773"/>
                    </a:lnTo>
                    <a:lnTo>
                      <a:pt x="1745" y="773"/>
                    </a:lnTo>
                    <a:lnTo>
                      <a:pt x="1745" y="778"/>
                    </a:lnTo>
                    <a:lnTo>
                      <a:pt x="1745" y="785"/>
                    </a:lnTo>
                    <a:lnTo>
                      <a:pt x="1742" y="799"/>
                    </a:lnTo>
                    <a:lnTo>
                      <a:pt x="1740" y="814"/>
                    </a:lnTo>
                    <a:lnTo>
                      <a:pt x="1739" y="821"/>
                    </a:lnTo>
                    <a:lnTo>
                      <a:pt x="1738" y="830"/>
                    </a:lnTo>
                    <a:lnTo>
                      <a:pt x="1738" y="830"/>
                    </a:lnTo>
                    <a:lnTo>
                      <a:pt x="1743" y="829"/>
                    </a:lnTo>
                    <a:lnTo>
                      <a:pt x="1748" y="831"/>
                    </a:lnTo>
                    <a:lnTo>
                      <a:pt x="1753" y="833"/>
                    </a:lnTo>
                    <a:lnTo>
                      <a:pt x="1757" y="837"/>
                    </a:lnTo>
                    <a:lnTo>
                      <a:pt x="1767" y="845"/>
                    </a:lnTo>
                    <a:lnTo>
                      <a:pt x="1772" y="849"/>
                    </a:lnTo>
                    <a:lnTo>
                      <a:pt x="1778" y="851"/>
                    </a:lnTo>
                    <a:lnTo>
                      <a:pt x="1778" y="851"/>
                    </a:lnTo>
                    <a:lnTo>
                      <a:pt x="1783" y="852"/>
                    </a:lnTo>
                    <a:lnTo>
                      <a:pt x="1788" y="853"/>
                    </a:lnTo>
                    <a:lnTo>
                      <a:pt x="1798" y="853"/>
                    </a:lnTo>
                    <a:lnTo>
                      <a:pt x="1802" y="854"/>
                    </a:lnTo>
                    <a:lnTo>
                      <a:pt x="1806" y="855"/>
                    </a:lnTo>
                    <a:lnTo>
                      <a:pt x="1810" y="857"/>
                    </a:lnTo>
                    <a:lnTo>
                      <a:pt x="1812" y="861"/>
                    </a:lnTo>
                    <a:lnTo>
                      <a:pt x="1812" y="861"/>
                    </a:lnTo>
                    <a:lnTo>
                      <a:pt x="1811" y="867"/>
                    </a:lnTo>
                    <a:lnTo>
                      <a:pt x="1810" y="872"/>
                    </a:lnTo>
                    <a:lnTo>
                      <a:pt x="1803" y="883"/>
                    </a:lnTo>
                    <a:lnTo>
                      <a:pt x="1796" y="895"/>
                    </a:lnTo>
                    <a:lnTo>
                      <a:pt x="1788" y="906"/>
                    </a:lnTo>
                    <a:lnTo>
                      <a:pt x="1780" y="916"/>
                    </a:lnTo>
                    <a:lnTo>
                      <a:pt x="1772" y="927"/>
                    </a:lnTo>
                    <a:lnTo>
                      <a:pt x="1766" y="939"/>
                    </a:lnTo>
                    <a:lnTo>
                      <a:pt x="1765" y="944"/>
                    </a:lnTo>
                    <a:lnTo>
                      <a:pt x="1763" y="950"/>
                    </a:lnTo>
                    <a:lnTo>
                      <a:pt x="1763" y="950"/>
                    </a:lnTo>
                    <a:lnTo>
                      <a:pt x="1740" y="986"/>
                    </a:lnTo>
                    <a:lnTo>
                      <a:pt x="1717" y="1021"/>
                    </a:lnTo>
                    <a:lnTo>
                      <a:pt x="1692" y="1058"/>
                    </a:lnTo>
                    <a:lnTo>
                      <a:pt x="1668" y="1094"/>
                    </a:lnTo>
                    <a:lnTo>
                      <a:pt x="1646" y="1132"/>
                    </a:lnTo>
                    <a:lnTo>
                      <a:pt x="1624" y="1170"/>
                    </a:lnTo>
                    <a:lnTo>
                      <a:pt x="1615" y="1189"/>
                    </a:lnTo>
                    <a:lnTo>
                      <a:pt x="1606" y="1209"/>
                    </a:lnTo>
                    <a:lnTo>
                      <a:pt x="1599" y="1229"/>
                    </a:lnTo>
                    <a:lnTo>
                      <a:pt x="1591" y="1249"/>
                    </a:lnTo>
                    <a:lnTo>
                      <a:pt x="1591" y="1249"/>
                    </a:lnTo>
                    <a:lnTo>
                      <a:pt x="1587" y="1252"/>
                    </a:lnTo>
                    <a:lnTo>
                      <a:pt x="1584" y="1254"/>
                    </a:lnTo>
                    <a:lnTo>
                      <a:pt x="1581" y="1260"/>
                    </a:lnTo>
                    <a:lnTo>
                      <a:pt x="1576" y="1267"/>
                    </a:lnTo>
                    <a:lnTo>
                      <a:pt x="1574" y="1270"/>
                    </a:lnTo>
                    <a:lnTo>
                      <a:pt x="1571" y="1272"/>
                    </a:lnTo>
                    <a:lnTo>
                      <a:pt x="1571" y="1272"/>
                    </a:lnTo>
                    <a:lnTo>
                      <a:pt x="1568" y="1274"/>
                    </a:lnTo>
                    <a:lnTo>
                      <a:pt x="1564" y="1275"/>
                    </a:lnTo>
                    <a:lnTo>
                      <a:pt x="1557" y="1276"/>
                    </a:lnTo>
                    <a:lnTo>
                      <a:pt x="1551" y="1278"/>
                    </a:lnTo>
                    <a:lnTo>
                      <a:pt x="1547" y="1279"/>
                    </a:lnTo>
                    <a:lnTo>
                      <a:pt x="1544" y="1282"/>
                    </a:lnTo>
                    <a:lnTo>
                      <a:pt x="1544" y="1282"/>
                    </a:lnTo>
                    <a:lnTo>
                      <a:pt x="1530" y="1277"/>
                    </a:lnTo>
                    <a:lnTo>
                      <a:pt x="1517" y="1274"/>
                    </a:lnTo>
                    <a:lnTo>
                      <a:pt x="1503" y="1271"/>
                    </a:lnTo>
                    <a:lnTo>
                      <a:pt x="1490" y="1269"/>
                    </a:lnTo>
                    <a:lnTo>
                      <a:pt x="1461" y="1268"/>
                    </a:lnTo>
                    <a:lnTo>
                      <a:pt x="1431" y="1268"/>
                    </a:lnTo>
                    <a:lnTo>
                      <a:pt x="1367" y="1270"/>
                    </a:lnTo>
                    <a:lnTo>
                      <a:pt x="1333" y="1271"/>
                    </a:lnTo>
                    <a:lnTo>
                      <a:pt x="1298" y="1270"/>
                    </a:lnTo>
                    <a:lnTo>
                      <a:pt x="1298" y="1270"/>
                    </a:lnTo>
                    <a:lnTo>
                      <a:pt x="1267" y="1269"/>
                    </a:lnTo>
                    <a:lnTo>
                      <a:pt x="1235" y="1269"/>
                    </a:lnTo>
                    <a:lnTo>
                      <a:pt x="1172" y="1270"/>
                    </a:lnTo>
                    <a:lnTo>
                      <a:pt x="1108" y="1271"/>
                    </a:lnTo>
                    <a:lnTo>
                      <a:pt x="1076" y="1271"/>
                    </a:lnTo>
                    <a:lnTo>
                      <a:pt x="1045" y="1270"/>
                    </a:lnTo>
                    <a:lnTo>
                      <a:pt x="1045" y="1270"/>
                    </a:lnTo>
                    <a:lnTo>
                      <a:pt x="1013" y="1267"/>
                    </a:lnTo>
                    <a:lnTo>
                      <a:pt x="982" y="1264"/>
                    </a:lnTo>
                    <a:lnTo>
                      <a:pt x="951" y="1261"/>
                    </a:lnTo>
                    <a:lnTo>
                      <a:pt x="922" y="1260"/>
                    </a:lnTo>
                    <a:lnTo>
                      <a:pt x="922" y="1260"/>
                    </a:lnTo>
                    <a:lnTo>
                      <a:pt x="904" y="1258"/>
                    </a:lnTo>
                    <a:lnTo>
                      <a:pt x="887" y="1257"/>
                    </a:lnTo>
                    <a:lnTo>
                      <a:pt x="854" y="1253"/>
                    </a:lnTo>
                    <a:lnTo>
                      <a:pt x="839" y="1252"/>
                    </a:lnTo>
                    <a:lnTo>
                      <a:pt x="825" y="1252"/>
                    </a:lnTo>
                    <a:lnTo>
                      <a:pt x="817" y="1253"/>
                    </a:lnTo>
                    <a:lnTo>
                      <a:pt x="811" y="1255"/>
                    </a:lnTo>
                    <a:lnTo>
                      <a:pt x="805" y="1257"/>
                    </a:lnTo>
                    <a:lnTo>
                      <a:pt x="799" y="1260"/>
                    </a:lnTo>
                    <a:lnTo>
                      <a:pt x="799" y="1260"/>
                    </a:lnTo>
                    <a:lnTo>
                      <a:pt x="791" y="1257"/>
                    </a:lnTo>
                    <a:lnTo>
                      <a:pt x="783" y="1256"/>
                    </a:lnTo>
                    <a:lnTo>
                      <a:pt x="767" y="1255"/>
                    </a:lnTo>
                    <a:lnTo>
                      <a:pt x="751" y="1255"/>
                    </a:lnTo>
                    <a:lnTo>
                      <a:pt x="735" y="1255"/>
                    </a:lnTo>
                    <a:lnTo>
                      <a:pt x="735" y="1255"/>
                    </a:lnTo>
                    <a:lnTo>
                      <a:pt x="716" y="1252"/>
                    </a:lnTo>
                    <a:lnTo>
                      <a:pt x="698" y="1248"/>
                    </a:lnTo>
                    <a:lnTo>
                      <a:pt x="679" y="1244"/>
                    </a:lnTo>
                    <a:lnTo>
                      <a:pt x="659" y="1242"/>
                    </a:lnTo>
                    <a:lnTo>
                      <a:pt x="659" y="1242"/>
                    </a:lnTo>
                    <a:lnTo>
                      <a:pt x="637" y="1242"/>
                    </a:lnTo>
                    <a:lnTo>
                      <a:pt x="615" y="1242"/>
                    </a:lnTo>
                    <a:lnTo>
                      <a:pt x="568" y="1242"/>
                    </a:lnTo>
                    <a:lnTo>
                      <a:pt x="568" y="1242"/>
                    </a:lnTo>
                    <a:lnTo>
                      <a:pt x="475" y="1241"/>
                    </a:lnTo>
                    <a:lnTo>
                      <a:pt x="387" y="1238"/>
                    </a:lnTo>
                    <a:lnTo>
                      <a:pt x="300" y="1234"/>
                    </a:lnTo>
                    <a:lnTo>
                      <a:pt x="211" y="1232"/>
                    </a:lnTo>
                    <a:lnTo>
                      <a:pt x="211" y="1232"/>
                    </a:lnTo>
                    <a:lnTo>
                      <a:pt x="204" y="1232"/>
                    </a:lnTo>
                    <a:lnTo>
                      <a:pt x="195" y="1230"/>
                    </a:lnTo>
                    <a:lnTo>
                      <a:pt x="188" y="1228"/>
                    </a:lnTo>
                    <a:lnTo>
                      <a:pt x="179" y="1228"/>
                    </a:lnTo>
                    <a:lnTo>
                      <a:pt x="179" y="1228"/>
                    </a:lnTo>
                    <a:lnTo>
                      <a:pt x="164" y="1228"/>
                    </a:lnTo>
                    <a:lnTo>
                      <a:pt x="149" y="1229"/>
                    </a:lnTo>
                    <a:lnTo>
                      <a:pt x="119" y="1233"/>
                    </a:lnTo>
                    <a:lnTo>
                      <a:pt x="89" y="1238"/>
                    </a:lnTo>
                    <a:lnTo>
                      <a:pt x="74" y="1239"/>
                    </a:lnTo>
                    <a:lnTo>
                      <a:pt x="59" y="1240"/>
                    </a:lnTo>
                    <a:lnTo>
                      <a:pt x="59" y="1240"/>
                    </a:lnTo>
                    <a:lnTo>
                      <a:pt x="40" y="1241"/>
                    </a:lnTo>
                    <a:lnTo>
                      <a:pt x="31" y="1241"/>
                    </a:lnTo>
                    <a:lnTo>
                      <a:pt x="24" y="1240"/>
                    </a:lnTo>
                    <a:lnTo>
                      <a:pt x="17" y="1238"/>
                    </a:lnTo>
                    <a:lnTo>
                      <a:pt x="11" y="1234"/>
                    </a:lnTo>
                    <a:lnTo>
                      <a:pt x="6" y="1229"/>
                    </a:lnTo>
                    <a:lnTo>
                      <a:pt x="0" y="1223"/>
                    </a:lnTo>
                    <a:lnTo>
                      <a:pt x="0" y="1223"/>
                    </a:lnTo>
                    <a:lnTo>
                      <a:pt x="4" y="1211"/>
                    </a:lnTo>
                    <a:lnTo>
                      <a:pt x="10" y="1198"/>
                    </a:lnTo>
                    <a:lnTo>
                      <a:pt x="15" y="1187"/>
                    </a:lnTo>
                    <a:lnTo>
                      <a:pt x="23" y="1177"/>
                    </a:lnTo>
                    <a:lnTo>
                      <a:pt x="31" y="1168"/>
                    </a:lnTo>
                    <a:lnTo>
                      <a:pt x="36" y="1165"/>
                    </a:lnTo>
                    <a:lnTo>
                      <a:pt x="40" y="1162"/>
                    </a:lnTo>
                    <a:lnTo>
                      <a:pt x="45" y="1161"/>
                    </a:lnTo>
                    <a:lnTo>
                      <a:pt x="52" y="1158"/>
                    </a:lnTo>
                    <a:lnTo>
                      <a:pt x="57" y="1158"/>
                    </a:lnTo>
                    <a:lnTo>
                      <a:pt x="63" y="1158"/>
                    </a:lnTo>
                    <a:lnTo>
                      <a:pt x="63" y="1158"/>
                    </a:lnTo>
                    <a:lnTo>
                      <a:pt x="64" y="1152"/>
                    </a:lnTo>
                    <a:lnTo>
                      <a:pt x="65" y="1146"/>
                    </a:lnTo>
                    <a:lnTo>
                      <a:pt x="67" y="1140"/>
                    </a:lnTo>
                    <a:lnTo>
                      <a:pt x="69" y="1136"/>
                    </a:lnTo>
                    <a:lnTo>
                      <a:pt x="74" y="1127"/>
                    </a:lnTo>
                    <a:lnTo>
                      <a:pt x="80" y="1120"/>
                    </a:lnTo>
                    <a:lnTo>
                      <a:pt x="80" y="1120"/>
                    </a:lnTo>
                    <a:lnTo>
                      <a:pt x="71" y="1116"/>
                    </a:lnTo>
                    <a:lnTo>
                      <a:pt x="64" y="1111"/>
                    </a:lnTo>
                    <a:lnTo>
                      <a:pt x="60" y="1107"/>
                    </a:lnTo>
                    <a:lnTo>
                      <a:pt x="58" y="1102"/>
                    </a:lnTo>
                    <a:lnTo>
                      <a:pt x="58" y="1096"/>
                    </a:lnTo>
                    <a:lnTo>
                      <a:pt x="60" y="1090"/>
                    </a:lnTo>
                    <a:lnTo>
                      <a:pt x="63" y="1084"/>
                    </a:lnTo>
                    <a:lnTo>
                      <a:pt x="69" y="1078"/>
                    </a:lnTo>
                    <a:lnTo>
                      <a:pt x="82" y="1065"/>
                    </a:lnTo>
                    <a:lnTo>
                      <a:pt x="95" y="1053"/>
                    </a:lnTo>
                    <a:lnTo>
                      <a:pt x="120" y="1033"/>
                    </a:lnTo>
                    <a:lnTo>
                      <a:pt x="120" y="1033"/>
                    </a:lnTo>
                    <a:lnTo>
                      <a:pt x="118" y="1029"/>
                    </a:lnTo>
                    <a:lnTo>
                      <a:pt x="114" y="1026"/>
                    </a:lnTo>
                    <a:lnTo>
                      <a:pt x="109" y="1022"/>
                    </a:lnTo>
                    <a:lnTo>
                      <a:pt x="104" y="1019"/>
                    </a:lnTo>
                    <a:lnTo>
                      <a:pt x="93" y="1013"/>
                    </a:lnTo>
                    <a:lnTo>
                      <a:pt x="80" y="1008"/>
                    </a:lnTo>
                    <a:lnTo>
                      <a:pt x="69" y="1003"/>
                    </a:lnTo>
                    <a:lnTo>
                      <a:pt x="59" y="999"/>
                    </a:lnTo>
                    <a:lnTo>
                      <a:pt x="55" y="996"/>
                    </a:lnTo>
                    <a:lnTo>
                      <a:pt x="52" y="993"/>
                    </a:lnTo>
                    <a:lnTo>
                      <a:pt x="49" y="990"/>
                    </a:lnTo>
                    <a:lnTo>
                      <a:pt x="49" y="987"/>
                    </a:lnTo>
                    <a:lnTo>
                      <a:pt x="49" y="987"/>
                    </a:lnTo>
                    <a:lnTo>
                      <a:pt x="49" y="983"/>
                    </a:lnTo>
                    <a:lnTo>
                      <a:pt x="51" y="980"/>
                    </a:lnTo>
                    <a:lnTo>
                      <a:pt x="55" y="972"/>
                    </a:lnTo>
                    <a:lnTo>
                      <a:pt x="60" y="965"/>
                    </a:lnTo>
                    <a:lnTo>
                      <a:pt x="68" y="957"/>
                    </a:lnTo>
                    <a:lnTo>
                      <a:pt x="85" y="943"/>
                    </a:lnTo>
                    <a:lnTo>
                      <a:pt x="92" y="937"/>
                    </a:lnTo>
                    <a:lnTo>
                      <a:pt x="98" y="930"/>
                    </a:lnTo>
                    <a:lnTo>
                      <a:pt x="98" y="930"/>
                    </a:lnTo>
                    <a:lnTo>
                      <a:pt x="112" y="914"/>
                    </a:lnTo>
                    <a:lnTo>
                      <a:pt x="122" y="899"/>
                    </a:lnTo>
                    <a:lnTo>
                      <a:pt x="128" y="892"/>
                    </a:lnTo>
                    <a:lnTo>
                      <a:pt x="132" y="883"/>
                    </a:lnTo>
                    <a:lnTo>
                      <a:pt x="135" y="875"/>
                    </a:lnTo>
                    <a:lnTo>
                      <a:pt x="137" y="866"/>
                    </a:lnTo>
                    <a:lnTo>
                      <a:pt x="137" y="866"/>
                    </a:lnTo>
                    <a:lnTo>
                      <a:pt x="178" y="806"/>
                    </a:lnTo>
                    <a:lnTo>
                      <a:pt x="198" y="776"/>
                    </a:lnTo>
                    <a:lnTo>
                      <a:pt x="218" y="746"/>
                    </a:lnTo>
                    <a:lnTo>
                      <a:pt x="237" y="714"/>
                    </a:lnTo>
                    <a:lnTo>
                      <a:pt x="254" y="682"/>
                    </a:lnTo>
                    <a:lnTo>
                      <a:pt x="270" y="649"/>
                    </a:lnTo>
                    <a:lnTo>
                      <a:pt x="285" y="612"/>
                    </a:lnTo>
                    <a:lnTo>
                      <a:pt x="285" y="612"/>
                    </a:lnTo>
                    <a:lnTo>
                      <a:pt x="296" y="613"/>
                    </a:lnTo>
                    <a:lnTo>
                      <a:pt x="305" y="617"/>
                    </a:lnTo>
                    <a:lnTo>
                      <a:pt x="314" y="621"/>
                    </a:lnTo>
                    <a:lnTo>
                      <a:pt x="321" y="627"/>
                    </a:lnTo>
                    <a:lnTo>
                      <a:pt x="321" y="627"/>
                    </a:lnTo>
                    <a:lnTo>
                      <a:pt x="351" y="633"/>
                    </a:lnTo>
                    <a:lnTo>
                      <a:pt x="380" y="638"/>
                    </a:lnTo>
                    <a:lnTo>
                      <a:pt x="409" y="641"/>
                    </a:lnTo>
                    <a:lnTo>
                      <a:pt x="424" y="642"/>
                    </a:lnTo>
                    <a:lnTo>
                      <a:pt x="440" y="642"/>
                    </a:lnTo>
                    <a:lnTo>
                      <a:pt x="440" y="642"/>
                    </a:lnTo>
                    <a:lnTo>
                      <a:pt x="544" y="638"/>
                    </a:lnTo>
                    <a:lnTo>
                      <a:pt x="597" y="637"/>
                    </a:lnTo>
                    <a:lnTo>
                      <a:pt x="647" y="637"/>
                    </a:lnTo>
                    <a:lnTo>
                      <a:pt x="673" y="637"/>
                    </a:lnTo>
                    <a:lnTo>
                      <a:pt x="697" y="639"/>
                    </a:lnTo>
                    <a:lnTo>
                      <a:pt x="721" y="641"/>
                    </a:lnTo>
                    <a:lnTo>
                      <a:pt x="745" y="644"/>
                    </a:lnTo>
                    <a:lnTo>
                      <a:pt x="769" y="649"/>
                    </a:lnTo>
                    <a:lnTo>
                      <a:pt x="791" y="654"/>
                    </a:lnTo>
                    <a:lnTo>
                      <a:pt x="814" y="662"/>
                    </a:lnTo>
                    <a:lnTo>
                      <a:pt x="836" y="669"/>
                    </a:lnTo>
                    <a:lnTo>
                      <a:pt x="836" y="669"/>
                    </a:lnTo>
                    <a:lnTo>
                      <a:pt x="860" y="680"/>
                    </a:lnTo>
                    <a:lnTo>
                      <a:pt x="885" y="690"/>
                    </a:lnTo>
                    <a:lnTo>
                      <a:pt x="908" y="703"/>
                    </a:lnTo>
                    <a:lnTo>
                      <a:pt x="930" y="717"/>
                    </a:lnTo>
                    <a:lnTo>
                      <a:pt x="939" y="725"/>
                    </a:lnTo>
                    <a:lnTo>
                      <a:pt x="949" y="733"/>
                    </a:lnTo>
                    <a:lnTo>
                      <a:pt x="958" y="742"/>
                    </a:lnTo>
                    <a:lnTo>
                      <a:pt x="967" y="751"/>
                    </a:lnTo>
                    <a:lnTo>
                      <a:pt x="975" y="761"/>
                    </a:lnTo>
                    <a:lnTo>
                      <a:pt x="982" y="773"/>
                    </a:lnTo>
                    <a:lnTo>
                      <a:pt x="988" y="785"/>
                    </a:lnTo>
                    <a:lnTo>
                      <a:pt x="994" y="798"/>
                    </a:lnTo>
                    <a:lnTo>
                      <a:pt x="994" y="798"/>
                    </a:lnTo>
                    <a:lnTo>
                      <a:pt x="1009" y="780"/>
                    </a:lnTo>
                    <a:lnTo>
                      <a:pt x="1025" y="764"/>
                    </a:lnTo>
                    <a:lnTo>
                      <a:pt x="1041" y="747"/>
                    </a:lnTo>
                    <a:lnTo>
                      <a:pt x="1048" y="739"/>
                    </a:lnTo>
                    <a:lnTo>
                      <a:pt x="1055" y="728"/>
                    </a:lnTo>
                    <a:lnTo>
                      <a:pt x="1055" y="728"/>
                    </a:lnTo>
                    <a:lnTo>
                      <a:pt x="1053" y="726"/>
                    </a:lnTo>
                    <a:lnTo>
                      <a:pt x="1049" y="723"/>
                    </a:lnTo>
                    <a:lnTo>
                      <a:pt x="1044" y="718"/>
                    </a:lnTo>
                    <a:lnTo>
                      <a:pt x="1030" y="711"/>
                    </a:lnTo>
                    <a:lnTo>
                      <a:pt x="1030" y="711"/>
                    </a:lnTo>
                    <a:lnTo>
                      <a:pt x="1025" y="702"/>
                    </a:lnTo>
                    <a:lnTo>
                      <a:pt x="1019" y="695"/>
                    </a:lnTo>
                    <a:lnTo>
                      <a:pt x="1008" y="680"/>
                    </a:lnTo>
                    <a:lnTo>
                      <a:pt x="995" y="665"/>
                    </a:lnTo>
                    <a:lnTo>
                      <a:pt x="988" y="656"/>
                    </a:lnTo>
                    <a:lnTo>
                      <a:pt x="983" y="648"/>
                    </a:lnTo>
                    <a:lnTo>
                      <a:pt x="983" y="648"/>
                    </a:lnTo>
                    <a:lnTo>
                      <a:pt x="977" y="633"/>
                    </a:lnTo>
                    <a:lnTo>
                      <a:pt x="970" y="617"/>
                    </a:lnTo>
                    <a:lnTo>
                      <a:pt x="966" y="599"/>
                    </a:lnTo>
                    <a:lnTo>
                      <a:pt x="962" y="582"/>
                    </a:lnTo>
                    <a:lnTo>
                      <a:pt x="960" y="564"/>
                    </a:lnTo>
                    <a:lnTo>
                      <a:pt x="958" y="546"/>
                    </a:lnTo>
                    <a:lnTo>
                      <a:pt x="958" y="528"/>
                    </a:lnTo>
                    <a:lnTo>
                      <a:pt x="960" y="510"/>
                    </a:lnTo>
                    <a:lnTo>
                      <a:pt x="963" y="491"/>
                    </a:lnTo>
                    <a:lnTo>
                      <a:pt x="967" y="473"/>
                    </a:lnTo>
                    <a:lnTo>
                      <a:pt x="972" y="456"/>
                    </a:lnTo>
                    <a:lnTo>
                      <a:pt x="980" y="439"/>
                    </a:lnTo>
                    <a:lnTo>
                      <a:pt x="988" y="423"/>
                    </a:lnTo>
                    <a:lnTo>
                      <a:pt x="998" y="408"/>
                    </a:lnTo>
                    <a:lnTo>
                      <a:pt x="1010" y="394"/>
                    </a:lnTo>
                    <a:lnTo>
                      <a:pt x="1023" y="382"/>
                    </a:lnTo>
                    <a:lnTo>
                      <a:pt x="1023" y="382"/>
                    </a:lnTo>
                    <a:lnTo>
                      <a:pt x="1030" y="376"/>
                    </a:lnTo>
                    <a:lnTo>
                      <a:pt x="1039" y="369"/>
                    </a:lnTo>
                    <a:lnTo>
                      <a:pt x="1048" y="364"/>
                    </a:lnTo>
                    <a:lnTo>
                      <a:pt x="1058" y="359"/>
                    </a:lnTo>
                    <a:lnTo>
                      <a:pt x="1069" y="354"/>
                    </a:lnTo>
                    <a:lnTo>
                      <a:pt x="1081" y="350"/>
                    </a:lnTo>
                    <a:lnTo>
                      <a:pt x="1092" y="346"/>
                    </a:lnTo>
                    <a:lnTo>
                      <a:pt x="1104" y="342"/>
                    </a:lnTo>
                    <a:lnTo>
                      <a:pt x="1117" y="340"/>
                    </a:lnTo>
                    <a:lnTo>
                      <a:pt x="1130" y="338"/>
                    </a:lnTo>
                    <a:lnTo>
                      <a:pt x="1143" y="338"/>
                    </a:lnTo>
                    <a:lnTo>
                      <a:pt x="1155" y="338"/>
                    </a:lnTo>
                    <a:lnTo>
                      <a:pt x="1168" y="339"/>
                    </a:lnTo>
                    <a:lnTo>
                      <a:pt x="1181" y="341"/>
                    </a:lnTo>
                    <a:lnTo>
                      <a:pt x="1194" y="345"/>
                    </a:lnTo>
                    <a:lnTo>
                      <a:pt x="1207" y="350"/>
                    </a:lnTo>
                    <a:lnTo>
                      <a:pt x="1207" y="350"/>
                    </a:lnTo>
                    <a:lnTo>
                      <a:pt x="1205" y="340"/>
                    </a:lnTo>
                    <a:lnTo>
                      <a:pt x="1200" y="331"/>
                    </a:lnTo>
                    <a:lnTo>
                      <a:pt x="1195" y="322"/>
                    </a:lnTo>
                    <a:lnTo>
                      <a:pt x="1190" y="312"/>
                    </a:lnTo>
                    <a:lnTo>
                      <a:pt x="1183" y="305"/>
                    </a:lnTo>
                    <a:lnTo>
                      <a:pt x="1176" y="296"/>
                    </a:lnTo>
                    <a:lnTo>
                      <a:pt x="1167" y="289"/>
                    </a:lnTo>
                    <a:lnTo>
                      <a:pt x="1159" y="281"/>
                    </a:lnTo>
                    <a:lnTo>
                      <a:pt x="1139" y="268"/>
                    </a:lnTo>
                    <a:lnTo>
                      <a:pt x="1119" y="256"/>
                    </a:lnTo>
                    <a:lnTo>
                      <a:pt x="1098" y="246"/>
                    </a:lnTo>
                    <a:lnTo>
                      <a:pt x="1077" y="239"/>
                    </a:lnTo>
                    <a:lnTo>
                      <a:pt x="1077" y="239"/>
                    </a:lnTo>
                    <a:lnTo>
                      <a:pt x="1074" y="235"/>
                    </a:lnTo>
                    <a:lnTo>
                      <a:pt x="1072" y="231"/>
                    </a:lnTo>
                    <a:lnTo>
                      <a:pt x="1069" y="223"/>
                    </a:lnTo>
                    <a:lnTo>
                      <a:pt x="1069" y="214"/>
                    </a:lnTo>
                    <a:lnTo>
                      <a:pt x="1069" y="204"/>
                    </a:lnTo>
                    <a:lnTo>
                      <a:pt x="1071" y="196"/>
                    </a:lnTo>
                    <a:lnTo>
                      <a:pt x="1073" y="186"/>
                    </a:lnTo>
                    <a:lnTo>
                      <a:pt x="1077" y="170"/>
                    </a:lnTo>
                    <a:lnTo>
                      <a:pt x="1077" y="170"/>
                    </a:lnTo>
                    <a:lnTo>
                      <a:pt x="1090" y="166"/>
                    </a:lnTo>
                    <a:lnTo>
                      <a:pt x="1103" y="164"/>
                    </a:lnTo>
                    <a:lnTo>
                      <a:pt x="1116" y="163"/>
                    </a:lnTo>
                    <a:lnTo>
                      <a:pt x="1122" y="164"/>
                    </a:lnTo>
                    <a:lnTo>
                      <a:pt x="1129" y="165"/>
                    </a:lnTo>
                    <a:lnTo>
                      <a:pt x="1129" y="165"/>
                    </a:lnTo>
                    <a:lnTo>
                      <a:pt x="1135" y="168"/>
                    </a:lnTo>
                    <a:lnTo>
                      <a:pt x="1142" y="171"/>
                    </a:lnTo>
                    <a:lnTo>
                      <a:pt x="1158" y="182"/>
                    </a:lnTo>
                    <a:lnTo>
                      <a:pt x="1175" y="195"/>
                    </a:lnTo>
                    <a:lnTo>
                      <a:pt x="1193" y="210"/>
                    </a:lnTo>
                    <a:lnTo>
                      <a:pt x="1210" y="226"/>
                    </a:lnTo>
                    <a:lnTo>
                      <a:pt x="1226" y="243"/>
                    </a:lnTo>
                    <a:lnTo>
                      <a:pt x="1239" y="259"/>
                    </a:lnTo>
                    <a:lnTo>
                      <a:pt x="1249" y="274"/>
                    </a:lnTo>
                    <a:lnTo>
                      <a:pt x="1249" y="274"/>
                    </a:lnTo>
                    <a:lnTo>
                      <a:pt x="1252" y="279"/>
                    </a:lnTo>
                    <a:lnTo>
                      <a:pt x="1254" y="286"/>
                    </a:lnTo>
                    <a:lnTo>
                      <a:pt x="1256" y="292"/>
                    </a:lnTo>
                    <a:lnTo>
                      <a:pt x="1256" y="298"/>
                    </a:lnTo>
                    <a:lnTo>
                      <a:pt x="1256" y="298"/>
                    </a:lnTo>
                    <a:close/>
                    <a:moveTo>
                      <a:pt x="1734" y="859"/>
                    </a:moveTo>
                    <a:lnTo>
                      <a:pt x="1734" y="859"/>
                    </a:lnTo>
                    <a:lnTo>
                      <a:pt x="1734" y="863"/>
                    </a:lnTo>
                    <a:lnTo>
                      <a:pt x="1735" y="866"/>
                    </a:lnTo>
                    <a:lnTo>
                      <a:pt x="1739" y="871"/>
                    </a:lnTo>
                    <a:lnTo>
                      <a:pt x="1743" y="877"/>
                    </a:lnTo>
                    <a:lnTo>
                      <a:pt x="1745" y="881"/>
                    </a:lnTo>
                    <a:lnTo>
                      <a:pt x="1745" y="885"/>
                    </a:lnTo>
                    <a:lnTo>
                      <a:pt x="1745" y="885"/>
                    </a:lnTo>
                    <a:lnTo>
                      <a:pt x="1745" y="889"/>
                    </a:lnTo>
                    <a:lnTo>
                      <a:pt x="1744" y="892"/>
                    </a:lnTo>
                    <a:lnTo>
                      <a:pt x="1742" y="897"/>
                    </a:lnTo>
                    <a:lnTo>
                      <a:pt x="1739" y="904"/>
                    </a:lnTo>
                    <a:lnTo>
                      <a:pt x="1736" y="910"/>
                    </a:lnTo>
                    <a:lnTo>
                      <a:pt x="1736" y="910"/>
                    </a:lnTo>
                    <a:lnTo>
                      <a:pt x="1723" y="922"/>
                    </a:lnTo>
                    <a:lnTo>
                      <a:pt x="1711" y="934"/>
                    </a:lnTo>
                    <a:lnTo>
                      <a:pt x="1700" y="946"/>
                    </a:lnTo>
                    <a:lnTo>
                      <a:pt x="1690" y="960"/>
                    </a:lnTo>
                    <a:lnTo>
                      <a:pt x="1679" y="974"/>
                    </a:lnTo>
                    <a:lnTo>
                      <a:pt x="1669" y="988"/>
                    </a:lnTo>
                    <a:lnTo>
                      <a:pt x="1651" y="1018"/>
                    </a:lnTo>
                    <a:lnTo>
                      <a:pt x="1634" y="1049"/>
                    </a:lnTo>
                    <a:lnTo>
                      <a:pt x="1617" y="1081"/>
                    </a:lnTo>
                    <a:lnTo>
                      <a:pt x="1601" y="1112"/>
                    </a:lnTo>
                    <a:lnTo>
                      <a:pt x="1584" y="1144"/>
                    </a:lnTo>
                    <a:lnTo>
                      <a:pt x="1584" y="1144"/>
                    </a:lnTo>
                    <a:lnTo>
                      <a:pt x="1576" y="1150"/>
                    </a:lnTo>
                    <a:lnTo>
                      <a:pt x="1570" y="1157"/>
                    </a:lnTo>
                    <a:lnTo>
                      <a:pt x="1563" y="1165"/>
                    </a:lnTo>
                    <a:lnTo>
                      <a:pt x="1558" y="1173"/>
                    </a:lnTo>
                    <a:lnTo>
                      <a:pt x="1548" y="1190"/>
                    </a:lnTo>
                    <a:lnTo>
                      <a:pt x="1543" y="1198"/>
                    </a:lnTo>
                    <a:lnTo>
                      <a:pt x="1537" y="1205"/>
                    </a:lnTo>
                    <a:lnTo>
                      <a:pt x="1537" y="1205"/>
                    </a:lnTo>
                    <a:lnTo>
                      <a:pt x="1536" y="1211"/>
                    </a:lnTo>
                    <a:lnTo>
                      <a:pt x="1536" y="1212"/>
                    </a:lnTo>
                    <a:lnTo>
                      <a:pt x="1537" y="1212"/>
                    </a:lnTo>
                    <a:lnTo>
                      <a:pt x="1538" y="1212"/>
                    </a:lnTo>
                    <a:lnTo>
                      <a:pt x="1538" y="1212"/>
                    </a:lnTo>
                    <a:lnTo>
                      <a:pt x="1537" y="1218"/>
                    </a:lnTo>
                    <a:lnTo>
                      <a:pt x="1537" y="1218"/>
                    </a:lnTo>
                    <a:lnTo>
                      <a:pt x="1530" y="1223"/>
                    </a:lnTo>
                    <a:lnTo>
                      <a:pt x="1523" y="1226"/>
                    </a:lnTo>
                    <a:lnTo>
                      <a:pt x="1516" y="1227"/>
                    </a:lnTo>
                    <a:lnTo>
                      <a:pt x="1510" y="1227"/>
                    </a:lnTo>
                    <a:lnTo>
                      <a:pt x="1497" y="1224"/>
                    </a:lnTo>
                    <a:lnTo>
                      <a:pt x="1490" y="1222"/>
                    </a:lnTo>
                    <a:lnTo>
                      <a:pt x="1483" y="1220"/>
                    </a:lnTo>
                    <a:lnTo>
                      <a:pt x="1483" y="1220"/>
                    </a:lnTo>
                    <a:lnTo>
                      <a:pt x="1454" y="1218"/>
                    </a:lnTo>
                    <a:lnTo>
                      <a:pt x="1424" y="1217"/>
                    </a:lnTo>
                    <a:lnTo>
                      <a:pt x="1394" y="1216"/>
                    </a:lnTo>
                    <a:lnTo>
                      <a:pt x="1367" y="1215"/>
                    </a:lnTo>
                    <a:lnTo>
                      <a:pt x="1367" y="1215"/>
                    </a:lnTo>
                    <a:lnTo>
                      <a:pt x="1346" y="1213"/>
                    </a:lnTo>
                    <a:lnTo>
                      <a:pt x="1325" y="1208"/>
                    </a:lnTo>
                    <a:lnTo>
                      <a:pt x="1303" y="1203"/>
                    </a:lnTo>
                    <a:lnTo>
                      <a:pt x="1281" y="1200"/>
                    </a:lnTo>
                    <a:lnTo>
                      <a:pt x="1281" y="1200"/>
                    </a:lnTo>
                    <a:lnTo>
                      <a:pt x="1178" y="1192"/>
                    </a:lnTo>
                    <a:lnTo>
                      <a:pt x="1125" y="1187"/>
                    </a:lnTo>
                    <a:lnTo>
                      <a:pt x="1071" y="1184"/>
                    </a:lnTo>
                    <a:lnTo>
                      <a:pt x="1018" y="1182"/>
                    </a:lnTo>
                    <a:lnTo>
                      <a:pt x="966" y="1182"/>
                    </a:lnTo>
                    <a:lnTo>
                      <a:pt x="941" y="1182"/>
                    </a:lnTo>
                    <a:lnTo>
                      <a:pt x="917" y="1184"/>
                    </a:lnTo>
                    <a:lnTo>
                      <a:pt x="893" y="1185"/>
                    </a:lnTo>
                    <a:lnTo>
                      <a:pt x="871" y="1188"/>
                    </a:lnTo>
                    <a:lnTo>
                      <a:pt x="871" y="1188"/>
                    </a:lnTo>
                    <a:lnTo>
                      <a:pt x="866" y="1200"/>
                    </a:lnTo>
                    <a:lnTo>
                      <a:pt x="862" y="1214"/>
                    </a:lnTo>
                    <a:lnTo>
                      <a:pt x="861" y="1219"/>
                    </a:lnTo>
                    <a:lnTo>
                      <a:pt x="861" y="1225"/>
                    </a:lnTo>
                    <a:lnTo>
                      <a:pt x="861" y="1230"/>
                    </a:lnTo>
                    <a:lnTo>
                      <a:pt x="863" y="1232"/>
                    </a:lnTo>
                    <a:lnTo>
                      <a:pt x="863" y="1232"/>
                    </a:lnTo>
                    <a:lnTo>
                      <a:pt x="920" y="1239"/>
                    </a:lnTo>
                    <a:lnTo>
                      <a:pt x="977" y="1243"/>
                    </a:lnTo>
                    <a:lnTo>
                      <a:pt x="1032" y="1245"/>
                    </a:lnTo>
                    <a:lnTo>
                      <a:pt x="1089" y="1247"/>
                    </a:lnTo>
                    <a:lnTo>
                      <a:pt x="1205" y="1249"/>
                    </a:lnTo>
                    <a:lnTo>
                      <a:pt x="1326" y="1249"/>
                    </a:lnTo>
                    <a:lnTo>
                      <a:pt x="1326" y="1249"/>
                    </a:lnTo>
                    <a:lnTo>
                      <a:pt x="1347" y="1248"/>
                    </a:lnTo>
                    <a:lnTo>
                      <a:pt x="1374" y="1246"/>
                    </a:lnTo>
                    <a:lnTo>
                      <a:pt x="1404" y="1245"/>
                    </a:lnTo>
                    <a:lnTo>
                      <a:pt x="1420" y="1244"/>
                    </a:lnTo>
                    <a:lnTo>
                      <a:pt x="1436" y="1245"/>
                    </a:lnTo>
                    <a:lnTo>
                      <a:pt x="1436" y="1245"/>
                    </a:lnTo>
                    <a:lnTo>
                      <a:pt x="1490" y="1248"/>
                    </a:lnTo>
                    <a:lnTo>
                      <a:pt x="1511" y="1249"/>
                    </a:lnTo>
                    <a:lnTo>
                      <a:pt x="1520" y="1249"/>
                    </a:lnTo>
                    <a:lnTo>
                      <a:pt x="1529" y="1248"/>
                    </a:lnTo>
                    <a:lnTo>
                      <a:pt x="1537" y="1247"/>
                    </a:lnTo>
                    <a:lnTo>
                      <a:pt x="1545" y="1245"/>
                    </a:lnTo>
                    <a:lnTo>
                      <a:pt x="1552" y="1241"/>
                    </a:lnTo>
                    <a:lnTo>
                      <a:pt x="1559" y="1237"/>
                    </a:lnTo>
                    <a:lnTo>
                      <a:pt x="1566" y="1231"/>
                    </a:lnTo>
                    <a:lnTo>
                      <a:pt x="1572" y="1224"/>
                    </a:lnTo>
                    <a:lnTo>
                      <a:pt x="1577" y="1215"/>
                    </a:lnTo>
                    <a:lnTo>
                      <a:pt x="1584" y="1205"/>
                    </a:lnTo>
                    <a:lnTo>
                      <a:pt x="1584" y="1205"/>
                    </a:lnTo>
                    <a:lnTo>
                      <a:pt x="1585" y="1201"/>
                    </a:lnTo>
                    <a:lnTo>
                      <a:pt x="1585" y="1197"/>
                    </a:lnTo>
                    <a:lnTo>
                      <a:pt x="1585" y="1193"/>
                    </a:lnTo>
                    <a:lnTo>
                      <a:pt x="1586" y="1188"/>
                    </a:lnTo>
                    <a:lnTo>
                      <a:pt x="1586" y="1188"/>
                    </a:lnTo>
                    <a:lnTo>
                      <a:pt x="1591" y="1179"/>
                    </a:lnTo>
                    <a:lnTo>
                      <a:pt x="1599" y="1168"/>
                    </a:lnTo>
                    <a:lnTo>
                      <a:pt x="1606" y="1157"/>
                    </a:lnTo>
                    <a:lnTo>
                      <a:pt x="1613" y="1147"/>
                    </a:lnTo>
                    <a:lnTo>
                      <a:pt x="1613" y="1147"/>
                    </a:lnTo>
                    <a:lnTo>
                      <a:pt x="1638" y="1104"/>
                    </a:lnTo>
                    <a:lnTo>
                      <a:pt x="1664" y="1061"/>
                    </a:lnTo>
                    <a:lnTo>
                      <a:pt x="1717" y="980"/>
                    </a:lnTo>
                    <a:lnTo>
                      <a:pt x="1717" y="980"/>
                    </a:lnTo>
                    <a:lnTo>
                      <a:pt x="1734" y="952"/>
                    </a:lnTo>
                    <a:lnTo>
                      <a:pt x="1749" y="925"/>
                    </a:lnTo>
                    <a:lnTo>
                      <a:pt x="1765" y="899"/>
                    </a:lnTo>
                    <a:lnTo>
                      <a:pt x="1781" y="874"/>
                    </a:lnTo>
                    <a:lnTo>
                      <a:pt x="1781" y="874"/>
                    </a:lnTo>
                    <a:lnTo>
                      <a:pt x="1775" y="872"/>
                    </a:lnTo>
                    <a:lnTo>
                      <a:pt x="1770" y="869"/>
                    </a:lnTo>
                    <a:lnTo>
                      <a:pt x="1758" y="863"/>
                    </a:lnTo>
                    <a:lnTo>
                      <a:pt x="1752" y="860"/>
                    </a:lnTo>
                    <a:lnTo>
                      <a:pt x="1747" y="857"/>
                    </a:lnTo>
                    <a:lnTo>
                      <a:pt x="1740" y="857"/>
                    </a:lnTo>
                    <a:lnTo>
                      <a:pt x="1734" y="859"/>
                    </a:lnTo>
                    <a:lnTo>
                      <a:pt x="1734" y="859"/>
                    </a:lnTo>
                    <a:close/>
                    <a:moveTo>
                      <a:pt x="1246" y="119"/>
                    </a:moveTo>
                    <a:lnTo>
                      <a:pt x="1246" y="119"/>
                    </a:lnTo>
                    <a:lnTo>
                      <a:pt x="1244" y="133"/>
                    </a:lnTo>
                    <a:lnTo>
                      <a:pt x="1244" y="147"/>
                    </a:lnTo>
                    <a:lnTo>
                      <a:pt x="1244" y="160"/>
                    </a:lnTo>
                    <a:lnTo>
                      <a:pt x="1245" y="173"/>
                    </a:lnTo>
                    <a:lnTo>
                      <a:pt x="1246" y="186"/>
                    </a:lnTo>
                    <a:lnTo>
                      <a:pt x="1250" y="199"/>
                    </a:lnTo>
                    <a:lnTo>
                      <a:pt x="1256" y="224"/>
                    </a:lnTo>
                    <a:lnTo>
                      <a:pt x="1264" y="248"/>
                    </a:lnTo>
                    <a:lnTo>
                      <a:pt x="1272" y="272"/>
                    </a:lnTo>
                    <a:lnTo>
                      <a:pt x="1280" y="296"/>
                    </a:lnTo>
                    <a:lnTo>
                      <a:pt x="1286" y="322"/>
                    </a:lnTo>
                    <a:lnTo>
                      <a:pt x="1286" y="322"/>
                    </a:lnTo>
                    <a:lnTo>
                      <a:pt x="1291" y="309"/>
                    </a:lnTo>
                    <a:lnTo>
                      <a:pt x="1298" y="295"/>
                    </a:lnTo>
                    <a:lnTo>
                      <a:pt x="1304" y="281"/>
                    </a:lnTo>
                    <a:lnTo>
                      <a:pt x="1306" y="274"/>
                    </a:lnTo>
                    <a:lnTo>
                      <a:pt x="1309" y="266"/>
                    </a:lnTo>
                    <a:lnTo>
                      <a:pt x="1309" y="266"/>
                    </a:lnTo>
                    <a:lnTo>
                      <a:pt x="1302" y="259"/>
                    </a:lnTo>
                    <a:lnTo>
                      <a:pt x="1295" y="251"/>
                    </a:lnTo>
                    <a:lnTo>
                      <a:pt x="1279" y="239"/>
                    </a:lnTo>
                    <a:lnTo>
                      <a:pt x="1271" y="231"/>
                    </a:lnTo>
                    <a:lnTo>
                      <a:pt x="1265" y="224"/>
                    </a:lnTo>
                    <a:lnTo>
                      <a:pt x="1260" y="216"/>
                    </a:lnTo>
                    <a:lnTo>
                      <a:pt x="1259" y="212"/>
                    </a:lnTo>
                    <a:lnTo>
                      <a:pt x="1259" y="206"/>
                    </a:lnTo>
                    <a:lnTo>
                      <a:pt x="1259" y="206"/>
                    </a:lnTo>
                    <a:lnTo>
                      <a:pt x="1266" y="211"/>
                    </a:lnTo>
                    <a:lnTo>
                      <a:pt x="1273" y="214"/>
                    </a:lnTo>
                    <a:lnTo>
                      <a:pt x="1286" y="223"/>
                    </a:lnTo>
                    <a:lnTo>
                      <a:pt x="1299" y="231"/>
                    </a:lnTo>
                    <a:lnTo>
                      <a:pt x="1304" y="234"/>
                    </a:lnTo>
                    <a:lnTo>
                      <a:pt x="1311" y="236"/>
                    </a:lnTo>
                    <a:lnTo>
                      <a:pt x="1311" y="236"/>
                    </a:lnTo>
                    <a:lnTo>
                      <a:pt x="1312" y="233"/>
                    </a:lnTo>
                    <a:lnTo>
                      <a:pt x="1312" y="230"/>
                    </a:lnTo>
                    <a:lnTo>
                      <a:pt x="1311" y="221"/>
                    </a:lnTo>
                    <a:lnTo>
                      <a:pt x="1310" y="213"/>
                    </a:lnTo>
                    <a:lnTo>
                      <a:pt x="1309" y="204"/>
                    </a:lnTo>
                    <a:lnTo>
                      <a:pt x="1309" y="204"/>
                    </a:lnTo>
                    <a:lnTo>
                      <a:pt x="1299" y="203"/>
                    </a:lnTo>
                    <a:lnTo>
                      <a:pt x="1290" y="200"/>
                    </a:lnTo>
                    <a:lnTo>
                      <a:pt x="1282" y="196"/>
                    </a:lnTo>
                    <a:lnTo>
                      <a:pt x="1274" y="190"/>
                    </a:lnTo>
                    <a:lnTo>
                      <a:pt x="1269" y="185"/>
                    </a:lnTo>
                    <a:lnTo>
                      <a:pt x="1265" y="179"/>
                    </a:lnTo>
                    <a:lnTo>
                      <a:pt x="1261" y="171"/>
                    </a:lnTo>
                    <a:lnTo>
                      <a:pt x="1261" y="163"/>
                    </a:lnTo>
                    <a:lnTo>
                      <a:pt x="1261" y="163"/>
                    </a:lnTo>
                    <a:lnTo>
                      <a:pt x="1266" y="165"/>
                    </a:lnTo>
                    <a:lnTo>
                      <a:pt x="1270" y="168"/>
                    </a:lnTo>
                    <a:lnTo>
                      <a:pt x="1278" y="174"/>
                    </a:lnTo>
                    <a:lnTo>
                      <a:pt x="1282" y="177"/>
                    </a:lnTo>
                    <a:lnTo>
                      <a:pt x="1285" y="179"/>
                    </a:lnTo>
                    <a:lnTo>
                      <a:pt x="1290" y="179"/>
                    </a:lnTo>
                    <a:lnTo>
                      <a:pt x="1296" y="178"/>
                    </a:lnTo>
                    <a:lnTo>
                      <a:pt x="1296" y="178"/>
                    </a:lnTo>
                    <a:lnTo>
                      <a:pt x="1296" y="172"/>
                    </a:lnTo>
                    <a:lnTo>
                      <a:pt x="1296" y="167"/>
                    </a:lnTo>
                    <a:lnTo>
                      <a:pt x="1291" y="155"/>
                    </a:lnTo>
                    <a:lnTo>
                      <a:pt x="1286" y="142"/>
                    </a:lnTo>
                    <a:lnTo>
                      <a:pt x="1280" y="129"/>
                    </a:lnTo>
                    <a:lnTo>
                      <a:pt x="1274" y="118"/>
                    </a:lnTo>
                    <a:lnTo>
                      <a:pt x="1272" y="111"/>
                    </a:lnTo>
                    <a:lnTo>
                      <a:pt x="1271" y="105"/>
                    </a:lnTo>
                    <a:lnTo>
                      <a:pt x="1271" y="99"/>
                    </a:lnTo>
                    <a:lnTo>
                      <a:pt x="1271" y="94"/>
                    </a:lnTo>
                    <a:lnTo>
                      <a:pt x="1273" y="89"/>
                    </a:lnTo>
                    <a:lnTo>
                      <a:pt x="1276" y="84"/>
                    </a:lnTo>
                    <a:lnTo>
                      <a:pt x="1276" y="84"/>
                    </a:lnTo>
                    <a:lnTo>
                      <a:pt x="1282" y="93"/>
                    </a:lnTo>
                    <a:lnTo>
                      <a:pt x="1287" y="103"/>
                    </a:lnTo>
                    <a:lnTo>
                      <a:pt x="1296" y="123"/>
                    </a:lnTo>
                    <a:lnTo>
                      <a:pt x="1303" y="143"/>
                    </a:lnTo>
                    <a:lnTo>
                      <a:pt x="1313" y="165"/>
                    </a:lnTo>
                    <a:lnTo>
                      <a:pt x="1313" y="165"/>
                    </a:lnTo>
                    <a:lnTo>
                      <a:pt x="1318" y="158"/>
                    </a:lnTo>
                    <a:lnTo>
                      <a:pt x="1323" y="150"/>
                    </a:lnTo>
                    <a:lnTo>
                      <a:pt x="1328" y="133"/>
                    </a:lnTo>
                    <a:lnTo>
                      <a:pt x="1331" y="124"/>
                    </a:lnTo>
                    <a:lnTo>
                      <a:pt x="1336" y="117"/>
                    </a:lnTo>
                    <a:lnTo>
                      <a:pt x="1339" y="113"/>
                    </a:lnTo>
                    <a:lnTo>
                      <a:pt x="1342" y="110"/>
                    </a:lnTo>
                    <a:lnTo>
                      <a:pt x="1346" y="108"/>
                    </a:lnTo>
                    <a:lnTo>
                      <a:pt x="1350" y="106"/>
                    </a:lnTo>
                    <a:lnTo>
                      <a:pt x="1350" y="106"/>
                    </a:lnTo>
                    <a:lnTo>
                      <a:pt x="1349" y="114"/>
                    </a:lnTo>
                    <a:lnTo>
                      <a:pt x="1348" y="122"/>
                    </a:lnTo>
                    <a:lnTo>
                      <a:pt x="1344" y="138"/>
                    </a:lnTo>
                    <a:lnTo>
                      <a:pt x="1339" y="153"/>
                    </a:lnTo>
                    <a:lnTo>
                      <a:pt x="1333" y="167"/>
                    </a:lnTo>
                    <a:lnTo>
                      <a:pt x="1328" y="182"/>
                    </a:lnTo>
                    <a:lnTo>
                      <a:pt x="1326" y="189"/>
                    </a:lnTo>
                    <a:lnTo>
                      <a:pt x="1325" y="197"/>
                    </a:lnTo>
                    <a:lnTo>
                      <a:pt x="1325" y="205"/>
                    </a:lnTo>
                    <a:lnTo>
                      <a:pt x="1326" y="213"/>
                    </a:lnTo>
                    <a:lnTo>
                      <a:pt x="1327" y="220"/>
                    </a:lnTo>
                    <a:lnTo>
                      <a:pt x="1330" y="229"/>
                    </a:lnTo>
                    <a:lnTo>
                      <a:pt x="1330" y="229"/>
                    </a:lnTo>
                    <a:lnTo>
                      <a:pt x="1336" y="227"/>
                    </a:lnTo>
                    <a:lnTo>
                      <a:pt x="1342" y="225"/>
                    </a:lnTo>
                    <a:lnTo>
                      <a:pt x="1345" y="220"/>
                    </a:lnTo>
                    <a:lnTo>
                      <a:pt x="1349" y="216"/>
                    </a:lnTo>
                    <a:lnTo>
                      <a:pt x="1356" y="206"/>
                    </a:lnTo>
                    <a:lnTo>
                      <a:pt x="1360" y="203"/>
                    </a:lnTo>
                    <a:lnTo>
                      <a:pt x="1364" y="200"/>
                    </a:lnTo>
                    <a:lnTo>
                      <a:pt x="1364" y="200"/>
                    </a:lnTo>
                    <a:lnTo>
                      <a:pt x="1369" y="204"/>
                    </a:lnTo>
                    <a:lnTo>
                      <a:pt x="1371" y="209"/>
                    </a:lnTo>
                    <a:lnTo>
                      <a:pt x="1371" y="213"/>
                    </a:lnTo>
                    <a:lnTo>
                      <a:pt x="1371" y="217"/>
                    </a:lnTo>
                    <a:lnTo>
                      <a:pt x="1370" y="221"/>
                    </a:lnTo>
                    <a:lnTo>
                      <a:pt x="1367" y="226"/>
                    </a:lnTo>
                    <a:lnTo>
                      <a:pt x="1361" y="233"/>
                    </a:lnTo>
                    <a:lnTo>
                      <a:pt x="1352" y="240"/>
                    </a:lnTo>
                    <a:lnTo>
                      <a:pt x="1344" y="245"/>
                    </a:lnTo>
                    <a:lnTo>
                      <a:pt x="1330" y="251"/>
                    </a:lnTo>
                    <a:lnTo>
                      <a:pt x="1330" y="251"/>
                    </a:lnTo>
                    <a:lnTo>
                      <a:pt x="1329" y="259"/>
                    </a:lnTo>
                    <a:lnTo>
                      <a:pt x="1327" y="268"/>
                    </a:lnTo>
                    <a:lnTo>
                      <a:pt x="1320" y="286"/>
                    </a:lnTo>
                    <a:lnTo>
                      <a:pt x="1314" y="304"/>
                    </a:lnTo>
                    <a:lnTo>
                      <a:pt x="1312" y="312"/>
                    </a:lnTo>
                    <a:lnTo>
                      <a:pt x="1311" y="320"/>
                    </a:lnTo>
                    <a:lnTo>
                      <a:pt x="1311" y="320"/>
                    </a:lnTo>
                    <a:lnTo>
                      <a:pt x="1333" y="293"/>
                    </a:lnTo>
                    <a:lnTo>
                      <a:pt x="1345" y="277"/>
                    </a:lnTo>
                    <a:lnTo>
                      <a:pt x="1357" y="261"/>
                    </a:lnTo>
                    <a:lnTo>
                      <a:pt x="1366" y="244"/>
                    </a:lnTo>
                    <a:lnTo>
                      <a:pt x="1374" y="225"/>
                    </a:lnTo>
                    <a:lnTo>
                      <a:pt x="1377" y="215"/>
                    </a:lnTo>
                    <a:lnTo>
                      <a:pt x="1379" y="205"/>
                    </a:lnTo>
                    <a:lnTo>
                      <a:pt x="1381" y="196"/>
                    </a:lnTo>
                    <a:lnTo>
                      <a:pt x="1381" y="185"/>
                    </a:lnTo>
                    <a:lnTo>
                      <a:pt x="1381" y="185"/>
                    </a:lnTo>
                    <a:lnTo>
                      <a:pt x="1381" y="171"/>
                    </a:lnTo>
                    <a:lnTo>
                      <a:pt x="1380" y="159"/>
                    </a:lnTo>
                    <a:lnTo>
                      <a:pt x="1377" y="148"/>
                    </a:lnTo>
                    <a:lnTo>
                      <a:pt x="1374" y="137"/>
                    </a:lnTo>
                    <a:lnTo>
                      <a:pt x="1369" y="126"/>
                    </a:lnTo>
                    <a:lnTo>
                      <a:pt x="1363" y="117"/>
                    </a:lnTo>
                    <a:lnTo>
                      <a:pt x="1357" y="108"/>
                    </a:lnTo>
                    <a:lnTo>
                      <a:pt x="1349" y="98"/>
                    </a:lnTo>
                    <a:lnTo>
                      <a:pt x="1334" y="82"/>
                    </a:lnTo>
                    <a:lnTo>
                      <a:pt x="1317" y="66"/>
                    </a:lnTo>
                    <a:lnTo>
                      <a:pt x="1301" y="51"/>
                    </a:lnTo>
                    <a:lnTo>
                      <a:pt x="1286" y="35"/>
                    </a:lnTo>
                    <a:lnTo>
                      <a:pt x="1286" y="35"/>
                    </a:lnTo>
                    <a:lnTo>
                      <a:pt x="1281" y="46"/>
                    </a:lnTo>
                    <a:lnTo>
                      <a:pt x="1274" y="56"/>
                    </a:lnTo>
                    <a:lnTo>
                      <a:pt x="1264" y="75"/>
                    </a:lnTo>
                    <a:lnTo>
                      <a:pt x="1258" y="84"/>
                    </a:lnTo>
                    <a:lnTo>
                      <a:pt x="1253" y="94"/>
                    </a:lnTo>
                    <a:lnTo>
                      <a:pt x="1250" y="106"/>
                    </a:lnTo>
                    <a:lnTo>
                      <a:pt x="1246" y="119"/>
                    </a:lnTo>
                    <a:lnTo>
                      <a:pt x="1246" y="119"/>
                    </a:lnTo>
                    <a:close/>
                    <a:moveTo>
                      <a:pt x="1129" y="187"/>
                    </a:moveTo>
                    <a:lnTo>
                      <a:pt x="1129" y="187"/>
                    </a:lnTo>
                    <a:lnTo>
                      <a:pt x="1119" y="186"/>
                    </a:lnTo>
                    <a:lnTo>
                      <a:pt x="1111" y="186"/>
                    </a:lnTo>
                    <a:lnTo>
                      <a:pt x="1103" y="188"/>
                    </a:lnTo>
                    <a:lnTo>
                      <a:pt x="1098" y="192"/>
                    </a:lnTo>
                    <a:lnTo>
                      <a:pt x="1094" y="196"/>
                    </a:lnTo>
                    <a:lnTo>
                      <a:pt x="1091" y="202"/>
                    </a:lnTo>
                    <a:lnTo>
                      <a:pt x="1090" y="209"/>
                    </a:lnTo>
                    <a:lnTo>
                      <a:pt x="1089" y="217"/>
                    </a:lnTo>
                    <a:lnTo>
                      <a:pt x="1089" y="217"/>
                    </a:lnTo>
                    <a:lnTo>
                      <a:pt x="1094" y="220"/>
                    </a:lnTo>
                    <a:lnTo>
                      <a:pt x="1100" y="224"/>
                    </a:lnTo>
                    <a:lnTo>
                      <a:pt x="1102" y="226"/>
                    </a:lnTo>
                    <a:lnTo>
                      <a:pt x="1105" y="227"/>
                    </a:lnTo>
                    <a:lnTo>
                      <a:pt x="1109" y="227"/>
                    </a:lnTo>
                    <a:lnTo>
                      <a:pt x="1114" y="227"/>
                    </a:lnTo>
                    <a:lnTo>
                      <a:pt x="1114" y="227"/>
                    </a:lnTo>
                    <a:lnTo>
                      <a:pt x="1124" y="235"/>
                    </a:lnTo>
                    <a:lnTo>
                      <a:pt x="1135" y="243"/>
                    </a:lnTo>
                    <a:lnTo>
                      <a:pt x="1157" y="258"/>
                    </a:lnTo>
                    <a:lnTo>
                      <a:pt x="1178" y="273"/>
                    </a:lnTo>
                    <a:lnTo>
                      <a:pt x="1189" y="281"/>
                    </a:lnTo>
                    <a:lnTo>
                      <a:pt x="1197" y="291"/>
                    </a:lnTo>
                    <a:lnTo>
                      <a:pt x="1197" y="291"/>
                    </a:lnTo>
                    <a:lnTo>
                      <a:pt x="1204" y="300"/>
                    </a:lnTo>
                    <a:lnTo>
                      <a:pt x="1209" y="308"/>
                    </a:lnTo>
                    <a:lnTo>
                      <a:pt x="1219" y="327"/>
                    </a:lnTo>
                    <a:lnTo>
                      <a:pt x="1229" y="347"/>
                    </a:lnTo>
                    <a:lnTo>
                      <a:pt x="1236" y="356"/>
                    </a:lnTo>
                    <a:lnTo>
                      <a:pt x="1242" y="364"/>
                    </a:lnTo>
                    <a:lnTo>
                      <a:pt x="1242" y="364"/>
                    </a:lnTo>
                    <a:lnTo>
                      <a:pt x="1242" y="374"/>
                    </a:lnTo>
                    <a:lnTo>
                      <a:pt x="1244" y="381"/>
                    </a:lnTo>
                    <a:lnTo>
                      <a:pt x="1248" y="386"/>
                    </a:lnTo>
                    <a:lnTo>
                      <a:pt x="1252" y="392"/>
                    </a:lnTo>
                    <a:lnTo>
                      <a:pt x="1252" y="392"/>
                    </a:lnTo>
                    <a:lnTo>
                      <a:pt x="1252" y="375"/>
                    </a:lnTo>
                    <a:lnTo>
                      <a:pt x="1251" y="359"/>
                    </a:lnTo>
                    <a:lnTo>
                      <a:pt x="1249" y="342"/>
                    </a:lnTo>
                    <a:lnTo>
                      <a:pt x="1245" y="326"/>
                    </a:lnTo>
                    <a:lnTo>
                      <a:pt x="1240" y="311"/>
                    </a:lnTo>
                    <a:lnTo>
                      <a:pt x="1235" y="296"/>
                    </a:lnTo>
                    <a:lnTo>
                      <a:pt x="1227" y="283"/>
                    </a:lnTo>
                    <a:lnTo>
                      <a:pt x="1219" y="270"/>
                    </a:lnTo>
                    <a:lnTo>
                      <a:pt x="1210" y="257"/>
                    </a:lnTo>
                    <a:lnTo>
                      <a:pt x="1200" y="244"/>
                    </a:lnTo>
                    <a:lnTo>
                      <a:pt x="1190" y="233"/>
                    </a:lnTo>
                    <a:lnTo>
                      <a:pt x="1178" y="223"/>
                    </a:lnTo>
                    <a:lnTo>
                      <a:pt x="1166" y="212"/>
                    </a:lnTo>
                    <a:lnTo>
                      <a:pt x="1154" y="203"/>
                    </a:lnTo>
                    <a:lnTo>
                      <a:pt x="1142" y="195"/>
                    </a:lnTo>
                    <a:lnTo>
                      <a:pt x="1129" y="187"/>
                    </a:lnTo>
                    <a:lnTo>
                      <a:pt x="1129" y="187"/>
                    </a:lnTo>
                    <a:close/>
                    <a:moveTo>
                      <a:pt x="1542" y="468"/>
                    </a:moveTo>
                    <a:lnTo>
                      <a:pt x="1542" y="468"/>
                    </a:lnTo>
                    <a:lnTo>
                      <a:pt x="1540" y="463"/>
                    </a:lnTo>
                    <a:lnTo>
                      <a:pt x="1537" y="460"/>
                    </a:lnTo>
                    <a:lnTo>
                      <a:pt x="1535" y="457"/>
                    </a:lnTo>
                    <a:lnTo>
                      <a:pt x="1532" y="453"/>
                    </a:lnTo>
                    <a:lnTo>
                      <a:pt x="1532" y="453"/>
                    </a:lnTo>
                    <a:lnTo>
                      <a:pt x="1531" y="448"/>
                    </a:lnTo>
                    <a:lnTo>
                      <a:pt x="1531" y="443"/>
                    </a:lnTo>
                    <a:lnTo>
                      <a:pt x="1530" y="438"/>
                    </a:lnTo>
                    <a:lnTo>
                      <a:pt x="1529" y="433"/>
                    </a:lnTo>
                    <a:lnTo>
                      <a:pt x="1529" y="433"/>
                    </a:lnTo>
                    <a:lnTo>
                      <a:pt x="1521" y="419"/>
                    </a:lnTo>
                    <a:lnTo>
                      <a:pt x="1510" y="405"/>
                    </a:lnTo>
                    <a:lnTo>
                      <a:pt x="1497" y="392"/>
                    </a:lnTo>
                    <a:lnTo>
                      <a:pt x="1483" y="380"/>
                    </a:lnTo>
                    <a:lnTo>
                      <a:pt x="1468" y="368"/>
                    </a:lnTo>
                    <a:lnTo>
                      <a:pt x="1451" y="360"/>
                    </a:lnTo>
                    <a:lnTo>
                      <a:pt x="1434" y="352"/>
                    </a:lnTo>
                    <a:lnTo>
                      <a:pt x="1417" y="347"/>
                    </a:lnTo>
                    <a:lnTo>
                      <a:pt x="1417" y="347"/>
                    </a:lnTo>
                    <a:lnTo>
                      <a:pt x="1406" y="346"/>
                    </a:lnTo>
                    <a:lnTo>
                      <a:pt x="1397" y="346"/>
                    </a:lnTo>
                    <a:lnTo>
                      <a:pt x="1388" y="346"/>
                    </a:lnTo>
                    <a:lnTo>
                      <a:pt x="1379" y="347"/>
                    </a:lnTo>
                    <a:lnTo>
                      <a:pt x="1371" y="350"/>
                    </a:lnTo>
                    <a:lnTo>
                      <a:pt x="1362" y="352"/>
                    </a:lnTo>
                    <a:lnTo>
                      <a:pt x="1355" y="356"/>
                    </a:lnTo>
                    <a:lnTo>
                      <a:pt x="1347" y="361"/>
                    </a:lnTo>
                    <a:lnTo>
                      <a:pt x="1332" y="370"/>
                    </a:lnTo>
                    <a:lnTo>
                      <a:pt x="1318" y="382"/>
                    </a:lnTo>
                    <a:lnTo>
                      <a:pt x="1291" y="406"/>
                    </a:lnTo>
                    <a:lnTo>
                      <a:pt x="1279" y="417"/>
                    </a:lnTo>
                    <a:lnTo>
                      <a:pt x="1266" y="428"/>
                    </a:lnTo>
                    <a:lnTo>
                      <a:pt x="1252" y="437"/>
                    </a:lnTo>
                    <a:lnTo>
                      <a:pt x="1245" y="441"/>
                    </a:lnTo>
                    <a:lnTo>
                      <a:pt x="1239" y="444"/>
                    </a:lnTo>
                    <a:lnTo>
                      <a:pt x="1231" y="446"/>
                    </a:lnTo>
                    <a:lnTo>
                      <a:pt x="1225" y="447"/>
                    </a:lnTo>
                    <a:lnTo>
                      <a:pt x="1218" y="447"/>
                    </a:lnTo>
                    <a:lnTo>
                      <a:pt x="1210" y="447"/>
                    </a:lnTo>
                    <a:lnTo>
                      <a:pt x="1203" y="445"/>
                    </a:lnTo>
                    <a:lnTo>
                      <a:pt x="1194" y="443"/>
                    </a:lnTo>
                    <a:lnTo>
                      <a:pt x="1187" y="439"/>
                    </a:lnTo>
                    <a:lnTo>
                      <a:pt x="1178" y="433"/>
                    </a:lnTo>
                    <a:lnTo>
                      <a:pt x="1178" y="433"/>
                    </a:lnTo>
                    <a:lnTo>
                      <a:pt x="1177" y="427"/>
                    </a:lnTo>
                    <a:lnTo>
                      <a:pt x="1176" y="422"/>
                    </a:lnTo>
                    <a:lnTo>
                      <a:pt x="1172" y="411"/>
                    </a:lnTo>
                    <a:lnTo>
                      <a:pt x="1170" y="407"/>
                    </a:lnTo>
                    <a:lnTo>
                      <a:pt x="1170" y="402"/>
                    </a:lnTo>
                    <a:lnTo>
                      <a:pt x="1173" y="398"/>
                    </a:lnTo>
                    <a:lnTo>
                      <a:pt x="1175" y="394"/>
                    </a:lnTo>
                    <a:lnTo>
                      <a:pt x="1175" y="394"/>
                    </a:lnTo>
                    <a:lnTo>
                      <a:pt x="1181" y="400"/>
                    </a:lnTo>
                    <a:lnTo>
                      <a:pt x="1187" y="407"/>
                    </a:lnTo>
                    <a:lnTo>
                      <a:pt x="1192" y="414"/>
                    </a:lnTo>
                    <a:lnTo>
                      <a:pt x="1197" y="421"/>
                    </a:lnTo>
                    <a:lnTo>
                      <a:pt x="1205" y="425"/>
                    </a:lnTo>
                    <a:lnTo>
                      <a:pt x="1208" y="427"/>
                    </a:lnTo>
                    <a:lnTo>
                      <a:pt x="1212" y="428"/>
                    </a:lnTo>
                    <a:lnTo>
                      <a:pt x="1217" y="428"/>
                    </a:lnTo>
                    <a:lnTo>
                      <a:pt x="1221" y="427"/>
                    </a:lnTo>
                    <a:lnTo>
                      <a:pt x="1226" y="426"/>
                    </a:lnTo>
                    <a:lnTo>
                      <a:pt x="1231" y="424"/>
                    </a:lnTo>
                    <a:lnTo>
                      <a:pt x="1231" y="424"/>
                    </a:lnTo>
                    <a:lnTo>
                      <a:pt x="1234" y="417"/>
                    </a:lnTo>
                    <a:lnTo>
                      <a:pt x="1235" y="412"/>
                    </a:lnTo>
                    <a:lnTo>
                      <a:pt x="1235" y="408"/>
                    </a:lnTo>
                    <a:lnTo>
                      <a:pt x="1234" y="404"/>
                    </a:lnTo>
                    <a:lnTo>
                      <a:pt x="1230" y="394"/>
                    </a:lnTo>
                    <a:lnTo>
                      <a:pt x="1227" y="382"/>
                    </a:lnTo>
                    <a:lnTo>
                      <a:pt x="1227" y="382"/>
                    </a:lnTo>
                    <a:lnTo>
                      <a:pt x="1218" y="376"/>
                    </a:lnTo>
                    <a:lnTo>
                      <a:pt x="1207" y="371"/>
                    </a:lnTo>
                    <a:lnTo>
                      <a:pt x="1197" y="367"/>
                    </a:lnTo>
                    <a:lnTo>
                      <a:pt x="1187" y="364"/>
                    </a:lnTo>
                    <a:lnTo>
                      <a:pt x="1177" y="362"/>
                    </a:lnTo>
                    <a:lnTo>
                      <a:pt x="1166" y="361"/>
                    </a:lnTo>
                    <a:lnTo>
                      <a:pt x="1155" y="360"/>
                    </a:lnTo>
                    <a:lnTo>
                      <a:pt x="1146" y="359"/>
                    </a:lnTo>
                    <a:lnTo>
                      <a:pt x="1135" y="360"/>
                    </a:lnTo>
                    <a:lnTo>
                      <a:pt x="1125" y="361"/>
                    </a:lnTo>
                    <a:lnTo>
                      <a:pt x="1105" y="364"/>
                    </a:lnTo>
                    <a:lnTo>
                      <a:pt x="1085" y="370"/>
                    </a:lnTo>
                    <a:lnTo>
                      <a:pt x="1067" y="379"/>
                    </a:lnTo>
                    <a:lnTo>
                      <a:pt x="1048" y="389"/>
                    </a:lnTo>
                    <a:lnTo>
                      <a:pt x="1032" y="401"/>
                    </a:lnTo>
                    <a:lnTo>
                      <a:pt x="1018" y="415"/>
                    </a:lnTo>
                    <a:lnTo>
                      <a:pt x="1006" y="430"/>
                    </a:lnTo>
                    <a:lnTo>
                      <a:pt x="1000" y="439"/>
                    </a:lnTo>
                    <a:lnTo>
                      <a:pt x="995" y="447"/>
                    </a:lnTo>
                    <a:lnTo>
                      <a:pt x="991" y="456"/>
                    </a:lnTo>
                    <a:lnTo>
                      <a:pt x="986" y="466"/>
                    </a:lnTo>
                    <a:lnTo>
                      <a:pt x="983" y="475"/>
                    </a:lnTo>
                    <a:lnTo>
                      <a:pt x="981" y="485"/>
                    </a:lnTo>
                    <a:lnTo>
                      <a:pt x="980" y="495"/>
                    </a:lnTo>
                    <a:lnTo>
                      <a:pt x="979" y="504"/>
                    </a:lnTo>
                    <a:lnTo>
                      <a:pt x="979" y="504"/>
                    </a:lnTo>
                    <a:lnTo>
                      <a:pt x="979" y="520"/>
                    </a:lnTo>
                    <a:lnTo>
                      <a:pt x="981" y="542"/>
                    </a:lnTo>
                    <a:lnTo>
                      <a:pt x="981" y="542"/>
                    </a:lnTo>
                    <a:lnTo>
                      <a:pt x="982" y="557"/>
                    </a:lnTo>
                    <a:lnTo>
                      <a:pt x="985" y="573"/>
                    </a:lnTo>
                    <a:lnTo>
                      <a:pt x="988" y="589"/>
                    </a:lnTo>
                    <a:lnTo>
                      <a:pt x="993" y="605"/>
                    </a:lnTo>
                    <a:lnTo>
                      <a:pt x="998" y="621"/>
                    </a:lnTo>
                    <a:lnTo>
                      <a:pt x="1003" y="636"/>
                    </a:lnTo>
                    <a:lnTo>
                      <a:pt x="1011" y="650"/>
                    </a:lnTo>
                    <a:lnTo>
                      <a:pt x="1018" y="662"/>
                    </a:lnTo>
                    <a:lnTo>
                      <a:pt x="1018" y="662"/>
                    </a:lnTo>
                    <a:lnTo>
                      <a:pt x="1029" y="675"/>
                    </a:lnTo>
                    <a:lnTo>
                      <a:pt x="1044" y="690"/>
                    </a:lnTo>
                    <a:lnTo>
                      <a:pt x="1052" y="698"/>
                    </a:lnTo>
                    <a:lnTo>
                      <a:pt x="1060" y="703"/>
                    </a:lnTo>
                    <a:lnTo>
                      <a:pt x="1068" y="708"/>
                    </a:lnTo>
                    <a:lnTo>
                      <a:pt x="1074" y="709"/>
                    </a:lnTo>
                    <a:lnTo>
                      <a:pt x="1074" y="709"/>
                    </a:lnTo>
                    <a:lnTo>
                      <a:pt x="1078" y="709"/>
                    </a:lnTo>
                    <a:lnTo>
                      <a:pt x="1083" y="707"/>
                    </a:lnTo>
                    <a:lnTo>
                      <a:pt x="1093" y="701"/>
                    </a:lnTo>
                    <a:lnTo>
                      <a:pt x="1104" y="695"/>
                    </a:lnTo>
                    <a:lnTo>
                      <a:pt x="1116" y="689"/>
                    </a:lnTo>
                    <a:lnTo>
                      <a:pt x="1116" y="689"/>
                    </a:lnTo>
                    <a:lnTo>
                      <a:pt x="1139" y="681"/>
                    </a:lnTo>
                    <a:lnTo>
                      <a:pt x="1163" y="673"/>
                    </a:lnTo>
                    <a:lnTo>
                      <a:pt x="1187" y="666"/>
                    </a:lnTo>
                    <a:lnTo>
                      <a:pt x="1211" y="659"/>
                    </a:lnTo>
                    <a:lnTo>
                      <a:pt x="1236" y="654"/>
                    </a:lnTo>
                    <a:lnTo>
                      <a:pt x="1260" y="649"/>
                    </a:lnTo>
                    <a:lnTo>
                      <a:pt x="1312" y="640"/>
                    </a:lnTo>
                    <a:lnTo>
                      <a:pt x="1363" y="634"/>
                    </a:lnTo>
                    <a:lnTo>
                      <a:pt x="1416" y="628"/>
                    </a:lnTo>
                    <a:lnTo>
                      <a:pt x="1468" y="625"/>
                    </a:lnTo>
                    <a:lnTo>
                      <a:pt x="1520" y="623"/>
                    </a:lnTo>
                    <a:lnTo>
                      <a:pt x="1520" y="623"/>
                    </a:lnTo>
                    <a:lnTo>
                      <a:pt x="1530" y="589"/>
                    </a:lnTo>
                    <a:lnTo>
                      <a:pt x="1536" y="571"/>
                    </a:lnTo>
                    <a:lnTo>
                      <a:pt x="1540" y="552"/>
                    </a:lnTo>
                    <a:lnTo>
                      <a:pt x="1543" y="533"/>
                    </a:lnTo>
                    <a:lnTo>
                      <a:pt x="1545" y="513"/>
                    </a:lnTo>
                    <a:lnTo>
                      <a:pt x="1545" y="490"/>
                    </a:lnTo>
                    <a:lnTo>
                      <a:pt x="1544" y="480"/>
                    </a:lnTo>
                    <a:lnTo>
                      <a:pt x="1542" y="468"/>
                    </a:lnTo>
                    <a:lnTo>
                      <a:pt x="1542" y="468"/>
                    </a:lnTo>
                    <a:close/>
                    <a:moveTo>
                      <a:pt x="1281" y="375"/>
                    </a:moveTo>
                    <a:lnTo>
                      <a:pt x="1281" y="375"/>
                    </a:lnTo>
                    <a:lnTo>
                      <a:pt x="1282" y="377"/>
                    </a:lnTo>
                    <a:lnTo>
                      <a:pt x="1281" y="380"/>
                    </a:lnTo>
                    <a:lnTo>
                      <a:pt x="1280" y="385"/>
                    </a:lnTo>
                    <a:lnTo>
                      <a:pt x="1279" y="387"/>
                    </a:lnTo>
                    <a:lnTo>
                      <a:pt x="1279" y="390"/>
                    </a:lnTo>
                    <a:lnTo>
                      <a:pt x="1279" y="392"/>
                    </a:lnTo>
                    <a:lnTo>
                      <a:pt x="1281" y="394"/>
                    </a:lnTo>
                    <a:lnTo>
                      <a:pt x="1281" y="394"/>
                    </a:lnTo>
                    <a:lnTo>
                      <a:pt x="1284" y="389"/>
                    </a:lnTo>
                    <a:lnTo>
                      <a:pt x="1288" y="383"/>
                    </a:lnTo>
                    <a:lnTo>
                      <a:pt x="1298" y="374"/>
                    </a:lnTo>
                    <a:lnTo>
                      <a:pt x="1308" y="365"/>
                    </a:lnTo>
                    <a:lnTo>
                      <a:pt x="1311" y="361"/>
                    </a:lnTo>
                    <a:lnTo>
                      <a:pt x="1313" y="357"/>
                    </a:lnTo>
                    <a:lnTo>
                      <a:pt x="1313" y="357"/>
                    </a:lnTo>
                    <a:lnTo>
                      <a:pt x="1305" y="362"/>
                    </a:lnTo>
                    <a:lnTo>
                      <a:pt x="1298" y="367"/>
                    </a:lnTo>
                    <a:lnTo>
                      <a:pt x="1290" y="371"/>
                    </a:lnTo>
                    <a:lnTo>
                      <a:pt x="1286" y="372"/>
                    </a:lnTo>
                    <a:lnTo>
                      <a:pt x="1281" y="375"/>
                    </a:lnTo>
                    <a:lnTo>
                      <a:pt x="1281" y="375"/>
                    </a:lnTo>
                    <a:close/>
                    <a:moveTo>
                      <a:pt x="1601" y="659"/>
                    </a:moveTo>
                    <a:lnTo>
                      <a:pt x="1601" y="659"/>
                    </a:lnTo>
                    <a:lnTo>
                      <a:pt x="1574" y="654"/>
                    </a:lnTo>
                    <a:lnTo>
                      <a:pt x="1547" y="647"/>
                    </a:lnTo>
                    <a:lnTo>
                      <a:pt x="1535" y="643"/>
                    </a:lnTo>
                    <a:lnTo>
                      <a:pt x="1521" y="641"/>
                    </a:lnTo>
                    <a:lnTo>
                      <a:pt x="1508" y="640"/>
                    </a:lnTo>
                    <a:lnTo>
                      <a:pt x="1495" y="640"/>
                    </a:lnTo>
                    <a:lnTo>
                      <a:pt x="1495" y="640"/>
                    </a:lnTo>
                    <a:lnTo>
                      <a:pt x="1442" y="643"/>
                    </a:lnTo>
                    <a:lnTo>
                      <a:pt x="1389" y="648"/>
                    </a:lnTo>
                    <a:lnTo>
                      <a:pt x="1335" y="654"/>
                    </a:lnTo>
                    <a:lnTo>
                      <a:pt x="1284" y="662"/>
                    </a:lnTo>
                    <a:lnTo>
                      <a:pt x="1284" y="662"/>
                    </a:lnTo>
                    <a:lnTo>
                      <a:pt x="1255" y="667"/>
                    </a:lnTo>
                    <a:lnTo>
                      <a:pt x="1227" y="673"/>
                    </a:lnTo>
                    <a:lnTo>
                      <a:pt x="1199" y="681"/>
                    </a:lnTo>
                    <a:lnTo>
                      <a:pt x="1174" y="689"/>
                    </a:lnTo>
                    <a:lnTo>
                      <a:pt x="1147" y="699"/>
                    </a:lnTo>
                    <a:lnTo>
                      <a:pt x="1122" y="710"/>
                    </a:lnTo>
                    <a:lnTo>
                      <a:pt x="1099" y="722"/>
                    </a:lnTo>
                    <a:lnTo>
                      <a:pt x="1077" y="733"/>
                    </a:lnTo>
                    <a:lnTo>
                      <a:pt x="1077" y="733"/>
                    </a:lnTo>
                    <a:lnTo>
                      <a:pt x="1057" y="754"/>
                    </a:lnTo>
                    <a:lnTo>
                      <a:pt x="1039" y="775"/>
                    </a:lnTo>
                    <a:lnTo>
                      <a:pt x="1021" y="796"/>
                    </a:lnTo>
                    <a:lnTo>
                      <a:pt x="1002" y="820"/>
                    </a:lnTo>
                    <a:lnTo>
                      <a:pt x="985" y="843"/>
                    </a:lnTo>
                    <a:lnTo>
                      <a:pt x="969" y="866"/>
                    </a:lnTo>
                    <a:lnTo>
                      <a:pt x="937" y="915"/>
                    </a:lnTo>
                    <a:lnTo>
                      <a:pt x="937" y="915"/>
                    </a:lnTo>
                    <a:lnTo>
                      <a:pt x="905" y="965"/>
                    </a:lnTo>
                    <a:lnTo>
                      <a:pt x="873" y="1014"/>
                    </a:lnTo>
                    <a:lnTo>
                      <a:pt x="858" y="1040"/>
                    </a:lnTo>
                    <a:lnTo>
                      <a:pt x="843" y="1065"/>
                    </a:lnTo>
                    <a:lnTo>
                      <a:pt x="830" y="1091"/>
                    </a:lnTo>
                    <a:lnTo>
                      <a:pt x="818" y="1117"/>
                    </a:lnTo>
                    <a:lnTo>
                      <a:pt x="818" y="1117"/>
                    </a:lnTo>
                    <a:lnTo>
                      <a:pt x="841" y="1103"/>
                    </a:lnTo>
                    <a:lnTo>
                      <a:pt x="865" y="1089"/>
                    </a:lnTo>
                    <a:lnTo>
                      <a:pt x="892" y="1076"/>
                    </a:lnTo>
                    <a:lnTo>
                      <a:pt x="920" y="1064"/>
                    </a:lnTo>
                    <a:lnTo>
                      <a:pt x="951" y="1055"/>
                    </a:lnTo>
                    <a:lnTo>
                      <a:pt x="983" y="1046"/>
                    </a:lnTo>
                    <a:lnTo>
                      <a:pt x="999" y="1043"/>
                    </a:lnTo>
                    <a:lnTo>
                      <a:pt x="1016" y="1040"/>
                    </a:lnTo>
                    <a:lnTo>
                      <a:pt x="1034" y="1037"/>
                    </a:lnTo>
                    <a:lnTo>
                      <a:pt x="1053" y="1036"/>
                    </a:lnTo>
                    <a:lnTo>
                      <a:pt x="1053" y="1036"/>
                    </a:lnTo>
                    <a:lnTo>
                      <a:pt x="1071" y="1035"/>
                    </a:lnTo>
                    <a:lnTo>
                      <a:pt x="1089" y="1035"/>
                    </a:lnTo>
                    <a:lnTo>
                      <a:pt x="1107" y="1036"/>
                    </a:lnTo>
                    <a:lnTo>
                      <a:pt x="1127" y="1036"/>
                    </a:lnTo>
                    <a:lnTo>
                      <a:pt x="1127" y="1036"/>
                    </a:lnTo>
                    <a:lnTo>
                      <a:pt x="1170" y="1034"/>
                    </a:lnTo>
                    <a:lnTo>
                      <a:pt x="1214" y="1034"/>
                    </a:lnTo>
                    <a:lnTo>
                      <a:pt x="1257" y="1035"/>
                    </a:lnTo>
                    <a:lnTo>
                      <a:pt x="1299" y="1038"/>
                    </a:lnTo>
                    <a:lnTo>
                      <a:pt x="1339" y="1042"/>
                    </a:lnTo>
                    <a:lnTo>
                      <a:pt x="1376" y="1048"/>
                    </a:lnTo>
                    <a:lnTo>
                      <a:pt x="1412" y="1056"/>
                    </a:lnTo>
                    <a:lnTo>
                      <a:pt x="1430" y="1060"/>
                    </a:lnTo>
                    <a:lnTo>
                      <a:pt x="1446" y="1065"/>
                    </a:lnTo>
                    <a:lnTo>
                      <a:pt x="1446" y="1065"/>
                    </a:lnTo>
                    <a:lnTo>
                      <a:pt x="1460" y="1038"/>
                    </a:lnTo>
                    <a:lnTo>
                      <a:pt x="1473" y="1012"/>
                    </a:lnTo>
                    <a:lnTo>
                      <a:pt x="1488" y="986"/>
                    </a:lnTo>
                    <a:lnTo>
                      <a:pt x="1503" y="961"/>
                    </a:lnTo>
                    <a:lnTo>
                      <a:pt x="1520" y="937"/>
                    </a:lnTo>
                    <a:lnTo>
                      <a:pt x="1537" y="913"/>
                    </a:lnTo>
                    <a:lnTo>
                      <a:pt x="1570" y="866"/>
                    </a:lnTo>
                    <a:lnTo>
                      <a:pt x="1605" y="821"/>
                    </a:lnTo>
                    <a:lnTo>
                      <a:pt x="1642" y="775"/>
                    </a:lnTo>
                    <a:lnTo>
                      <a:pt x="1677" y="730"/>
                    </a:lnTo>
                    <a:lnTo>
                      <a:pt x="1711" y="684"/>
                    </a:lnTo>
                    <a:lnTo>
                      <a:pt x="1711" y="684"/>
                    </a:lnTo>
                    <a:lnTo>
                      <a:pt x="1699" y="680"/>
                    </a:lnTo>
                    <a:lnTo>
                      <a:pt x="1685" y="675"/>
                    </a:lnTo>
                    <a:lnTo>
                      <a:pt x="1659" y="669"/>
                    </a:lnTo>
                    <a:lnTo>
                      <a:pt x="1601" y="659"/>
                    </a:lnTo>
                    <a:lnTo>
                      <a:pt x="1601" y="659"/>
                    </a:lnTo>
                    <a:close/>
                    <a:moveTo>
                      <a:pt x="863" y="707"/>
                    </a:moveTo>
                    <a:lnTo>
                      <a:pt x="863" y="707"/>
                    </a:lnTo>
                    <a:lnTo>
                      <a:pt x="844" y="698"/>
                    </a:lnTo>
                    <a:lnTo>
                      <a:pt x="826" y="690"/>
                    </a:lnTo>
                    <a:lnTo>
                      <a:pt x="807" y="684"/>
                    </a:lnTo>
                    <a:lnTo>
                      <a:pt x="788" y="679"/>
                    </a:lnTo>
                    <a:lnTo>
                      <a:pt x="769" y="674"/>
                    </a:lnTo>
                    <a:lnTo>
                      <a:pt x="749" y="671"/>
                    </a:lnTo>
                    <a:lnTo>
                      <a:pt x="700" y="665"/>
                    </a:lnTo>
                    <a:lnTo>
                      <a:pt x="700" y="665"/>
                    </a:lnTo>
                    <a:lnTo>
                      <a:pt x="660" y="658"/>
                    </a:lnTo>
                    <a:lnTo>
                      <a:pt x="639" y="656"/>
                    </a:lnTo>
                    <a:lnTo>
                      <a:pt x="619" y="655"/>
                    </a:lnTo>
                    <a:lnTo>
                      <a:pt x="619" y="655"/>
                    </a:lnTo>
                    <a:lnTo>
                      <a:pt x="591" y="654"/>
                    </a:lnTo>
                    <a:lnTo>
                      <a:pt x="562" y="656"/>
                    </a:lnTo>
                    <a:lnTo>
                      <a:pt x="506" y="659"/>
                    </a:lnTo>
                    <a:lnTo>
                      <a:pt x="452" y="664"/>
                    </a:lnTo>
                    <a:lnTo>
                      <a:pt x="427" y="665"/>
                    </a:lnTo>
                    <a:lnTo>
                      <a:pt x="403" y="665"/>
                    </a:lnTo>
                    <a:lnTo>
                      <a:pt x="403" y="665"/>
                    </a:lnTo>
                    <a:lnTo>
                      <a:pt x="389" y="664"/>
                    </a:lnTo>
                    <a:lnTo>
                      <a:pt x="375" y="660"/>
                    </a:lnTo>
                    <a:lnTo>
                      <a:pt x="347" y="654"/>
                    </a:lnTo>
                    <a:lnTo>
                      <a:pt x="320" y="648"/>
                    </a:lnTo>
                    <a:lnTo>
                      <a:pt x="307" y="645"/>
                    </a:lnTo>
                    <a:lnTo>
                      <a:pt x="295" y="644"/>
                    </a:lnTo>
                    <a:lnTo>
                      <a:pt x="295" y="644"/>
                    </a:lnTo>
                    <a:lnTo>
                      <a:pt x="295" y="643"/>
                    </a:lnTo>
                    <a:lnTo>
                      <a:pt x="294" y="642"/>
                    </a:lnTo>
                    <a:lnTo>
                      <a:pt x="292" y="642"/>
                    </a:lnTo>
                    <a:lnTo>
                      <a:pt x="292" y="642"/>
                    </a:lnTo>
                    <a:lnTo>
                      <a:pt x="291" y="648"/>
                    </a:lnTo>
                    <a:lnTo>
                      <a:pt x="290" y="653"/>
                    </a:lnTo>
                    <a:lnTo>
                      <a:pt x="288" y="657"/>
                    </a:lnTo>
                    <a:lnTo>
                      <a:pt x="285" y="660"/>
                    </a:lnTo>
                    <a:lnTo>
                      <a:pt x="280" y="667"/>
                    </a:lnTo>
                    <a:lnTo>
                      <a:pt x="275" y="674"/>
                    </a:lnTo>
                    <a:lnTo>
                      <a:pt x="275" y="674"/>
                    </a:lnTo>
                    <a:lnTo>
                      <a:pt x="268" y="690"/>
                    </a:lnTo>
                    <a:lnTo>
                      <a:pt x="261" y="707"/>
                    </a:lnTo>
                    <a:lnTo>
                      <a:pt x="255" y="722"/>
                    </a:lnTo>
                    <a:lnTo>
                      <a:pt x="249" y="735"/>
                    </a:lnTo>
                    <a:lnTo>
                      <a:pt x="249" y="735"/>
                    </a:lnTo>
                    <a:lnTo>
                      <a:pt x="231" y="762"/>
                    </a:lnTo>
                    <a:lnTo>
                      <a:pt x="214" y="788"/>
                    </a:lnTo>
                    <a:lnTo>
                      <a:pt x="196" y="814"/>
                    </a:lnTo>
                    <a:lnTo>
                      <a:pt x="179" y="841"/>
                    </a:lnTo>
                    <a:lnTo>
                      <a:pt x="179" y="841"/>
                    </a:lnTo>
                    <a:lnTo>
                      <a:pt x="171" y="854"/>
                    </a:lnTo>
                    <a:lnTo>
                      <a:pt x="162" y="866"/>
                    </a:lnTo>
                    <a:lnTo>
                      <a:pt x="153" y="879"/>
                    </a:lnTo>
                    <a:lnTo>
                      <a:pt x="145" y="891"/>
                    </a:lnTo>
                    <a:lnTo>
                      <a:pt x="145" y="891"/>
                    </a:lnTo>
                    <a:lnTo>
                      <a:pt x="132" y="916"/>
                    </a:lnTo>
                    <a:lnTo>
                      <a:pt x="124" y="928"/>
                    </a:lnTo>
                    <a:lnTo>
                      <a:pt x="116" y="940"/>
                    </a:lnTo>
                    <a:lnTo>
                      <a:pt x="116" y="940"/>
                    </a:lnTo>
                    <a:lnTo>
                      <a:pt x="105" y="950"/>
                    </a:lnTo>
                    <a:lnTo>
                      <a:pt x="95" y="960"/>
                    </a:lnTo>
                    <a:lnTo>
                      <a:pt x="91" y="966"/>
                    </a:lnTo>
                    <a:lnTo>
                      <a:pt x="87" y="972"/>
                    </a:lnTo>
                    <a:lnTo>
                      <a:pt x="85" y="978"/>
                    </a:lnTo>
                    <a:lnTo>
                      <a:pt x="84" y="987"/>
                    </a:lnTo>
                    <a:lnTo>
                      <a:pt x="84" y="987"/>
                    </a:lnTo>
                    <a:lnTo>
                      <a:pt x="91" y="991"/>
                    </a:lnTo>
                    <a:lnTo>
                      <a:pt x="100" y="997"/>
                    </a:lnTo>
                    <a:lnTo>
                      <a:pt x="115" y="1008"/>
                    </a:lnTo>
                    <a:lnTo>
                      <a:pt x="122" y="1014"/>
                    </a:lnTo>
                    <a:lnTo>
                      <a:pt x="131" y="1016"/>
                    </a:lnTo>
                    <a:lnTo>
                      <a:pt x="136" y="1017"/>
                    </a:lnTo>
                    <a:lnTo>
                      <a:pt x="142" y="1016"/>
                    </a:lnTo>
                    <a:lnTo>
                      <a:pt x="147" y="1016"/>
                    </a:lnTo>
                    <a:lnTo>
                      <a:pt x="152" y="1014"/>
                    </a:lnTo>
                    <a:lnTo>
                      <a:pt x="152" y="1014"/>
                    </a:lnTo>
                    <a:lnTo>
                      <a:pt x="151" y="1018"/>
                    </a:lnTo>
                    <a:lnTo>
                      <a:pt x="150" y="1021"/>
                    </a:lnTo>
                    <a:lnTo>
                      <a:pt x="151" y="1023"/>
                    </a:lnTo>
                    <a:lnTo>
                      <a:pt x="154" y="1026"/>
                    </a:lnTo>
                    <a:lnTo>
                      <a:pt x="154" y="1026"/>
                    </a:lnTo>
                    <a:lnTo>
                      <a:pt x="171" y="1029"/>
                    </a:lnTo>
                    <a:lnTo>
                      <a:pt x="188" y="1032"/>
                    </a:lnTo>
                    <a:lnTo>
                      <a:pt x="203" y="1036"/>
                    </a:lnTo>
                    <a:lnTo>
                      <a:pt x="219" y="1038"/>
                    </a:lnTo>
                    <a:lnTo>
                      <a:pt x="219" y="1038"/>
                    </a:lnTo>
                    <a:lnTo>
                      <a:pt x="243" y="1038"/>
                    </a:lnTo>
                    <a:lnTo>
                      <a:pt x="267" y="1037"/>
                    </a:lnTo>
                    <a:lnTo>
                      <a:pt x="290" y="1035"/>
                    </a:lnTo>
                    <a:lnTo>
                      <a:pt x="315" y="1031"/>
                    </a:lnTo>
                    <a:lnTo>
                      <a:pt x="362" y="1023"/>
                    </a:lnTo>
                    <a:lnTo>
                      <a:pt x="387" y="1020"/>
                    </a:lnTo>
                    <a:lnTo>
                      <a:pt x="410" y="1018"/>
                    </a:lnTo>
                    <a:lnTo>
                      <a:pt x="410" y="1018"/>
                    </a:lnTo>
                    <a:lnTo>
                      <a:pt x="438" y="1018"/>
                    </a:lnTo>
                    <a:lnTo>
                      <a:pt x="465" y="1018"/>
                    </a:lnTo>
                    <a:lnTo>
                      <a:pt x="492" y="1020"/>
                    </a:lnTo>
                    <a:lnTo>
                      <a:pt x="518" y="1023"/>
                    </a:lnTo>
                    <a:lnTo>
                      <a:pt x="544" y="1027"/>
                    </a:lnTo>
                    <a:lnTo>
                      <a:pt x="570" y="1032"/>
                    </a:lnTo>
                    <a:lnTo>
                      <a:pt x="594" y="1037"/>
                    </a:lnTo>
                    <a:lnTo>
                      <a:pt x="619" y="1044"/>
                    </a:lnTo>
                    <a:lnTo>
                      <a:pt x="644" y="1051"/>
                    </a:lnTo>
                    <a:lnTo>
                      <a:pt x="667" y="1059"/>
                    </a:lnTo>
                    <a:lnTo>
                      <a:pt x="714" y="1075"/>
                    </a:lnTo>
                    <a:lnTo>
                      <a:pt x="758" y="1093"/>
                    </a:lnTo>
                    <a:lnTo>
                      <a:pt x="801" y="1112"/>
                    </a:lnTo>
                    <a:lnTo>
                      <a:pt x="801" y="1112"/>
                    </a:lnTo>
                    <a:lnTo>
                      <a:pt x="821" y="1074"/>
                    </a:lnTo>
                    <a:lnTo>
                      <a:pt x="842" y="1036"/>
                    </a:lnTo>
                    <a:lnTo>
                      <a:pt x="864" y="1000"/>
                    </a:lnTo>
                    <a:lnTo>
                      <a:pt x="886" y="965"/>
                    </a:lnTo>
                    <a:lnTo>
                      <a:pt x="932" y="894"/>
                    </a:lnTo>
                    <a:lnTo>
                      <a:pt x="979" y="824"/>
                    </a:lnTo>
                    <a:lnTo>
                      <a:pt x="979" y="824"/>
                    </a:lnTo>
                    <a:lnTo>
                      <a:pt x="976" y="811"/>
                    </a:lnTo>
                    <a:lnTo>
                      <a:pt x="972" y="801"/>
                    </a:lnTo>
                    <a:lnTo>
                      <a:pt x="968" y="790"/>
                    </a:lnTo>
                    <a:lnTo>
                      <a:pt x="963" y="780"/>
                    </a:lnTo>
                    <a:lnTo>
                      <a:pt x="957" y="772"/>
                    </a:lnTo>
                    <a:lnTo>
                      <a:pt x="951" y="763"/>
                    </a:lnTo>
                    <a:lnTo>
                      <a:pt x="945" y="756"/>
                    </a:lnTo>
                    <a:lnTo>
                      <a:pt x="937" y="749"/>
                    </a:lnTo>
                    <a:lnTo>
                      <a:pt x="930" y="743"/>
                    </a:lnTo>
                    <a:lnTo>
                      <a:pt x="921" y="738"/>
                    </a:lnTo>
                    <a:lnTo>
                      <a:pt x="903" y="727"/>
                    </a:lnTo>
                    <a:lnTo>
                      <a:pt x="884" y="716"/>
                    </a:lnTo>
                    <a:lnTo>
                      <a:pt x="863" y="707"/>
                    </a:lnTo>
                    <a:lnTo>
                      <a:pt x="863" y="707"/>
                    </a:lnTo>
                    <a:close/>
                    <a:moveTo>
                      <a:pt x="1667" y="773"/>
                    </a:moveTo>
                    <a:lnTo>
                      <a:pt x="1667" y="773"/>
                    </a:lnTo>
                    <a:lnTo>
                      <a:pt x="1609" y="848"/>
                    </a:lnTo>
                    <a:lnTo>
                      <a:pt x="1581" y="885"/>
                    </a:lnTo>
                    <a:lnTo>
                      <a:pt x="1553" y="924"/>
                    </a:lnTo>
                    <a:lnTo>
                      <a:pt x="1526" y="963"/>
                    </a:lnTo>
                    <a:lnTo>
                      <a:pt x="1513" y="984"/>
                    </a:lnTo>
                    <a:lnTo>
                      <a:pt x="1501" y="1005"/>
                    </a:lnTo>
                    <a:lnTo>
                      <a:pt x="1490" y="1027"/>
                    </a:lnTo>
                    <a:lnTo>
                      <a:pt x="1479" y="1048"/>
                    </a:lnTo>
                    <a:lnTo>
                      <a:pt x="1469" y="1069"/>
                    </a:lnTo>
                    <a:lnTo>
                      <a:pt x="1461" y="1092"/>
                    </a:lnTo>
                    <a:lnTo>
                      <a:pt x="1461" y="1092"/>
                    </a:lnTo>
                    <a:lnTo>
                      <a:pt x="1482" y="1097"/>
                    </a:lnTo>
                    <a:lnTo>
                      <a:pt x="1494" y="1101"/>
                    </a:lnTo>
                    <a:lnTo>
                      <a:pt x="1505" y="1103"/>
                    </a:lnTo>
                    <a:lnTo>
                      <a:pt x="1505" y="1103"/>
                    </a:lnTo>
                    <a:lnTo>
                      <a:pt x="1510" y="1097"/>
                    </a:lnTo>
                    <a:lnTo>
                      <a:pt x="1513" y="1095"/>
                    </a:lnTo>
                    <a:lnTo>
                      <a:pt x="1517" y="1095"/>
                    </a:lnTo>
                    <a:lnTo>
                      <a:pt x="1517" y="1095"/>
                    </a:lnTo>
                    <a:lnTo>
                      <a:pt x="1540" y="1056"/>
                    </a:lnTo>
                    <a:lnTo>
                      <a:pt x="1562" y="1016"/>
                    </a:lnTo>
                    <a:lnTo>
                      <a:pt x="1611" y="940"/>
                    </a:lnTo>
                    <a:lnTo>
                      <a:pt x="1659" y="864"/>
                    </a:lnTo>
                    <a:lnTo>
                      <a:pt x="1681" y="824"/>
                    </a:lnTo>
                    <a:lnTo>
                      <a:pt x="1704" y="785"/>
                    </a:lnTo>
                    <a:lnTo>
                      <a:pt x="1704" y="785"/>
                    </a:lnTo>
                    <a:lnTo>
                      <a:pt x="1696" y="781"/>
                    </a:lnTo>
                    <a:lnTo>
                      <a:pt x="1687" y="778"/>
                    </a:lnTo>
                    <a:lnTo>
                      <a:pt x="1677" y="775"/>
                    </a:lnTo>
                    <a:lnTo>
                      <a:pt x="1667" y="773"/>
                    </a:lnTo>
                    <a:lnTo>
                      <a:pt x="1667" y="773"/>
                    </a:lnTo>
                    <a:close/>
                    <a:moveTo>
                      <a:pt x="1690" y="854"/>
                    </a:moveTo>
                    <a:lnTo>
                      <a:pt x="1690" y="854"/>
                    </a:lnTo>
                    <a:lnTo>
                      <a:pt x="1684" y="859"/>
                    </a:lnTo>
                    <a:lnTo>
                      <a:pt x="1679" y="864"/>
                    </a:lnTo>
                    <a:lnTo>
                      <a:pt x="1674" y="868"/>
                    </a:lnTo>
                    <a:lnTo>
                      <a:pt x="1669" y="874"/>
                    </a:lnTo>
                    <a:lnTo>
                      <a:pt x="1669" y="874"/>
                    </a:lnTo>
                    <a:lnTo>
                      <a:pt x="1662" y="885"/>
                    </a:lnTo>
                    <a:lnTo>
                      <a:pt x="1655" y="897"/>
                    </a:lnTo>
                    <a:lnTo>
                      <a:pt x="1642" y="922"/>
                    </a:lnTo>
                    <a:lnTo>
                      <a:pt x="1629" y="947"/>
                    </a:lnTo>
                    <a:lnTo>
                      <a:pt x="1616" y="972"/>
                    </a:lnTo>
                    <a:lnTo>
                      <a:pt x="1616" y="972"/>
                    </a:lnTo>
                    <a:lnTo>
                      <a:pt x="1590" y="1011"/>
                    </a:lnTo>
                    <a:lnTo>
                      <a:pt x="1577" y="1030"/>
                    </a:lnTo>
                    <a:lnTo>
                      <a:pt x="1566" y="1049"/>
                    </a:lnTo>
                    <a:lnTo>
                      <a:pt x="1555" y="1069"/>
                    </a:lnTo>
                    <a:lnTo>
                      <a:pt x="1545" y="1090"/>
                    </a:lnTo>
                    <a:lnTo>
                      <a:pt x="1537" y="1111"/>
                    </a:lnTo>
                    <a:lnTo>
                      <a:pt x="1535" y="1123"/>
                    </a:lnTo>
                    <a:lnTo>
                      <a:pt x="1532" y="1134"/>
                    </a:lnTo>
                    <a:lnTo>
                      <a:pt x="1532" y="1134"/>
                    </a:lnTo>
                    <a:lnTo>
                      <a:pt x="1532" y="1136"/>
                    </a:lnTo>
                    <a:lnTo>
                      <a:pt x="1533" y="1138"/>
                    </a:lnTo>
                    <a:lnTo>
                      <a:pt x="1537" y="1140"/>
                    </a:lnTo>
                    <a:lnTo>
                      <a:pt x="1539" y="1143"/>
                    </a:lnTo>
                    <a:lnTo>
                      <a:pt x="1540" y="1146"/>
                    </a:lnTo>
                    <a:lnTo>
                      <a:pt x="1539" y="1149"/>
                    </a:lnTo>
                    <a:lnTo>
                      <a:pt x="1539" y="1149"/>
                    </a:lnTo>
                    <a:lnTo>
                      <a:pt x="1537" y="1154"/>
                    </a:lnTo>
                    <a:lnTo>
                      <a:pt x="1532" y="1161"/>
                    </a:lnTo>
                    <a:lnTo>
                      <a:pt x="1531" y="1164"/>
                    </a:lnTo>
                    <a:lnTo>
                      <a:pt x="1531" y="1167"/>
                    </a:lnTo>
                    <a:lnTo>
                      <a:pt x="1532" y="1170"/>
                    </a:lnTo>
                    <a:lnTo>
                      <a:pt x="1535" y="1173"/>
                    </a:lnTo>
                    <a:lnTo>
                      <a:pt x="1535" y="1173"/>
                    </a:lnTo>
                    <a:lnTo>
                      <a:pt x="1547" y="1157"/>
                    </a:lnTo>
                    <a:lnTo>
                      <a:pt x="1560" y="1140"/>
                    </a:lnTo>
                    <a:lnTo>
                      <a:pt x="1583" y="1105"/>
                    </a:lnTo>
                    <a:lnTo>
                      <a:pt x="1605" y="1067"/>
                    </a:lnTo>
                    <a:lnTo>
                      <a:pt x="1627" y="1030"/>
                    </a:lnTo>
                    <a:lnTo>
                      <a:pt x="1648" y="992"/>
                    </a:lnTo>
                    <a:lnTo>
                      <a:pt x="1670" y="956"/>
                    </a:lnTo>
                    <a:lnTo>
                      <a:pt x="1682" y="938"/>
                    </a:lnTo>
                    <a:lnTo>
                      <a:pt x="1695" y="921"/>
                    </a:lnTo>
                    <a:lnTo>
                      <a:pt x="1708" y="905"/>
                    </a:lnTo>
                    <a:lnTo>
                      <a:pt x="1721" y="889"/>
                    </a:lnTo>
                    <a:lnTo>
                      <a:pt x="1721" y="889"/>
                    </a:lnTo>
                    <a:lnTo>
                      <a:pt x="1717" y="884"/>
                    </a:lnTo>
                    <a:lnTo>
                      <a:pt x="1714" y="880"/>
                    </a:lnTo>
                    <a:lnTo>
                      <a:pt x="1712" y="876"/>
                    </a:lnTo>
                    <a:lnTo>
                      <a:pt x="1711" y="871"/>
                    </a:lnTo>
                    <a:lnTo>
                      <a:pt x="1711" y="867"/>
                    </a:lnTo>
                    <a:lnTo>
                      <a:pt x="1711" y="862"/>
                    </a:lnTo>
                    <a:lnTo>
                      <a:pt x="1714" y="851"/>
                    </a:lnTo>
                    <a:lnTo>
                      <a:pt x="1718" y="840"/>
                    </a:lnTo>
                    <a:lnTo>
                      <a:pt x="1720" y="829"/>
                    </a:lnTo>
                    <a:lnTo>
                      <a:pt x="1721" y="822"/>
                    </a:lnTo>
                    <a:lnTo>
                      <a:pt x="1721" y="816"/>
                    </a:lnTo>
                    <a:lnTo>
                      <a:pt x="1720" y="809"/>
                    </a:lnTo>
                    <a:lnTo>
                      <a:pt x="1719" y="802"/>
                    </a:lnTo>
                    <a:lnTo>
                      <a:pt x="1719" y="802"/>
                    </a:lnTo>
                    <a:lnTo>
                      <a:pt x="1714" y="808"/>
                    </a:lnTo>
                    <a:lnTo>
                      <a:pt x="1710" y="815"/>
                    </a:lnTo>
                    <a:lnTo>
                      <a:pt x="1703" y="828"/>
                    </a:lnTo>
                    <a:lnTo>
                      <a:pt x="1696" y="841"/>
                    </a:lnTo>
                    <a:lnTo>
                      <a:pt x="1690" y="854"/>
                    </a:lnTo>
                    <a:lnTo>
                      <a:pt x="1690" y="854"/>
                    </a:lnTo>
                    <a:close/>
                    <a:moveTo>
                      <a:pt x="585" y="1053"/>
                    </a:moveTo>
                    <a:lnTo>
                      <a:pt x="585" y="1053"/>
                    </a:lnTo>
                    <a:lnTo>
                      <a:pt x="567" y="1049"/>
                    </a:lnTo>
                    <a:lnTo>
                      <a:pt x="546" y="1045"/>
                    </a:lnTo>
                    <a:lnTo>
                      <a:pt x="525" y="1042"/>
                    </a:lnTo>
                    <a:lnTo>
                      <a:pt x="503" y="1040"/>
                    </a:lnTo>
                    <a:lnTo>
                      <a:pt x="482" y="1037"/>
                    </a:lnTo>
                    <a:lnTo>
                      <a:pt x="460" y="1036"/>
                    </a:lnTo>
                    <a:lnTo>
                      <a:pt x="438" y="1035"/>
                    </a:lnTo>
                    <a:lnTo>
                      <a:pt x="418" y="1036"/>
                    </a:lnTo>
                    <a:lnTo>
                      <a:pt x="418" y="1036"/>
                    </a:lnTo>
                    <a:lnTo>
                      <a:pt x="398" y="1037"/>
                    </a:lnTo>
                    <a:lnTo>
                      <a:pt x="380" y="1040"/>
                    </a:lnTo>
                    <a:lnTo>
                      <a:pt x="343" y="1047"/>
                    </a:lnTo>
                    <a:lnTo>
                      <a:pt x="325" y="1050"/>
                    </a:lnTo>
                    <a:lnTo>
                      <a:pt x="305" y="1053"/>
                    </a:lnTo>
                    <a:lnTo>
                      <a:pt x="287" y="1056"/>
                    </a:lnTo>
                    <a:lnTo>
                      <a:pt x="268" y="1056"/>
                    </a:lnTo>
                    <a:lnTo>
                      <a:pt x="268" y="1056"/>
                    </a:lnTo>
                    <a:lnTo>
                      <a:pt x="235" y="1055"/>
                    </a:lnTo>
                    <a:lnTo>
                      <a:pt x="201" y="1051"/>
                    </a:lnTo>
                    <a:lnTo>
                      <a:pt x="185" y="1049"/>
                    </a:lnTo>
                    <a:lnTo>
                      <a:pt x="169" y="1046"/>
                    </a:lnTo>
                    <a:lnTo>
                      <a:pt x="155" y="1042"/>
                    </a:lnTo>
                    <a:lnTo>
                      <a:pt x="143" y="1036"/>
                    </a:lnTo>
                    <a:lnTo>
                      <a:pt x="143" y="1036"/>
                    </a:lnTo>
                    <a:lnTo>
                      <a:pt x="131" y="1046"/>
                    </a:lnTo>
                    <a:lnTo>
                      <a:pt x="119" y="1057"/>
                    </a:lnTo>
                    <a:lnTo>
                      <a:pt x="107" y="1067"/>
                    </a:lnTo>
                    <a:lnTo>
                      <a:pt x="95" y="1078"/>
                    </a:lnTo>
                    <a:lnTo>
                      <a:pt x="95" y="1078"/>
                    </a:lnTo>
                    <a:lnTo>
                      <a:pt x="165" y="1079"/>
                    </a:lnTo>
                    <a:lnTo>
                      <a:pt x="237" y="1079"/>
                    </a:lnTo>
                    <a:lnTo>
                      <a:pt x="386" y="1078"/>
                    </a:lnTo>
                    <a:lnTo>
                      <a:pt x="461" y="1078"/>
                    </a:lnTo>
                    <a:lnTo>
                      <a:pt x="536" y="1079"/>
                    </a:lnTo>
                    <a:lnTo>
                      <a:pt x="608" y="1081"/>
                    </a:lnTo>
                    <a:lnTo>
                      <a:pt x="645" y="1084"/>
                    </a:lnTo>
                    <a:lnTo>
                      <a:pt x="681" y="1088"/>
                    </a:lnTo>
                    <a:lnTo>
                      <a:pt x="681" y="1088"/>
                    </a:lnTo>
                    <a:lnTo>
                      <a:pt x="669" y="1081"/>
                    </a:lnTo>
                    <a:lnTo>
                      <a:pt x="658" y="1076"/>
                    </a:lnTo>
                    <a:lnTo>
                      <a:pt x="633" y="1066"/>
                    </a:lnTo>
                    <a:lnTo>
                      <a:pt x="608" y="1059"/>
                    </a:lnTo>
                    <a:lnTo>
                      <a:pt x="585" y="1053"/>
                    </a:lnTo>
                    <a:lnTo>
                      <a:pt x="585" y="1053"/>
                    </a:lnTo>
                    <a:close/>
                    <a:moveTo>
                      <a:pt x="1323" y="1061"/>
                    </a:moveTo>
                    <a:lnTo>
                      <a:pt x="1323" y="1061"/>
                    </a:lnTo>
                    <a:lnTo>
                      <a:pt x="1271" y="1060"/>
                    </a:lnTo>
                    <a:lnTo>
                      <a:pt x="1218" y="1057"/>
                    </a:lnTo>
                    <a:lnTo>
                      <a:pt x="1164" y="1055"/>
                    </a:lnTo>
                    <a:lnTo>
                      <a:pt x="1111" y="1053"/>
                    </a:lnTo>
                    <a:lnTo>
                      <a:pt x="1084" y="1053"/>
                    </a:lnTo>
                    <a:lnTo>
                      <a:pt x="1059" y="1055"/>
                    </a:lnTo>
                    <a:lnTo>
                      <a:pt x="1033" y="1057"/>
                    </a:lnTo>
                    <a:lnTo>
                      <a:pt x="1009" y="1059"/>
                    </a:lnTo>
                    <a:lnTo>
                      <a:pt x="986" y="1063"/>
                    </a:lnTo>
                    <a:lnTo>
                      <a:pt x="964" y="1068"/>
                    </a:lnTo>
                    <a:lnTo>
                      <a:pt x="942" y="1076"/>
                    </a:lnTo>
                    <a:lnTo>
                      <a:pt x="922" y="1084"/>
                    </a:lnTo>
                    <a:lnTo>
                      <a:pt x="922" y="1084"/>
                    </a:lnTo>
                    <a:lnTo>
                      <a:pt x="953" y="1082"/>
                    </a:lnTo>
                    <a:lnTo>
                      <a:pt x="983" y="1080"/>
                    </a:lnTo>
                    <a:lnTo>
                      <a:pt x="1043" y="1078"/>
                    </a:lnTo>
                    <a:lnTo>
                      <a:pt x="1102" y="1078"/>
                    </a:lnTo>
                    <a:lnTo>
                      <a:pt x="1159" y="1079"/>
                    </a:lnTo>
                    <a:lnTo>
                      <a:pt x="1272" y="1082"/>
                    </a:lnTo>
                    <a:lnTo>
                      <a:pt x="1327" y="1082"/>
                    </a:lnTo>
                    <a:lnTo>
                      <a:pt x="1381" y="1082"/>
                    </a:lnTo>
                    <a:lnTo>
                      <a:pt x="1381" y="1082"/>
                    </a:lnTo>
                    <a:lnTo>
                      <a:pt x="1396" y="1082"/>
                    </a:lnTo>
                    <a:lnTo>
                      <a:pt x="1407" y="1083"/>
                    </a:lnTo>
                    <a:lnTo>
                      <a:pt x="1416" y="1084"/>
                    </a:lnTo>
                    <a:lnTo>
                      <a:pt x="1426" y="1088"/>
                    </a:lnTo>
                    <a:lnTo>
                      <a:pt x="1426" y="1088"/>
                    </a:lnTo>
                    <a:lnTo>
                      <a:pt x="1422" y="1082"/>
                    </a:lnTo>
                    <a:lnTo>
                      <a:pt x="1418" y="1079"/>
                    </a:lnTo>
                    <a:lnTo>
                      <a:pt x="1412" y="1075"/>
                    </a:lnTo>
                    <a:lnTo>
                      <a:pt x="1407" y="1072"/>
                    </a:lnTo>
                    <a:lnTo>
                      <a:pt x="1395" y="1067"/>
                    </a:lnTo>
                    <a:lnTo>
                      <a:pt x="1381" y="1064"/>
                    </a:lnTo>
                    <a:lnTo>
                      <a:pt x="1367" y="1062"/>
                    </a:lnTo>
                    <a:lnTo>
                      <a:pt x="1352" y="1061"/>
                    </a:lnTo>
                    <a:lnTo>
                      <a:pt x="1323" y="1061"/>
                    </a:lnTo>
                    <a:lnTo>
                      <a:pt x="1323" y="1061"/>
                    </a:lnTo>
                    <a:close/>
                    <a:moveTo>
                      <a:pt x="607" y="1105"/>
                    </a:moveTo>
                    <a:lnTo>
                      <a:pt x="607" y="1105"/>
                    </a:lnTo>
                    <a:lnTo>
                      <a:pt x="575" y="1102"/>
                    </a:lnTo>
                    <a:lnTo>
                      <a:pt x="543" y="1099"/>
                    </a:lnTo>
                    <a:lnTo>
                      <a:pt x="480" y="1097"/>
                    </a:lnTo>
                    <a:lnTo>
                      <a:pt x="418" y="1097"/>
                    </a:lnTo>
                    <a:lnTo>
                      <a:pt x="355" y="1097"/>
                    </a:lnTo>
                    <a:lnTo>
                      <a:pt x="228" y="1099"/>
                    </a:lnTo>
                    <a:lnTo>
                      <a:pt x="164" y="1101"/>
                    </a:lnTo>
                    <a:lnTo>
                      <a:pt x="98" y="1099"/>
                    </a:lnTo>
                    <a:lnTo>
                      <a:pt x="98" y="1099"/>
                    </a:lnTo>
                    <a:lnTo>
                      <a:pt x="101" y="1113"/>
                    </a:lnTo>
                    <a:lnTo>
                      <a:pt x="103" y="1127"/>
                    </a:lnTo>
                    <a:lnTo>
                      <a:pt x="103" y="1127"/>
                    </a:lnTo>
                    <a:lnTo>
                      <a:pt x="123" y="1129"/>
                    </a:lnTo>
                    <a:lnTo>
                      <a:pt x="143" y="1132"/>
                    </a:lnTo>
                    <a:lnTo>
                      <a:pt x="152" y="1133"/>
                    </a:lnTo>
                    <a:lnTo>
                      <a:pt x="162" y="1135"/>
                    </a:lnTo>
                    <a:lnTo>
                      <a:pt x="169" y="1138"/>
                    </a:lnTo>
                    <a:lnTo>
                      <a:pt x="177" y="1141"/>
                    </a:lnTo>
                    <a:lnTo>
                      <a:pt x="177" y="1141"/>
                    </a:lnTo>
                    <a:lnTo>
                      <a:pt x="157" y="1143"/>
                    </a:lnTo>
                    <a:lnTo>
                      <a:pt x="132" y="1144"/>
                    </a:lnTo>
                    <a:lnTo>
                      <a:pt x="106" y="1146"/>
                    </a:lnTo>
                    <a:lnTo>
                      <a:pt x="84" y="1147"/>
                    </a:lnTo>
                    <a:lnTo>
                      <a:pt x="84" y="1147"/>
                    </a:lnTo>
                    <a:lnTo>
                      <a:pt x="87" y="1151"/>
                    </a:lnTo>
                    <a:lnTo>
                      <a:pt x="90" y="1154"/>
                    </a:lnTo>
                    <a:lnTo>
                      <a:pt x="94" y="1157"/>
                    </a:lnTo>
                    <a:lnTo>
                      <a:pt x="98" y="1159"/>
                    </a:lnTo>
                    <a:lnTo>
                      <a:pt x="106" y="1162"/>
                    </a:lnTo>
                    <a:lnTo>
                      <a:pt x="116" y="1163"/>
                    </a:lnTo>
                    <a:lnTo>
                      <a:pt x="136" y="1162"/>
                    </a:lnTo>
                    <a:lnTo>
                      <a:pt x="148" y="1161"/>
                    </a:lnTo>
                    <a:lnTo>
                      <a:pt x="160" y="1162"/>
                    </a:lnTo>
                    <a:lnTo>
                      <a:pt x="160" y="1162"/>
                    </a:lnTo>
                    <a:lnTo>
                      <a:pt x="193" y="1163"/>
                    </a:lnTo>
                    <a:lnTo>
                      <a:pt x="227" y="1164"/>
                    </a:lnTo>
                    <a:lnTo>
                      <a:pt x="297" y="1163"/>
                    </a:lnTo>
                    <a:lnTo>
                      <a:pt x="365" y="1162"/>
                    </a:lnTo>
                    <a:lnTo>
                      <a:pt x="400" y="1161"/>
                    </a:lnTo>
                    <a:lnTo>
                      <a:pt x="433" y="1162"/>
                    </a:lnTo>
                    <a:lnTo>
                      <a:pt x="433" y="1162"/>
                    </a:lnTo>
                    <a:lnTo>
                      <a:pt x="448" y="1162"/>
                    </a:lnTo>
                    <a:lnTo>
                      <a:pt x="464" y="1164"/>
                    </a:lnTo>
                    <a:lnTo>
                      <a:pt x="493" y="1167"/>
                    </a:lnTo>
                    <a:lnTo>
                      <a:pt x="507" y="1168"/>
                    </a:lnTo>
                    <a:lnTo>
                      <a:pt x="521" y="1168"/>
                    </a:lnTo>
                    <a:lnTo>
                      <a:pt x="534" y="1168"/>
                    </a:lnTo>
                    <a:lnTo>
                      <a:pt x="548" y="1166"/>
                    </a:lnTo>
                    <a:lnTo>
                      <a:pt x="548" y="1166"/>
                    </a:lnTo>
                    <a:lnTo>
                      <a:pt x="545" y="1166"/>
                    </a:lnTo>
                    <a:lnTo>
                      <a:pt x="543" y="1165"/>
                    </a:lnTo>
                    <a:lnTo>
                      <a:pt x="542" y="1164"/>
                    </a:lnTo>
                    <a:lnTo>
                      <a:pt x="541" y="1162"/>
                    </a:lnTo>
                    <a:lnTo>
                      <a:pt x="541" y="1162"/>
                    </a:lnTo>
                    <a:lnTo>
                      <a:pt x="560" y="1158"/>
                    </a:lnTo>
                    <a:lnTo>
                      <a:pt x="581" y="1157"/>
                    </a:lnTo>
                    <a:lnTo>
                      <a:pt x="602" y="1158"/>
                    </a:lnTo>
                    <a:lnTo>
                      <a:pt x="622" y="1158"/>
                    </a:lnTo>
                    <a:lnTo>
                      <a:pt x="644" y="1159"/>
                    </a:lnTo>
                    <a:lnTo>
                      <a:pt x="664" y="1158"/>
                    </a:lnTo>
                    <a:lnTo>
                      <a:pt x="683" y="1156"/>
                    </a:lnTo>
                    <a:lnTo>
                      <a:pt x="692" y="1154"/>
                    </a:lnTo>
                    <a:lnTo>
                      <a:pt x="700" y="1152"/>
                    </a:lnTo>
                    <a:lnTo>
                      <a:pt x="700" y="1152"/>
                    </a:lnTo>
                    <a:lnTo>
                      <a:pt x="645" y="1144"/>
                    </a:lnTo>
                    <a:lnTo>
                      <a:pt x="588" y="1137"/>
                    </a:lnTo>
                    <a:lnTo>
                      <a:pt x="588" y="1137"/>
                    </a:lnTo>
                    <a:lnTo>
                      <a:pt x="561" y="1133"/>
                    </a:lnTo>
                    <a:lnTo>
                      <a:pt x="534" y="1128"/>
                    </a:lnTo>
                    <a:lnTo>
                      <a:pt x="522" y="1125"/>
                    </a:lnTo>
                    <a:lnTo>
                      <a:pt x="509" y="1122"/>
                    </a:lnTo>
                    <a:lnTo>
                      <a:pt x="496" y="1118"/>
                    </a:lnTo>
                    <a:lnTo>
                      <a:pt x="484" y="1112"/>
                    </a:lnTo>
                    <a:lnTo>
                      <a:pt x="484" y="1112"/>
                    </a:lnTo>
                    <a:lnTo>
                      <a:pt x="500" y="1112"/>
                    </a:lnTo>
                    <a:lnTo>
                      <a:pt x="517" y="1112"/>
                    </a:lnTo>
                    <a:lnTo>
                      <a:pt x="551" y="1116"/>
                    </a:lnTo>
                    <a:lnTo>
                      <a:pt x="584" y="1120"/>
                    </a:lnTo>
                    <a:lnTo>
                      <a:pt x="619" y="1125"/>
                    </a:lnTo>
                    <a:lnTo>
                      <a:pt x="653" y="1131"/>
                    </a:lnTo>
                    <a:lnTo>
                      <a:pt x="689" y="1134"/>
                    </a:lnTo>
                    <a:lnTo>
                      <a:pt x="706" y="1134"/>
                    </a:lnTo>
                    <a:lnTo>
                      <a:pt x="723" y="1134"/>
                    </a:lnTo>
                    <a:lnTo>
                      <a:pt x="740" y="1134"/>
                    </a:lnTo>
                    <a:lnTo>
                      <a:pt x="757" y="1132"/>
                    </a:lnTo>
                    <a:lnTo>
                      <a:pt x="757" y="1132"/>
                    </a:lnTo>
                    <a:lnTo>
                      <a:pt x="749" y="1127"/>
                    </a:lnTo>
                    <a:lnTo>
                      <a:pt x="740" y="1123"/>
                    </a:lnTo>
                    <a:lnTo>
                      <a:pt x="721" y="1117"/>
                    </a:lnTo>
                    <a:lnTo>
                      <a:pt x="703" y="1112"/>
                    </a:lnTo>
                    <a:lnTo>
                      <a:pt x="683" y="1109"/>
                    </a:lnTo>
                    <a:lnTo>
                      <a:pt x="664" y="1108"/>
                    </a:lnTo>
                    <a:lnTo>
                      <a:pt x="645" y="1107"/>
                    </a:lnTo>
                    <a:lnTo>
                      <a:pt x="607" y="1105"/>
                    </a:lnTo>
                    <a:lnTo>
                      <a:pt x="607" y="1105"/>
                    </a:lnTo>
                    <a:close/>
                    <a:moveTo>
                      <a:pt x="1472" y="1114"/>
                    </a:moveTo>
                    <a:lnTo>
                      <a:pt x="1472" y="1114"/>
                    </a:lnTo>
                    <a:lnTo>
                      <a:pt x="1433" y="1108"/>
                    </a:lnTo>
                    <a:lnTo>
                      <a:pt x="1393" y="1104"/>
                    </a:lnTo>
                    <a:lnTo>
                      <a:pt x="1352" y="1101"/>
                    </a:lnTo>
                    <a:lnTo>
                      <a:pt x="1311" y="1099"/>
                    </a:lnTo>
                    <a:lnTo>
                      <a:pt x="1311" y="1099"/>
                    </a:lnTo>
                    <a:lnTo>
                      <a:pt x="1267" y="1099"/>
                    </a:lnTo>
                    <a:lnTo>
                      <a:pt x="1222" y="1097"/>
                    </a:lnTo>
                    <a:lnTo>
                      <a:pt x="1128" y="1094"/>
                    </a:lnTo>
                    <a:lnTo>
                      <a:pt x="1079" y="1093"/>
                    </a:lnTo>
                    <a:lnTo>
                      <a:pt x="1031" y="1093"/>
                    </a:lnTo>
                    <a:lnTo>
                      <a:pt x="983" y="1095"/>
                    </a:lnTo>
                    <a:lnTo>
                      <a:pt x="960" y="1097"/>
                    </a:lnTo>
                    <a:lnTo>
                      <a:pt x="937" y="1099"/>
                    </a:lnTo>
                    <a:lnTo>
                      <a:pt x="937" y="1099"/>
                    </a:lnTo>
                    <a:lnTo>
                      <a:pt x="906" y="1105"/>
                    </a:lnTo>
                    <a:lnTo>
                      <a:pt x="891" y="1108"/>
                    </a:lnTo>
                    <a:lnTo>
                      <a:pt x="876" y="1112"/>
                    </a:lnTo>
                    <a:lnTo>
                      <a:pt x="862" y="1118"/>
                    </a:lnTo>
                    <a:lnTo>
                      <a:pt x="848" y="1124"/>
                    </a:lnTo>
                    <a:lnTo>
                      <a:pt x="835" y="1131"/>
                    </a:lnTo>
                    <a:lnTo>
                      <a:pt x="824" y="1139"/>
                    </a:lnTo>
                    <a:lnTo>
                      <a:pt x="824" y="1139"/>
                    </a:lnTo>
                    <a:lnTo>
                      <a:pt x="829" y="1144"/>
                    </a:lnTo>
                    <a:lnTo>
                      <a:pt x="833" y="1150"/>
                    </a:lnTo>
                    <a:lnTo>
                      <a:pt x="837" y="1155"/>
                    </a:lnTo>
                    <a:lnTo>
                      <a:pt x="840" y="1157"/>
                    </a:lnTo>
                    <a:lnTo>
                      <a:pt x="843" y="1158"/>
                    </a:lnTo>
                    <a:lnTo>
                      <a:pt x="843" y="1158"/>
                    </a:lnTo>
                    <a:lnTo>
                      <a:pt x="885" y="1143"/>
                    </a:lnTo>
                    <a:lnTo>
                      <a:pt x="906" y="1137"/>
                    </a:lnTo>
                    <a:lnTo>
                      <a:pt x="926" y="1131"/>
                    </a:lnTo>
                    <a:lnTo>
                      <a:pt x="949" y="1125"/>
                    </a:lnTo>
                    <a:lnTo>
                      <a:pt x="970" y="1120"/>
                    </a:lnTo>
                    <a:lnTo>
                      <a:pt x="994" y="1117"/>
                    </a:lnTo>
                    <a:lnTo>
                      <a:pt x="1018" y="1114"/>
                    </a:lnTo>
                    <a:lnTo>
                      <a:pt x="1018" y="1114"/>
                    </a:lnTo>
                    <a:lnTo>
                      <a:pt x="1031" y="1113"/>
                    </a:lnTo>
                    <a:lnTo>
                      <a:pt x="1039" y="1113"/>
                    </a:lnTo>
                    <a:lnTo>
                      <a:pt x="1046" y="1113"/>
                    </a:lnTo>
                    <a:lnTo>
                      <a:pt x="1053" y="1114"/>
                    </a:lnTo>
                    <a:lnTo>
                      <a:pt x="1058" y="1118"/>
                    </a:lnTo>
                    <a:lnTo>
                      <a:pt x="1062" y="1121"/>
                    </a:lnTo>
                    <a:lnTo>
                      <a:pt x="1064" y="1127"/>
                    </a:lnTo>
                    <a:lnTo>
                      <a:pt x="1064" y="1127"/>
                    </a:lnTo>
                    <a:lnTo>
                      <a:pt x="1038" y="1128"/>
                    </a:lnTo>
                    <a:lnTo>
                      <a:pt x="1010" y="1131"/>
                    </a:lnTo>
                    <a:lnTo>
                      <a:pt x="983" y="1134"/>
                    </a:lnTo>
                    <a:lnTo>
                      <a:pt x="957" y="1138"/>
                    </a:lnTo>
                    <a:lnTo>
                      <a:pt x="933" y="1143"/>
                    </a:lnTo>
                    <a:lnTo>
                      <a:pt x="908" y="1150"/>
                    </a:lnTo>
                    <a:lnTo>
                      <a:pt x="886" y="1158"/>
                    </a:lnTo>
                    <a:lnTo>
                      <a:pt x="865" y="1169"/>
                    </a:lnTo>
                    <a:lnTo>
                      <a:pt x="865" y="1169"/>
                    </a:lnTo>
                    <a:lnTo>
                      <a:pt x="903" y="1165"/>
                    </a:lnTo>
                    <a:lnTo>
                      <a:pt x="940" y="1163"/>
                    </a:lnTo>
                    <a:lnTo>
                      <a:pt x="978" y="1163"/>
                    </a:lnTo>
                    <a:lnTo>
                      <a:pt x="1014" y="1163"/>
                    </a:lnTo>
                    <a:lnTo>
                      <a:pt x="1052" y="1164"/>
                    </a:lnTo>
                    <a:lnTo>
                      <a:pt x="1088" y="1166"/>
                    </a:lnTo>
                    <a:lnTo>
                      <a:pt x="1161" y="1171"/>
                    </a:lnTo>
                    <a:lnTo>
                      <a:pt x="1233" y="1179"/>
                    </a:lnTo>
                    <a:lnTo>
                      <a:pt x="1301" y="1187"/>
                    </a:lnTo>
                    <a:lnTo>
                      <a:pt x="1367" y="1195"/>
                    </a:lnTo>
                    <a:lnTo>
                      <a:pt x="1431" y="1200"/>
                    </a:lnTo>
                    <a:lnTo>
                      <a:pt x="1431" y="1200"/>
                    </a:lnTo>
                    <a:lnTo>
                      <a:pt x="1454" y="1203"/>
                    </a:lnTo>
                    <a:lnTo>
                      <a:pt x="1477" y="1205"/>
                    </a:lnTo>
                    <a:lnTo>
                      <a:pt x="1486" y="1204"/>
                    </a:lnTo>
                    <a:lnTo>
                      <a:pt x="1496" y="1203"/>
                    </a:lnTo>
                    <a:lnTo>
                      <a:pt x="1505" y="1200"/>
                    </a:lnTo>
                    <a:lnTo>
                      <a:pt x="1512" y="1196"/>
                    </a:lnTo>
                    <a:lnTo>
                      <a:pt x="1512" y="1196"/>
                    </a:lnTo>
                    <a:lnTo>
                      <a:pt x="1493" y="1193"/>
                    </a:lnTo>
                    <a:lnTo>
                      <a:pt x="1473" y="1190"/>
                    </a:lnTo>
                    <a:lnTo>
                      <a:pt x="1464" y="1188"/>
                    </a:lnTo>
                    <a:lnTo>
                      <a:pt x="1455" y="1186"/>
                    </a:lnTo>
                    <a:lnTo>
                      <a:pt x="1448" y="1182"/>
                    </a:lnTo>
                    <a:lnTo>
                      <a:pt x="1441" y="1175"/>
                    </a:lnTo>
                    <a:lnTo>
                      <a:pt x="1441" y="1175"/>
                    </a:lnTo>
                    <a:lnTo>
                      <a:pt x="1447" y="1174"/>
                    </a:lnTo>
                    <a:lnTo>
                      <a:pt x="1452" y="1174"/>
                    </a:lnTo>
                    <a:lnTo>
                      <a:pt x="1463" y="1174"/>
                    </a:lnTo>
                    <a:lnTo>
                      <a:pt x="1485" y="1178"/>
                    </a:lnTo>
                    <a:lnTo>
                      <a:pt x="1496" y="1178"/>
                    </a:lnTo>
                    <a:lnTo>
                      <a:pt x="1500" y="1178"/>
                    </a:lnTo>
                    <a:lnTo>
                      <a:pt x="1505" y="1177"/>
                    </a:lnTo>
                    <a:lnTo>
                      <a:pt x="1509" y="1174"/>
                    </a:lnTo>
                    <a:lnTo>
                      <a:pt x="1512" y="1172"/>
                    </a:lnTo>
                    <a:lnTo>
                      <a:pt x="1515" y="1168"/>
                    </a:lnTo>
                    <a:lnTo>
                      <a:pt x="1517" y="1164"/>
                    </a:lnTo>
                    <a:lnTo>
                      <a:pt x="1517" y="1164"/>
                    </a:lnTo>
                    <a:lnTo>
                      <a:pt x="1509" y="1161"/>
                    </a:lnTo>
                    <a:lnTo>
                      <a:pt x="1500" y="1159"/>
                    </a:lnTo>
                    <a:lnTo>
                      <a:pt x="1492" y="1158"/>
                    </a:lnTo>
                    <a:lnTo>
                      <a:pt x="1482" y="1157"/>
                    </a:lnTo>
                    <a:lnTo>
                      <a:pt x="1462" y="1158"/>
                    </a:lnTo>
                    <a:lnTo>
                      <a:pt x="1441" y="1159"/>
                    </a:lnTo>
                    <a:lnTo>
                      <a:pt x="1421" y="1161"/>
                    </a:lnTo>
                    <a:lnTo>
                      <a:pt x="1412" y="1161"/>
                    </a:lnTo>
                    <a:lnTo>
                      <a:pt x="1404" y="1159"/>
                    </a:lnTo>
                    <a:lnTo>
                      <a:pt x="1395" y="1157"/>
                    </a:lnTo>
                    <a:lnTo>
                      <a:pt x="1388" y="1155"/>
                    </a:lnTo>
                    <a:lnTo>
                      <a:pt x="1382" y="1151"/>
                    </a:lnTo>
                    <a:lnTo>
                      <a:pt x="1377" y="1147"/>
                    </a:lnTo>
                    <a:lnTo>
                      <a:pt x="1377" y="1147"/>
                    </a:lnTo>
                    <a:lnTo>
                      <a:pt x="1408" y="1147"/>
                    </a:lnTo>
                    <a:lnTo>
                      <a:pt x="1442" y="1146"/>
                    </a:lnTo>
                    <a:lnTo>
                      <a:pt x="1510" y="1141"/>
                    </a:lnTo>
                    <a:lnTo>
                      <a:pt x="1510" y="1141"/>
                    </a:lnTo>
                    <a:lnTo>
                      <a:pt x="1502" y="1137"/>
                    </a:lnTo>
                    <a:lnTo>
                      <a:pt x="1492" y="1131"/>
                    </a:lnTo>
                    <a:lnTo>
                      <a:pt x="1481" y="1123"/>
                    </a:lnTo>
                    <a:lnTo>
                      <a:pt x="1477" y="1119"/>
                    </a:lnTo>
                    <a:lnTo>
                      <a:pt x="1472" y="1114"/>
                    </a:lnTo>
                    <a:lnTo>
                      <a:pt x="1472" y="1114"/>
                    </a:lnTo>
                    <a:close/>
                    <a:moveTo>
                      <a:pt x="755" y="1173"/>
                    </a:moveTo>
                    <a:lnTo>
                      <a:pt x="755" y="1173"/>
                    </a:lnTo>
                    <a:lnTo>
                      <a:pt x="765" y="1175"/>
                    </a:lnTo>
                    <a:lnTo>
                      <a:pt x="774" y="1177"/>
                    </a:lnTo>
                    <a:lnTo>
                      <a:pt x="784" y="1177"/>
                    </a:lnTo>
                    <a:lnTo>
                      <a:pt x="793" y="1174"/>
                    </a:lnTo>
                    <a:lnTo>
                      <a:pt x="800" y="1172"/>
                    </a:lnTo>
                    <a:lnTo>
                      <a:pt x="806" y="1168"/>
                    </a:lnTo>
                    <a:lnTo>
                      <a:pt x="813" y="1164"/>
                    </a:lnTo>
                    <a:lnTo>
                      <a:pt x="818" y="1158"/>
                    </a:lnTo>
                    <a:lnTo>
                      <a:pt x="818" y="1158"/>
                    </a:lnTo>
                    <a:lnTo>
                      <a:pt x="815" y="1156"/>
                    </a:lnTo>
                    <a:lnTo>
                      <a:pt x="813" y="1153"/>
                    </a:lnTo>
                    <a:lnTo>
                      <a:pt x="811" y="1150"/>
                    </a:lnTo>
                    <a:lnTo>
                      <a:pt x="809" y="1147"/>
                    </a:lnTo>
                    <a:lnTo>
                      <a:pt x="809" y="1147"/>
                    </a:lnTo>
                    <a:lnTo>
                      <a:pt x="794" y="1150"/>
                    </a:lnTo>
                    <a:lnTo>
                      <a:pt x="786" y="1151"/>
                    </a:lnTo>
                    <a:lnTo>
                      <a:pt x="779" y="1154"/>
                    </a:lnTo>
                    <a:lnTo>
                      <a:pt x="772" y="1157"/>
                    </a:lnTo>
                    <a:lnTo>
                      <a:pt x="766" y="1162"/>
                    </a:lnTo>
                    <a:lnTo>
                      <a:pt x="760" y="1167"/>
                    </a:lnTo>
                    <a:lnTo>
                      <a:pt x="755" y="1173"/>
                    </a:lnTo>
                    <a:lnTo>
                      <a:pt x="755" y="1173"/>
                    </a:lnTo>
                    <a:close/>
                    <a:moveTo>
                      <a:pt x="725" y="1166"/>
                    </a:moveTo>
                    <a:lnTo>
                      <a:pt x="725" y="1166"/>
                    </a:lnTo>
                    <a:lnTo>
                      <a:pt x="719" y="1168"/>
                    </a:lnTo>
                    <a:lnTo>
                      <a:pt x="710" y="1169"/>
                    </a:lnTo>
                    <a:lnTo>
                      <a:pt x="693" y="1169"/>
                    </a:lnTo>
                    <a:lnTo>
                      <a:pt x="684" y="1170"/>
                    </a:lnTo>
                    <a:lnTo>
                      <a:pt x="677" y="1171"/>
                    </a:lnTo>
                    <a:lnTo>
                      <a:pt x="669" y="1173"/>
                    </a:lnTo>
                    <a:lnTo>
                      <a:pt x="664" y="1175"/>
                    </a:lnTo>
                    <a:lnTo>
                      <a:pt x="664" y="1175"/>
                    </a:lnTo>
                    <a:lnTo>
                      <a:pt x="674" y="1177"/>
                    </a:lnTo>
                    <a:lnTo>
                      <a:pt x="683" y="1177"/>
                    </a:lnTo>
                    <a:lnTo>
                      <a:pt x="700" y="1174"/>
                    </a:lnTo>
                    <a:lnTo>
                      <a:pt x="709" y="1173"/>
                    </a:lnTo>
                    <a:lnTo>
                      <a:pt x="716" y="1172"/>
                    </a:lnTo>
                    <a:lnTo>
                      <a:pt x="724" y="1173"/>
                    </a:lnTo>
                    <a:lnTo>
                      <a:pt x="730" y="1175"/>
                    </a:lnTo>
                    <a:lnTo>
                      <a:pt x="730" y="1175"/>
                    </a:lnTo>
                    <a:lnTo>
                      <a:pt x="731" y="1172"/>
                    </a:lnTo>
                    <a:lnTo>
                      <a:pt x="735" y="1169"/>
                    </a:lnTo>
                    <a:lnTo>
                      <a:pt x="741" y="1163"/>
                    </a:lnTo>
                    <a:lnTo>
                      <a:pt x="743" y="1159"/>
                    </a:lnTo>
                    <a:lnTo>
                      <a:pt x="745" y="1156"/>
                    </a:lnTo>
                    <a:lnTo>
                      <a:pt x="745" y="1154"/>
                    </a:lnTo>
                    <a:lnTo>
                      <a:pt x="742" y="1152"/>
                    </a:lnTo>
                    <a:lnTo>
                      <a:pt x="742" y="1152"/>
                    </a:lnTo>
                    <a:lnTo>
                      <a:pt x="742" y="1153"/>
                    </a:lnTo>
                    <a:lnTo>
                      <a:pt x="741" y="1153"/>
                    </a:lnTo>
                    <a:lnTo>
                      <a:pt x="737" y="1152"/>
                    </a:lnTo>
                    <a:lnTo>
                      <a:pt x="730" y="1151"/>
                    </a:lnTo>
                    <a:lnTo>
                      <a:pt x="728" y="1151"/>
                    </a:lnTo>
                    <a:lnTo>
                      <a:pt x="725" y="1152"/>
                    </a:lnTo>
                    <a:lnTo>
                      <a:pt x="725" y="1152"/>
                    </a:lnTo>
                    <a:lnTo>
                      <a:pt x="725" y="1166"/>
                    </a:lnTo>
                    <a:lnTo>
                      <a:pt x="725" y="1166"/>
                    </a:lnTo>
                    <a:close/>
                    <a:moveTo>
                      <a:pt x="592" y="1171"/>
                    </a:moveTo>
                    <a:lnTo>
                      <a:pt x="592" y="1171"/>
                    </a:lnTo>
                    <a:lnTo>
                      <a:pt x="590" y="1170"/>
                    </a:lnTo>
                    <a:lnTo>
                      <a:pt x="588" y="1169"/>
                    </a:lnTo>
                    <a:lnTo>
                      <a:pt x="586" y="1168"/>
                    </a:lnTo>
                    <a:lnTo>
                      <a:pt x="583" y="1169"/>
                    </a:lnTo>
                    <a:lnTo>
                      <a:pt x="583" y="1169"/>
                    </a:lnTo>
                    <a:lnTo>
                      <a:pt x="589" y="1172"/>
                    </a:lnTo>
                    <a:lnTo>
                      <a:pt x="597" y="1173"/>
                    </a:lnTo>
                    <a:lnTo>
                      <a:pt x="603" y="1174"/>
                    </a:lnTo>
                    <a:lnTo>
                      <a:pt x="608" y="1173"/>
                    </a:lnTo>
                    <a:lnTo>
                      <a:pt x="610" y="1173"/>
                    </a:lnTo>
                    <a:lnTo>
                      <a:pt x="610" y="1172"/>
                    </a:lnTo>
                    <a:lnTo>
                      <a:pt x="609" y="1172"/>
                    </a:lnTo>
                    <a:lnTo>
                      <a:pt x="603" y="1171"/>
                    </a:lnTo>
                    <a:lnTo>
                      <a:pt x="592" y="1171"/>
                    </a:lnTo>
                    <a:lnTo>
                      <a:pt x="592" y="1171"/>
                    </a:lnTo>
                    <a:close/>
                    <a:moveTo>
                      <a:pt x="460" y="1186"/>
                    </a:moveTo>
                    <a:lnTo>
                      <a:pt x="460" y="1186"/>
                    </a:lnTo>
                    <a:lnTo>
                      <a:pt x="445" y="1185"/>
                    </a:lnTo>
                    <a:lnTo>
                      <a:pt x="430" y="1185"/>
                    </a:lnTo>
                    <a:lnTo>
                      <a:pt x="401" y="1186"/>
                    </a:lnTo>
                    <a:lnTo>
                      <a:pt x="371" y="1188"/>
                    </a:lnTo>
                    <a:lnTo>
                      <a:pt x="357" y="1188"/>
                    </a:lnTo>
                    <a:lnTo>
                      <a:pt x="342" y="1188"/>
                    </a:lnTo>
                    <a:lnTo>
                      <a:pt x="342" y="1188"/>
                    </a:lnTo>
                    <a:lnTo>
                      <a:pt x="264" y="1185"/>
                    </a:lnTo>
                    <a:lnTo>
                      <a:pt x="186" y="1183"/>
                    </a:lnTo>
                    <a:lnTo>
                      <a:pt x="113" y="1182"/>
                    </a:lnTo>
                    <a:lnTo>
                      <a:pt x="49" y="1183"/>
                    </a:lnTo>
                    <a:lnTo>
                      <a:pt x="49" y="1183"/>
                    </a:lnTo>
                    <a:lnTo>
                      <a:pt x="43" y="1188"/>
                    </a:lnTo>
                    <a:lnTo>
                      <a:pt x="37" y="1195"/>
                    </a:lnTo>
                    <a:lnTo>
                      <a:pt x="31" y="1201"/>
                    </a:lnTo>
                    <a:lnTo>
                      <a:pt x="27" y="1208"/>
                    </a:lnTo>
                    <a:lnTo>
                      <a:pt x="27" y="1208"/>
                    </a:lnTo>
                    <a:lnTo>
                      <a:pt x="34" y="1212"/>
                    </a:lnTo>
                    <a:lnTo>
                      <a:pt x="41" y="1214"/>
                    </a:lnTo>
                    <a:lnTo>
                      <a:pt x="48" y="1215"/>
                    </a:lnTo>
                    <a:lnTo>
                      <a:pt x="56" y="1214"/>
                    </a:lnTo>
                    <a:lnTo>
                      <a:pt x="71" y="1212"/>
                    </a:lnTo>
                    <a:lnTo>
                      <a:pt x="86" y="1211"/>
                    </a:lnTo>
                    <a:lnTo>
                      <a:pt x="86" y="1211"/>
                    </a:lnTo>
                    <a:lnTo>
                      <a:pt x="124" y="1209"/>
                    </a:lnTo>
                    <a:lnTo>
                      <a:pt x="163" y="1208"/>
                    </a:lnTo>
                    <a:lnTo>
                      <a:pt x="200" y="1208"/>
                    </a:lnTo>
                    <a:lnTo>
                      <a:pt x="238" y="1209"/>
                    </a:lnTo>
                    <a:lnTo>
                      <a:pt x="312" y="1213"/>
                    </a:lnTo>
                    <a:lnTo>
                      <a:pt x="388" y="1218"/>
                    </a:lnTo>
                    <a:lnTo>
                      <a:pt x="388" y="1218"/>
                    </a:lnTo>
                    <a:lnTo>
                      <a:pt x="426" y="1219"/>
                    </a:lnTo>
                    <a:lnTo>
                      <a:pt x="467" y="1222"/>
                    </a:lnTo>
                    <a:lnTo>
                      <a:pt x="549" y="1222"/>
                    </a:lnTo>
                    <a:lnTo>
                      <a:pt x="634" y="1223"/>
                    </a:lnTo>
                    <a:lnTo>
                      <a:pt x="675" y="1224"/>
                    </a:lnTo>
                    <a:lnTo>
                      <a:pt x="715" y="1225"/>
                    </a:lnTo>
                    <a:lnTo>
                      <a:pt x="715" y="1225"/>
                    </a:lnTo>
                    <a:lnTo>
                      <a:pt x="715" y="1220"/>
                    </a:lnTo>
                    <a:lnTo>
                      <a:pt x="714" y="1216"/>
                    </a:lnTo>
                    <a:lnTo>
                      <a:pt x="712" y="1213"/>
                    </a:lnTo>
                    <a:lnTo>
                      <a:pt x="709" y="1211"/>
                    </a:lnTo>
                    <a:lnTo>
                      <a:pt x="704" y="1205"/>
                    </a:lnTo>
                    <a:lnTo>
                      <a:pt x="701" y="1202"/>
                    </a:lnTo>
                    <a:lnTo>
                      <a:pt x="700" y="1198"/>
                    </a:lnTo>
                    <a:lnTo>
                      <a:pt x="700" y="1198"/>
                    </a:lnTo>
                    <a:lnTo>
                      <a:pt x="579" y="1193"/>
                    </a:lnTo>
                    <a:lnTo>
                      <a:pt x="519" y="1190"/>
                    </a:lnTo>
                    <a:lnTo>
                      <a:pt x="460" y="1186"/>
                    </a:lnTo>
                    <a:lnTo>
                      <a:pt x="460" y="1186"/>
                    </a:lnTo>
                    <a:close/>
                    <a:moveTo>
                      <a:pt x="763" y="1203"/>
                    </a:moveTo>
                    <a:lnTo>
                      <a:pt x="763" y="1203"/>
                    </a:lnTo>
                    <a:lnTo>
                      <a:pt x="758" y="1202"/>
                    </a:lnTo>
                    <a:lnTo>
                      <a:pt x="754" y="1201"/>
                    </a:lnTo>
                    <a:lnTo>
                      <a:pt x="745" y="1198"/>
                    </a:lnTo>
                    <a:lnTo>
                      <a:pt x="742" y="1197"/>
                    </a:lnTo>
                    <a:lnTo>
                      <a:pt x="738" y="1197"/>
                    </a:lnTo>
                    <a:lnTo>
                      <a:pt x="734" y="1198"/>
                    </a:lnTo>
                    <a:lnTo>
                      <a:pt x="730" y="1200"/>
                    </a:lnTo>
                    <a:lnTo>
                      <a:pt x="730" y="1200"/>
                    </a:lnTo>
                    <a:lnTo>
                      <a:pt x="733" y="1209"/>
                    </a:lnTo>
                    <a:lnTo>
                      <a:pt x="738" y="1215"/>
                    </a:lnTo>
                    <a:lnTo>
                      <a:pt x="744" y="1220"/>
                    </a:lnTo>
                    <a:lnTo>
                      <a:pt x="753" y="1225"/>
                    </a:lnTo>
                    <a:lnTo>
                      <a:pt x="763" y="1229"/>
                    </a:lnTo>
                    <a:lnTo>
                      <a:pt x="772" y="1231"/>
                    </a:lnTo>
                    <a:lnTo>
                      <a:pt x="783" y="1232"/>
                    </a:lnTo>
                    <a:lnTo>
                      <a:pt x="794" y="1232"/>
                    </a:lnTo>
                    <a:lnTo>
                      <a:pt x="803" y="1231"/>
                    </a:lnTo>
                    <a:lnTo>
                      <a:pt x="813" y="1229"/>
                    </a:lnTo>
                    <a:lnTo>
                      <a:pt x="821" y="1226"/>
                    </a:lnTo>
                    <a:lnTo>
                      <a:pt x="829" y="1220"/>
                    </a:lnTo>
                    <a:lnTo>
                      <a:pt x="834" y="1215"/>
                    </a:lnTo>
                    <a:lnTo>
                      <a:pt x="839" y="1209"/>
                    </a:lnTo>
                    <a:lnTo>
                      <a:pt x="840" y="1204"/>
                    </a:lnTo>
                    <a:lnTo>
                      <a:pt x="840" y="1200"/>
                    </a:lnTo>
                    <a:lnTo>
                      <a:pt x="840" y="1196"/>
                    </a:lnTo>
                    <a:lnTo>
                      <a:pt x="839" y="1190"/>
                    </a:lnTo>
                    <a:lnTo>
                      <a:pt x="839" y="1190"/>
                    </a:lnTo>
                    <a:lnTo>
                      <a:pt x="830" y="1192"/>
                    </a:lnTo>
                    <a:lnTo>
                      <a:pt x="820" y="1194"/>
                    </a:lnTo>
                    <a:lnTo>
                      <a:pt x="802" y="1198"/>
                    </a:lnTo>
                    <a:lnTo>
                      <a:pt x="793" y="1200"/>
                    </a:lnTo>
                    <a:lnTo>
                      <a:pt x="783" y="1202"/>
                    </a:lnTo>
                    <a:lnTo>
                      <a:pt x="772" y="1203"/>
                    </a:lnTo>
                    <a:lnTo>
                      <a:pt x="763" y="1203"/>
                    </a:lnTo>
                    <a:lnTo>
                      <a:pt x="763" y="120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</p:grpSp>
      </p:grpSp>
      <p:sp>
        <p:nvSpPr>
          <p:cNvPr id="33" name="TextBox 31">
            <a:extLst>
              <a:ext uri="{FF2B5EF4-FFF2-40B4-BE49-F238E27FC236}">
                <a16:creationId xmlns:a16="http://schemas.microsoft.com/office/drawing/2014/main" id="{4D67B55A-6EB5-70EA-D8F6-2F368E1236E4}"/>
              </a:ext>
            </a:extLst>
          </p:cNvPr>
          <p:cNvSpPr txBox="1"/>
          <p:nvPr/>
        </p:nvSpPr>
        <p:spPr>
          <a:xfrm>
            <a:off x="1285103" y="3550796"/>
            <a:ext cx="3226811" cy="253652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lạc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bộ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trong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trường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học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bao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gồm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nhiều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HS có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cùng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sở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thích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,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năng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khiếu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và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tự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nguyện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tham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gia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itchFamily="34" charset="0"/>
              <a:sym typeface="FZHei-B01S" panose="02010601030101010101" pitchFamily="2" charset="-122"/>
            </a:endParaRPr>
          </a:p>
        </p:txBody>
      </p:sp>
      <p:sp>
        <p:nvSpPr>
          <p:cNvPr id="34" name="TextBox 31">
            <a:extLst>
              <a:ext uri="{FF2B5EF4-FFF2-40B4-BE49-F238E27FC236}">
                <a16:creationId xmlns:a16="http://schemas.microsoft.com/office/drawing/2014/main" id="{DFB99C3A-21E6-F1F5-872A-719C6B2EAD3D}"/>
              </a:ext>
            </a:extLst>
          </p:cNvPr>
          <p:cNvSpPr txBox="1"/>
          <p:nvPr/>
        </p:nvSpPr>
        <p:spPr>
          <a:xfrm>
            <a:off x="7768035" y="3293162"/>
            <a:ext cx="3434062" cy="30517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Tham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gia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lach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bộ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giúp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các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em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luôn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vui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vẻ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,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phát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triển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năng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khiếu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và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được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cùng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bạn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thực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hiện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các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hoạt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động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học</a:t>
            </a:r>
            <a:r>
              <a:rPr kumimoji="0" lang="en-US" altLang="zh-CN" sz="22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tập</a:t>
            </a:r>
            <a:r>
              <a:rPr lang="en-US" altLang="zh-CN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, </a:t>
            </a:r>
            <a:r>
              <a:rPr lang="en-US" altLang="zh-CN" sz="2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vui</a:t>
            </a:r>
            <a:r>
              <a:rPr lang="en-US" altLang="zh-CN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lang="en-US" altLang="zh-CN" sz="2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chơi</a:t>
            </a:r>
            <a:r>
              <a:rPr lang="en-US" altLang="zh-CN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lang="en-US" altLang="zh-CN" sz="2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bổ</a:t>
            </a:r>
            <a:r>
              <a:rPr lang="en-US" altLang="zh-CN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 </a:t>
            </a:r>
            <a:r>
              <a:rPr lang="en-US" altLang="zh-CN" sz="2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itchFamily="34" charset="0"/>
                <a:sym typeface="FZHei-B01S" panose="02010601030101010101" pitchFamily="2" charset="-122"/>
              </a:rPr>
              <a:t>ích</a:t>
            </a:r>
            <a:endParaRPr kumimoji="0" lang="vi-VN" altLang="zh-CN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Source Han Sans CN Medium" panose="020B0500000000000000" pitchFamily="34" charset="-128"/>
              <a:cs typeface="Arial" pitchFamily="34" charset="0"/>
              <a:sym typeface="FZHei-B01S" panose="02010601030101010101" pitchFamily="2" charset="-122"/>
            </a:endParaRPr>
          </a:p>
        </p:txBody>
      </p:sp>
      <p:sp>
        <p:nvSpPr>
          <p:cNvPr id="35" name="文本框 37">
            <a:extLst>
              <a:ext uri="{FF2B5EF4-FFF2-40B4-BE49-F238E27FC236}">
                <a16:creationId xmlns:a16="http://schemas.microsoft.com/office/drawing/2014/main" id="{0A08D9AC-EF4E-9F3F-F153-EE292BDDC920}"/>
              </a:ext>
            </a:extLst>
          </p:cNvPr>
          <p:cNvSpPr txBox="1"/>
          <p:nvPr/>
        </p:nvSpPr>
        <p:spPr>
          <a:xfrm>
            <a:off x="5330319" y="983086"/>
            <a:ext cx="21971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1" i="0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Kết</a:t>
            </a:r>
            <a:r>
              <a:rPr kumimoji="0" lang="en-US" altLang="zh-CN" sz="2600" b="1" i="0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600" b="1" i="0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luận</a:t>
            </a:r>
            <a:endParaRPr kumimoji="0" lang="zh-CN" altLang="en-US" sz="2600" b="1" i="0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pic>
        <p:nvPicPr>
          <p:cNvPr id="36" name="图片 5">
            <a:extLst>
              <a:ext uri="{FF2B5EF4-FFF2-40B4-BE49-F238E27FC236}">
                <a16:creationId xmlns:a16="http://schemas.microsoft.com/office/drawing/2014/main" id="{0B6F1B2A-D210-E8A8-62CB-7251D992C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25" y="5342575"/>
            <a:ext cx="1179904" cy="131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7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0">
            <a:extLst>
              <a:ext uri="{FF2B5EF4-FFF2-40B4-BE49-F238E27FC236}">
                <a16:creationId xmlns:a16="http://schemas.microsoft.com/office/drawing/2014/main" id="{A2CCA1CA-FC57-DE5A-7E2B-9B95C86D5139}"/>
              </a:ext>
            </a:extLst>
          </p:cNvPr>
          <p:cNvSpPr txBox="1"/>
          <p:nvPr/>
        </p:nvSpPr>
        <p:spPr>
          <a:xfrm>
            <a:off x="763892" y="1608037"/>
            <a:ext cx="102625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2. Chia sẻ mong muốn tham gia câu lạc bộ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309E2C-7FCC-9970-705C-013902D0D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111" y="2162092"/>
            <a:ext cx="5305017" cy="42343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8CC04F-99C2-EBDB-5087-EC6F7A0BCE16}"/>
              </a:ext>
            </a:extLst>
          </p:cNvPr>
          <p:cNvSpPr/>
          <p:nvPr/>
        </p:nvSpPr>
        <p:spPr>
          <a:xfrm>
            <a:off x="580263" y="4642156"/>
            <a:ext cx="5368836" cy="2051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 lên mỗi bông hoa tên một câu lạc bộ và các hoạt động mà em muốn được tham gia trong câu lạc bộ đó.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31">
            <a:extLst>
              <a:ext uri="{FF2B5EF4-FFF2-40B4-BE49-F238E27FC236}">
                <a16:creationId xmlns:a16="http://schemas.microsoft.com/office/drawing/2014/main" id="{61801E49-2CD4-A8DC-CB52-9B26E110AF08}"/>
              </a:ext>
            </a:extLst>
          </p:cNvPr>
          <p:cNvSpPr/>
          <p:nvPr/>
        </p:nvSpPr>
        <p:spPr>
          <a:xfrm>
            <a:off x="763892" y="2512613"/>
            <a:ext cx="4820195" cy="11495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 bạn dùng kéo cắt các hình bông hoa bằng giấy màu.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Down Arrow 32">
            <a:extLst>
              <a:ext uri="{FF2B5EF4-FFF2-40B4-BE49-F238E27FC236}">
                <a16:creationId xmlns:a16="http://schemas.microsoft.com/office/drawing/2014/main" id="{77F7D495-53E1-E04A-603F-09EBFBCEDDDB}"/>
              </a:ext>
            </a:extLst>
          </p:cNvPr>
          <p:cNvSpPr/>
          <p:nvPr/>
        </p:nvSpPr>
        <p:spPr>
          <a:xfrm>
            <a:off x="2710257" y="3701630"/>
            <a:ext cx="927463" cy="9405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32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0296A6-37A9-4F98-1CF7-847C05060414}"/>
              </a:ext>
            </a:extLst>
          </p:cNvPr>
          <p:cNvSpPr/>
          <p:nvPr/>
        </p:nvSpPr>
        <p:spPr>
          <a:xfrm>
            <a:off x="741175" y="1525142"/>
            <a:ext cx="97013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 cầu HS dán bông hoa thể hiện mong muốn tham gia câu lạc bộ của bản thân lên tờ giấy A0 của lớp.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2DEB4129-083D-3741-124B-B725CAE59C23}"/>
              </a:ext>
            </a:extLst>
          </p:cNvPr>
          <p:cNvSpPr/>
          <p:nvPr/>
        </p:nvSpPr>
        <p:spPr>
          <a:xfrm>
            <a:off x="593981" y="2643808"/>
            <a:ext cx="10624458" cy="4114799"/>
          </a:xfrm>
          <a:prstGeom prst="roundRect">
            <a:avLst/>
          </a:prstGeom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A19C8FBC-6B28-58AA-6B28-86F2BD6CE628}"/>
              </a:ext>
            </a:extLst>
          </p:cNvPr>
          <p:cNvSpPr/>
          <p:nvPr/>
        </p:nvSpPr>
        <p:spPr>
          <a:xfrm>
            <a:off x="846530" y="2912165"/>
            <a:ext cx="2756264" cy="160673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928E3110-B555-9599-7203-432302988897}"/>
              </a:ext>
            </a:extLst>
          </p:cNvPr>
          <p:cNvSpPr/>
          <p:nvPr/>
        </p:nvSpPr>
        <p:spPr>
          <a:xfrm>
            <a:off x="4410513" y="2912164"/>
            <a:ext cx="2756264" cy="1606731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AD573246-A37C-D157-8BA2-1650730F3270}"/>
              </a:ext>
            </a:extLst>
          </p:cNvPr>
          <p:cNvSpPr/>
          <p:nvPr/>
        </p:nvSpPr>
        <p:spPr>
          <a:xfrm>
            <a:off x="7974496" y="2912164"/>
            <a:ext cx="2756264" cy="1606731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thao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1F3FAF7A-9427-2BD1-2771-EF3AA3BF7D25}"/>
              </a:ext>
            </a:extLst>
          </p:cNvPr>
          <p:cNvSpPr/>
          <p:nvPr/>
        </p:nvSpPr>
        <p:spPr>
          <a:xfrm>
            <a:off x="850884" y="4850295"/>
            <a:ext cx="2756264" cy="1606731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đá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35A039E8-694A-04D5-4B30-BF19EE84D4EC}"/>
              </a:ext>
            </a:extLst>
          </p:cNvPr>
          <p:cNvSpPr/>
          <p:nvPr/>
        </p:nvSpPr>
        <p:spPr>
          <a:xfrm>
            <a:off x="4094827" y="4850295"/>
            <a:ext cx="2756264" cy="1606731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họa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mi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E0D0A6DD-B7C4-1ECF-EAF2-C8C36ADDE20B}"/>
              </a:ext>
            </a:extLst>
          </p:cNvPr>
          <p:cNvSpPr/>
          <p:nvPr/>
        </p:nvSpPr>
        <p:spPr>
          <a:xfrm>
            <a:off x="7974496" y="4902546"/>
            <a:ext cx="2756264" cy="1606731"/>
          </a:xfrm>
          <a:prstGeom prst="clou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21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64134D2-F277-C292-D212-CFF12663FBD7}"/>
              </a:ext>
            </a:extLst>
          </p:cNvPr>
          <p:cNvGrpSpPr/>
          <p:nvPr/>
        </p:nvGrpSpPr>
        <p:grpSpPr>
          <a:xfrm>
            <a:off x="1345104" y="1936995"/>
            <a:ext cx="10170939" cy="1783371"/>
            <a:chOff x="1794638" y="1553000"/>
            <a:chExt cx="8454813" cy="1236211"/>
          </a:xfrm>
        </p:grpSpPr>
        <p:sp>
          <p:nvSpPr>
            <p:cNvPr id="3" name="椭圆 4">
              <a:extLst>
                <a:ext uri="{FF2B5EF4-FFF2-40B4-BE49-F238E27FC236}">
                  <a16:creationId xmlns:a16="http://schemas.microsoft.com/office/drawing/2014/main" id="{59F30FBC-F35B-F96A-C2D5-317472A56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2511" y="1553000"/>
              <a:ext cx="1152525" cy="1150937"/>
            </a:xfrm>
            <a:custGeom>
              <a:avLst/>
              <a:gdLst>
                <a:gd name="T0" fmla="*/ 0 w 1152128"/>
                <a:gd name="T1" fmla="*/ 0 h 1152128"/>
                <a:gd name="T2" fmla="*/ 0 60000 65536"/>
                <a:gd name="T3" fmla="*/ 0 w 1152128"/>
                <a:gd name="T4" fmla="*/ 0 h 1152128"/>
                <a:gd name="T5" fmla="*/ 1152128 w 1152128"/>
                <a:gd name="T6" fmla="*/ 1152128 h 1152128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1152128" h="1152128">
                  <a:moveTo>
                    <a:pt x="576064" y="0"/>
                  </a:moveTo>
                  <a:lnTo>
                    <a:pt x="1152128" y="0"/>
                  </a:lnTo>
                  <a:lnTo>
                    <a:pt x="1152128" y="576064"/>
                  </a:lnTo>
                  <a:cubicBezTo>
                    <a:pt x="1152128" y="894215"/>
                    <a:pt x="894215" y="1152128"/>
                    <a:pt x="576064" y="1152128"/>
                  </a:cubicBez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noFill/>
            <a:ln w="12700" cap="flat" cmpd="sng">
              <a:solidFill>
                <a:schemeClr val="accent4"/>
              </a:solidFill>
              <a:bevel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4" name="椭圆 4">
              <a:extLst>
                <a:ext uri="{FF2B5EF4-FFF2-40B4-BE49-F238E27FC236}">
                  <a16:creationId xmlns:a16="http://schemas.microsoft.com/office/drawing/2014/main" id="{5A3B8840-083F-B6D0-3099-658A38303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6926" y="1638274"/>
              <a:ext cx="1152525" cy="1150937"/>
            </a:xfrm>
            <a:custGeom>
              <a:avLst/>
              <a:gdLst>
                <a:gd name="T0" fmla="*/ 0 w 1152128"/>
                <a:gd name="T1" fmla="*/ 0 h 1152128"/>
                <a:gd name="T2" fmla="*/ 0 60000 65536"/>
                <a:gd name="T3" fmla="*/ 0 w 1152128"/>
                <a:gd name="T4" fmla="*/ 0 h 1152128"/>
                <a:gd name="T5" fmla="*/ 1152128 w 1152128"/>
                <a:gd name="T6" fmla="*/ 1152128 h 1152128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1152128" h="1152128">
                  <a:moveTo>
                    <a:pt x="576064" y="0"/>
                  </a:moveTo>
                  <a:lnTo>
                    <a:pt x="1152128" y="0"/>
                  </a:lnTo>
                  <a:lnTo>
                    <a:pt x="1152128" y="576064"/>
                  </a:lnTo>
                  <a:cubicBezTo>
                    <a:pt x="1152128" y="894215"/>
                    <a:pt x="894215" y="1152128"/>
                    <a:pt x="576064" y="1152128"/>
                  </a:cubicBez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noFill/>
            <a:ln w="12700" cap="flat" cmpd="sng">
              <a:solidFill>
                <a:schemeClr val="accent6"/>
              </a:solidFill>
              <a:bevel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473DD05A-267F-5FAC-62F5-7E405BF30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2986" y="1553000"/>
              <a:ext cx="1152525" cy="1150937"/>
            </a:xfrm>
            <a:custGeom>
              <a:avLst/>
              <a:gdLst>
                <a:gd name="T0" fmla="*/ 0 w 1152128"/>
                <a:gd name="T1" fmla="*/ 0 h 1152128"/>
                <a:gd name="T2" fmla="*/ 0 60000 65536"/>
                <a:gd name="T3" fmla="*/ 0 w 1152128"/>
                <a:gd name="T4" fmla="*/ 0 h 1152128"/>
                <a:gd name="T5" fmla="*/ 1152128 w 1152128"/>
                <a:gd name="T6" fmla="*/ 1152128 h 1152128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1152128" h="1152128">
                  <a:moveTo>
                    <a:pt x="576064" y="0"/>
                  </a:moveTo>
                  <a:lnTo>
                    <a:pt x="1152128" y="0"/>
                  </a:lnTo>
                  <a:lnTo>
                    <a:pt x="1152128" y="576064"/>
                  </a:lnTo>
                  <a:cubicBezTo>
                    <a:pt x="1152128" y="894215"/>
                    <a:pt x="894215" y="1152128"/>
                    <a:pt x="576064" y="1152128"/>
                  </a:cubicBez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noFill/>
            <a:ln w="12700" cap="flat" cmpd="sng">
              <a:solidFill>
                <a:schemeClr val="accent2"/>
              </a:solidFill>
              <a:bevel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6" name="椭圆 4">
              <a:extLst>
                <a:ext uri="{FF2B5EF4-FFF2-40B4-BE49-F238E27FC236}">
                  <a16:creationId xmlns:a16="http://schemas.microsoft.com/office/drawing/2014/main" id="{418A4B31-5142-07B1-D8F6-BC8294165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4638" y="1553000"/>
              <a:ext cx="1152525" cy="1150937"/>
            </a:xfrm>
            <a:custGeom>
              <a:avLst/>
              <a:gdLst>
                <a:gd name="T0" fmla="*/ 0 w 1152128"/>
                <a:gd name="T1" fmla="*/ 0 h 1152128"/>
                <a:gd name="T2" fmla="*/ 0 60000 65536"/>
                <a:gd name="T3" fmla="*/ 0 w 1152128"/>
                <a:gd name="T4" fmla="*/ 0 h 1152128"/>
                <a:gd name="T5" fmla="*/ 1152128 w 1152128"/>
                <a:gd name="T6" fmla="*/ 1152128 h 1152128"/>
              </a:gdLst>
              <a:ahLst/>
              <a:cxnLst>
                <a:cxn ang="T2">
                  <a:pos x="T0" y="T1"/>
                </a:cxn>
              </a:cxnLst>
              <a:rect l="T3" t="T4" r="T5" b="T6"/>
              <a:pathLst>
                <a:path w="1152128" h="1152128">
                  <a:moveTo>
                    <a:pt x="576064" y="0"/>
                  </a:moveTo>
                  <a:lnTo>
                    <a:pt x="1152128" y="0"/>
                  </a:lnTo>
                  <a:lnTo>
                    <a:pt x="1152128" y="576064"/>
                  </a:lnTo>
                  <a:cubicBezTo>
                    <a:pt x="1152128" y="894215"/>
                    <a:pt x="894215" y="1152128"/>
                    <a:pt x="576064" y="1152128"/>
                  </a:cubicBez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noFill/>
            <a:ln w="12700" cap="flat" cmpd="sng">
              <a:solidFill>
                <a:schemeClr val="accent5"/>
              </a:solidFill>
              <a:bevel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7" name="Freeform 108">
              <a:extLst>
                <a:ext uri="{FF2B5EF4-FFF2-40B4-BE49-F238E27FC236}">
                  <a16:creationId xmlns:a16="http://schemas.microsoft.com/office/drawing/2014/main" id="{837D4AEC-126A-DDDE-ED41-E218053EF8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0152" y="1778432"/>
              <a:ext cx="727075" cy="774700"/>
            </a:xfrm>
            <a:custGeom>
              <a:avLst/>
              <a:gdLst/>
              <a:ahLst/>
              <a:cxnLst>
                <a:cxn ang="0">
                  <a:pos x="931" y="106"/>
                </a:cxn>
                <a:cxn ang="0">
                  <a:pos x="1050" y="90"/>
                </a:cxn>
                <a:cxn ang="0">
                  <a:pos x="1106" y="319"/>
                </a:cxn>
                <a:cxn ang="0">
                  <a:pos x="1188" y="671"/>
                </a:cxn>
                <a:cxn ang="0">
                  <a:pos x="1372" y="1057"/>
                </a:cxn>
                <a:cxn ang="0">
                  <a:pos x="1254" y="1125"/>
                </a:cxn>
                <a:cxn ang="0">
                  <a:pos x="1005" y="1206"/>
                </a:cxn>
                <a:cxn ang="0">
                  <a:pos x="743" y="1261"/>
                </a:cxn>
                <a:cxn ang="0">
                  <a:pos x="389" y="1399"/>
                </a:cxn>
                <a:cxn ang="0">
                  <a:pos x="226" y="1333"/>
                </a:cxn>
                <a:cxn ang="0">
                  <a:pos x="118" y="1043"/>
                </a:cxn>
                <a:cxn ang="0">
                  <a:pos x="52" y="793"/>
                </a:cxn>
                <a:cxn ang="0">
                  <a:pos x="1" y="440"/>
                </a:cxn>
                <a:cxn ang="0">
                  <a:pos x="202" y="313"/>
                </a:cxn>
                <a:cxn ang="0">
                  <a:pos x="490" y="222"/>
                </a:cxn>
                <a:cxn ang="0">
                  <a:pos x="514" y="108"/>
                </a:cxn>
                <a:cxn ang="0">
                  <a:pos x="612" y="0"/>
                </a:cxn>
                <a:cxn ang="0">
                  <a:pos x="724" y="59"/>
                </a:cxn>
                <a:cxn ang="0">
                  <a:pos x="636" y="267"/>
                </a:cxn>
                <a:cxn ang="0">
                  <a:pos x="671" y="172"/>
                </a:cxn>
                <a:cxn ang="0">
                  <a:pos x="796" y="448"/>
                </a:cxn>
                <a:cxn ang="0">
                  <a:pos x="744" y="520"/>
                </a:cxn>
                <a:cxn ang="0">
                  <a:pos x="611" y="301"/>
                </a:cxn>
                <a:cxn ang="0">
                  <a:pos x="606" y="44"/>
                </a:cxn>
                <a:cxn ang="0">
                  <a:pos x="726" y="138"/>
                </a:cxn>
                <a:cxn ang="0">
                  <a:pos x="727" y="101"/>
                </a:cxn>
                <a:cxn ang="0">
                  <a:pos x="618" y="17"/>
                </a:cxn>
                <a:cxn ang="0">
                  <a:pos x="532" y="113"/>
                </a:cxn>
                <a:cxn ang="0">
                  <a:pos x="581" y="280"/>
                </a:cxn>
                <a:cxn ang="0">
                  <a:pos x="705" y="534"/>
                </a:cxn>
                <a:cxn ang="0">
                  <a:pos x="786" y="531"/>
                </a:cxn>
                <a:cxn ang="0">
                  <a:pos x="802" y="385"/>
                </a:cxn>
                <a:cxn ang="0">
                  <a:pos x="699" y="157"/>
                </a:cxn>
                <a:cxn ang="0">
                  <a:pos x="602" y="191"/>
                </a:cxn>
                <a:cxn ang="0">
                  <a:pos x="670" y="382"/>
                </a:cxn>
                <a:cxn ang="0">
                  <a:pos x="699" y="114"/>
                </a:cxn>
                <a:cxn ang="0">
                  <a:pos x="599" y="66"/>
                </a:cxn>
                <a:cxn ang="0">
                  <a:pos x="573" y="148"/>
                </a:cxn>
                <a:cxn ang="0">
                  <a:pos x="663" y="131"/>
                </a:cxn>
                <a:cxn ang="0">
                  <a:pos x="1012" y="114"/>
                </a:cxn>
                <a:cxn ang="0">
                  <a:pos x="883" y="135"/>
                </a:cxn>
                <a:cxn ang="0">
                  <a:pos x="759" y="239"/>
                </a:cxn>
                <a:cxn ang="0">
                  <a:pos x="824" y="532"/>
                </a:cxn>
                <a:cxn ang="0">
                  <a:pos x="701" y="546"/>
                </a:cxn>
                <a:cxn ang="0">
                  <a:pos x="553" y="221"/>
                </a:cxn>
                <a:cxn ang="0">
                  <a:pos x="350" y="281"/>
                </a:cxn>
                <a:cxn ang="0">
                  <a:pos x="97" y="376"/>
                </a:cxn>
                <a:cxn ang="0">
                  <a:pos x="39" y="660"/>
                </a:cxn>
                <a:cxn ang="0">
                  <a:pos x="118" y="1000"/>
                </a:cxn>
                <a:cxn ang="0">
                  <a:pos x="274" y="1411"/>
                </a:cxn>
                <a:cxn ang="0">
                  <a:pos x="608" y="1288"/>
                </a:cxn>
                <a:cxn ang="0">
                  <a:pos x="1129" y="1152"/>
                </a:cxn>
                <a:cxn ang="0">
                  <a:pos x="1350" y="1060"/>
                </a:cxn>
                <a:cxn ang="0">
                  <a:pos x="1233" y="836"/>
                </a:cxn>
                <a:cxn ang="0">
                  <a:pos x="1106" y="400"/>
                </a:cxn>
                <a:cxn ang="0">
                  <a:pos x="1046" y="111"/>
                </a:cxn>
                <a:cxn ang="0">
                  <a:pos x="768" y="490"/>
                </a:cxn>
                <a:cxn ang="0">
                  <a:pos x="681" y="202"/>
                </a:cxn>
                <a:cxn ang="0">
                  <a:pos x="639" y="195"/>
                </a:cxn>
                <a:cxn ang="0">
                  <a:pos x="684" y="348"/>
                </a:cxn>
                <a:cxn ang="0">
                  <a:pos x="695" y="412"/>
                </a:cxn>
                <a:cxn ang="0">
                  <a:pos x="736" y="506"/>
                </a:cxn>
              </a:cxnLst>
              <a:rect l="0" t="0" r="r" b="b"/>
              <a:pathLst>
                <a:path w="1373" h="1466">
                  <a:moveTo>
                    <a:pt x="762" y="143"/>
                  </a:moveTo>
                  <a:lnTo>
                    <a:pt x="762" y="143"/>
                  </a:lnTo>
                  <a:lnTo>
                    <a:pt x="790" y="136"/>
                  </a:lnTo>
                  <a:lnTo>
                    <a:pt x="821" y="129"/>
                  </a:lnTo>
                  <a:lnTo>
                    <a:pt x="882" y="113"/>
                  </a:lnTo>
                  <a:lnTo>
                    <a:pt x="882" y="113"/>
                  </a:lnTo>
                  <a:lnTo>
                    <a:pt x="890" y="111"/>
                  </a:lnTo>
                  <a:lnTo>
                    <a:pt x="898" y="111"/>
                  </a:lnTo>
                  <a:lnTo>
                    <a:pt x="907" y="111"/>
                  </a:lnTo>
                  <a:lnTo>
                    <a:pt x="917" y="110"/>
                  </a:lnTo>
                  <a:lnTo>
                    <a:pt x="917" y="110"/>
                  </a:lnTo>
                  <a:lnTo>
                    <a:pt x="924" y="108"/>
                  </a:lnTo>
                  <a:lnTo>
                    <a:pt x="931" y="106"/>
                  </a:lnTo>
                  <a:lnTo>
                    <a:pt x="931" y="106"/>
                  </a:lnTo>
                  <a:lnTo>
                    <a:pt x="939" y="104"/>
                  </a:lnTo>
                  <a:lnTo>
                    <a:pt x="949" y="104"/>
                  </a:lnTo>
                  <a:lnTo>
                    <a:pt x="957" y="106"/>
                  </a:lnTo>
                  <a:lnTo>
                    <a:pt x="966" y="106"/>
                  </a:lnTo>
                  <a:lnTo>
                    <a:pt x="966" y="106"/>
                  </a:lnTo>
                  <a:lnTo>
                    <a:pt x="978" y="103"/>
                  </a:lnTo>
                  <a:lnTo>
                    <a:pt x="992" y="99"/>
                  </a:lnTo>
                  <a:lnTo>
                    <a:pt x="1007" y="94"/>
                  </a:lnTo>
                  <a:lnTo>
                    <a:pt x="1019" y="91"/>
                  </a:lnTo>
                  <a:lnTo>
                    <a:pt x="1019" y="91"/>
                  </a:lnTo>
                  <a:lnTo>
                    <a:pt x="1035" y="90"/>
                  </a:lnTo>
                  <a:lnTo>
                    <a:pt x="1050" y="90"/>
                  </a:lnTo>
                  <a:lnTo>
                    <a:pt x="1067" y="91"/>
                  </a:lnTo>
                  <a:lnTo>
                    <a:pt x="1082" y="94"/>
                  </a:lnTo>
                  <a:lnTo>
                    <a:pt x="1082" y="94"/>
                  </a:lnTo>
                  <a:lnTo>
                    <a:pt x="1089" y="129"/>
                  </a:lnTo>
                  <a:lnTo>
                    <a:pt x="1095" y="167"/>
                  </a:lnTo>
                  <a:lnTo>
                    <a:pt x="1098" y="186"/>
                  </a:lnTo>
                  <a:lnTo>
                    <a:pt x="1099" y="204"/>
                  </a:lnTo>
                  <a:lnTo>
                    <a:pt x="1099" y="219"/>
                  </a:lnTo>
                  <a:lnTo>
                    <a:pt x="1098" y="233"/>
                  </a:lnTo>
                  <a:lnTo>
                    <a:pt x="1098" y="233"/>
                  </a:lnTo>
                  <a:lnTo>
                    <a:pt x="1102" y="268"/>
                  </a:lnTo>
                  <a:lnTo>
                    <a:pt x="1105" y="302"/>
                  </a:lnTo>
                  <a:lnTo>
                    <a:pt x="1106" y="319"/>
                  </a:lnTo>
                  <a:lnTo>
                    <a:pt x="1108" y="334"/>
                  </a:lnTo>
                  <a:lnTo>
                    <a:pt x="1112" y="348"/>
                  </a:lnTo>
                  <a:lnTo>
                    <a:pt x="1116" y="362"/>
                  </a:lnTo>
                  <a:lnTo>
                    <a:pt x="1116" y="362"/>
                  </a:lnTo>
                  <a:lnTo>
                    <a:pt x="1129" y="442"/>
                  </a:lnTo>
                  <a:lnTo>
                    <a:pt x="1141" y="523"/>
                  </a:lnTo>
                  <a:lnTo>
                    <a:pt x="1141" y="523"/>
                  </a:lnTo>
                  <a:lnTo>
                    <a:pt x="1146" y="544"/>
                  </a:lnTo>
                  <a:lnTo>
                    <a:pt x="1150" y="563"/>
                  </a:lnTo>
                  <a:lnTo>
                    <a:pt x="1161" y="601"/>
                  </a:lnTo>
                  <a:lnTo>
                    <a:pt x="1174" y="636"/>
                  </a:lnTo>
                  <a:lnTo>
                    <a:pt x="1188" y="671"/>
                  </a:lnTo>
                  <a:lnTo>
                    <a:pt x="1188" y="671"/>
                  </a:lnTo>
                  <a:lnTo>
                    <a:pt x="1219" y="758"/>
                  </a:lnTo>
                  <a:lnTo>
                    <a:pt x="1234" y="801"/>
                  </a:lnTo>
                  <a:lnTo>
                    <a:pt x="1252" y="841"/>
                  </a:lnTo>
                  <a:lnTo>
                    <a:pt x="1252" y="841"/>
                  </a:lnTo>
                  <a:lnTo>
                    <a:pt x="1265" y="866"/>
                  </a:lnTo>
                  <a:lnTo>
                    <a:pt x="1279" y="892"/>
                  </a:lnTo>
                  <a:lnTo>
                    <a:pt x="1308" y="942"/>
                  </a:lnTo>
                  <a:lnTo>
                    <a:pt x="1336" y="993"/>
                  </a:lnTo>
                  <a:lnTo>
                    <a:pt x="1350" y="1020"/>
                  </a:lnTo>
                  <a:lnTo>
                    <a:pt x="1362" y="1046"/>
                  </a:lnTo>
                  <a:lnTo>
                    <a:pt x="1362" y="1046"/>
                  </a:lnTo>
                  <a:lnTo>
                    <a:pt x="1367" y="1052"/>
                  </a:lnTo>
                  <a:lnTo>
                    <a:pt x="1372" y="1057"/>
                  </a:lnTo>
                  <a:lnTo>
                    <a:pt x="1373" y="1064"/>
                  </a:lnTo>
                  <a:lnTo>
                    <a:pt x="1372" y="1069"/>
                  </a:lnTo>
                  <a:lnTo>
                    <a:pt x="1372" y="1071"/>
                  </a:lnTo>
                  <a:lnTo>
                    <a:pt x="1372" y="1071"/>
                  </a:lnTo>
                  <a:lnTo>
                    <a:pt x="1367" y="1076"/>
                  </a:lnTo>
                  <a:lnTo>
                    <a:pt x="1363" y="1079"/>
                  </a:lnTo>
                  <a:lnTo>
                    <a:pt x="1350" y="1083"/>
                  </a:lnTo>
                  <a:lnTo>
                    <a:pt x="1350" y="1083"/>
                  </a:lnTo>
                  <a:lnTo>
                    <a:pt x="1329" y="1094"/>
                  </a:lnTo>
                  <a:lnTo>
                    <a:pt x="1317" y="1100"/>
                  </a:lnTo>
                  <a:lnTo>
                    <a:pt x="1304" y="1105"/>
                  </a:lnTo>
                  <a:lnTo>
                    <a:pt x="1304" y="1105"/>
                  </a:lnTo>
                  <a:lnTo>
                    <a:pt x="1254" y="1125"/>
                  </a:lnTo>
                  <a:lnTo>
                    <a:pt x="1231" y="1135"/>
                  </a:lnTo>
                  <a:lnTo>
                    <a:pt x="1210" y="1146"/>
                  </a:lnTo>
                  <a:lnTo>
                    <a:pt x="1210" y="1146"/>
                  </a:lnTo>
                  <a:lnTo>
                    <a:pt x="1199" y="1150"/>
                  </a:lnTo>
                  <a:lnTo>
                    <a:pt x="1185" y="1154"/>
                  </a:lnTo>
                  <a:lnTo>
                    <a:pt x="1172" y="1160"/>
                  </a:lnTo>
                  <a:lnTo>
                    <a:pt x="1167" y="1163"/>
                  </a:lnTo>
                  <a:lnTo>
                    <a:pt x="1162" y="1167"/>
                  </a:lnTo>
                  <a:lnTo>
                    <a:pt x="1162" y="1167"/>
                  </a:lnTo>
                  <a:lnTo>
                    <a:pt x="1140" y="1170"/>
                  </a:lnTo>
                  <a:lnTo>
                    <a:pt x="1115" y="1175"/>
                  </a:lnTo>
                  <a:lnTo>
                    <a:pt x="1060" y="1191"/>
                  </a:lnTo>
                  <a:lnTo>
                    <a:pt x="1005" y="1206"/>
                  </a:lnTo>
                  <a:lnTo>
                    <a:pt x="952" y="1220"/>
                  </a:lnTo>
                  <a:lnTo>
                    <a:pt x="952" y="1220"/>
                  </a:lnTo>
                  <a:lnTo>
                    <a:pt x="949" y="1222"/>
                  </a:lnTo>
                  <a:lnTo>
                    <a:pt x="948" y="1223"/>
                  </a:lnTo>
                  <a:lnTo>
                    <a:pt x="946" y="1226"/>
                  </a:lnTo>
                  <a:lnTo>
                    <a:pt x="945" y="1227"/>
                  </a:lnTo>
                  <a:lnTo>
                    <a:pt x="945" y="1227"/>
                  </a:lnTo>
                  <a:lnTo>
                    <a:pt x="931" y="1227"/>
                  </a:lnTo>
                  <a:lnTo>
                    <a:pt x="915" y="1230"/>
                  </a:lnTo>
                  <a:lnTo>
                    <a:pt x="884" y="1236"/>
                  </a:lnTo>
                  <a:lnTo>
                    <a:pt x="884" y="1236"/>
                  </a:lnTo>
                  <a:lnTo>
                    <a:pt x="814" y="1248"/>
                  </a:lnTo>
                  <a:lnTo>
                    <a:pt x="743" y="1261"/>
                  </a:lnTo>
                  <a:lnTo>
                    <a:pt x="706" y="1269"/>
                  </a:lnTo>
                  <a:lnTo>
                    <a:pt x="671" y="1278"/>
                  </a:lnTo>
                  <a:lnTo>
                    <a:pt x="637" y="1289"/>
                  </a:lnTo>
                  <a:lnTo>
                    <a:pt x="604" y="1303"/>
                  </a:lnTo>
                  <a:lnTo>
                    <a:pt x="604" y="1303"/>
                  </a:lnTo>
                  <a:lnTo>
                    <a:pt x="557" y="1321"/>
                  </a:lnTo>
                  <a:lnTo>
                    <a:pt x="512" y="1340"/>
                  </a:lnTo>
                  <a:lnTo>
                    <a:pt x="469" y="1356"/>
                  </a:lnTo>
                  <a:lnTo>
                    <a:pt x="448" y="1366"/>
                  </a:lnTo>
                  <a:lnTo>
                    <a:pt x="427" y="1376"/>
                  </a:lnTo>
                  <a:lnTo>
                    <a:pt x="427" y="1376"/>
                  </a:lnTo>
                  <a:lnTo>
                    <a:pt x="407" y="1387"/>
                  </a:lnTo>
                  <a:lnTo>
                    <a:pt x="389" y="1399"/>
                  </a:lnTo>
                  <a:lnTo>
                    <a:pt x="354" y="1421"/>
                  </a:lnTo>
                  <a:lnTo>
                    <a:pt x="319" y="1445"/>
                  </a:lnTo>
                  <a:lnTo>
                    <a:pt x="285" y="1466"/>
                  </a:lnTo>
                  <a:lnTo>
                    <a:pt x="285" y="1466"/>
                  </a:lnTo>
                  <a:lnTo>
                    <a:pt x="278" y="1456"/>
                  </a:lnTo>
                  <a:lnTo>
                    <a:pt x="274" y="1445"/>
                  </a:lnTo>
                  <a:lnTo>
                    <a:pt x="264" y="1421"/>
                  </a:lnTo>
                  <a:lnTo>
                    <a:pt x="264" y="1421"/>
                  </a:lnTo>
                  <a:lnTo>
                    <a:pt x="250" y="1392"/>
                  </a:lnTo>
                  <a:lnTo>
                    <a:pt x="234" y="1361"/>
                  </a:lnTo>
                  <a:lnTo>
                    <a:pt x="234" y="1361"/>
                  </a:lnTo>
                  <a:lnTo>
                    <a:pt x="230" y="1347"/>
                  </a:lnTo>
                  <a:lnTo>
                    <a:pt x="226" y="1333"/>
                  </a:lnTo>
                  <a:lnTo>
                    <a:pt x="226" y="1333"/>
                  </a:lnTo>
                  <a:lnTo>
                    <a:pt x="191" y="1244"/>
                  </a:lnTo>
                  <a:lnTo>
                    <a:pt x="153" y="1150"/>
                  </a:lnTo>
                  <a:lnTo>
                    <a:pt x="153" y="1150"/>
                  </a:lnTo>
                  <a:lnTo>
                    <a:pt x="146" y="1137"/>
                  </a:lnTo>
                  <a:lnTo>
                    <a:pt x="140" y="1126"/>
                  </a:lnTo>
                  <a:lnTo>
                    <a:pt x="140" y="1126"/>
                  </a:lnTo>
                  <a:lnTo>
                    <a:pt x="139" y="1122"/>
                  </a:lnTo>
                  <a:lnTo>
                    <a:pt x="139" y="1116"/>
                  </a:lnTo>
                  <a:lnTo>
                    <a:pt x="139" y="1112"/>
                  </a:lnTo>
                  <a:lnTo>
                    <a:pt x="139" y="1107"/>
                  </a:lnTo>
                  <a:lnTo>
                    <a:pt x="139" y="1107"/>
                  </a:lnTo>
                  <a:lnTo>
                    <a:pt x="118" y="1043"/>
                  </a:lnTo>
                  <a:lnTo>
                    <a:pt x="98" y="979"/>
                  </a:lnTo>
                  <a:lnTo>
                    <a:pt x="98" y="979"/>
                  </a:lnTo>
                  <a:lnTo>
                    <a:pt x="77" y="910"/>
                  </a:lnTo>
                  <a:lnTo>
                    <a:pt x="77" y="910"/>
                  </a:lnTo>
                  <a:lnTo>
                    <a:pt x="72" y="890"/>
                  </a:lnTo>
                  <a:lnTo>
                    <a:pt x="65" y="872"/>
                  </a:lnTo>
                  <a:lnTo>
                    <a:pt x="65" y="872"/>
                  </a:lnTo>
                  <a:lnTo>
                    <a:pt x="63" y="862"/>
                  </a:lnTo>
                  <a:lnTo>
                    <a:pt x="62" y="851"/>
                  </a:lnTo>
                  <a:lnTo>
                    <a:pt x="62" y="840"/>
                  </a:lnTo>
                  <a:lnTo>
                    <a:pt x="60" y="829"/>
                  </a:lnTo>
                  <a:lnTo>
                    <a:pt x="60" y="829"/>
                  </a:lnTo>
                  <a:lnTo>
                    <a:pt x="52" y="793"/>
                  </a:lnTo>
                  <a:lnTo>
                    <a:pt x="44" y="758"/>
                  </a:lnTo>
                  <a:lnTo>
                    <a:pt x="35" y="723"/>
                  </a:lnTo>
                  <a:lnTo>
                    <a:pt x="28" y="687"/>
                  </a:lnTo>
                  <a:lnTo>
                    <a:pt x="28" y="687"/>
                  </a:lnTo>
                  <a:lnTo>
                    <a:pt x="22" y="649"/>
                  </a:lnTo>
                  <a:lnTo>
                    <a:pt x="18" y="608"/>
                  </a:lnTo>
                  <a:lnTo>
                    <a:pt x="18" y="608"/>
                  </a:lnTo>
                  <a:lnTo>
                    <a:pt x="10" y="544"/>
                  </a:lnTo>
                  <a:lnTo>
                    <a:pt x="7" y="511"/>
                  </a:lnTo>
                  <a:lnTo>
                    <a:pt x="6" y="479"/>
                  </a:lnTo>
                  <a:lnTo>
                    <a:pt x="6" y="479"/>
                  </a:lnTo>
                  <a:lnTo>
                    <a:pt x="4" y="459"/>
                  </a:lnTo>
                  <a:lnTo>
                    <a:pt x="1" y="440"/>
                  </a:lnTo>
                  <a:lnTo>
                    <a:pt x="0" y="420"/>
                  </a:lnTo>
                  <a:lnTo>
                    <a:pt x="0" y="412"/>
                  </a:lnTo>
                  <a:lnTo>
                    <a:pt x="1" y="402"/>
                  </a:lnTo>
                  <a:lnTo>
                    <a:pt x="1" y="402"/>
                  </a:lnTo>
                  <a:lnTo>
                    <a:pt x="42" y="384"/>
                  </a:lnTo>
                  <a:lnTo>
                    <a:pt x="86" y="362"/>
                  </a:lnTo>
                  <a:lnTo>
                    <a:pt x="108" y="351"/>
                  </a:lnTo>
                  <a:lnTo>
                    <a:pt x="132" y="341"/>
                  </a:lnTo>
                  <a:lnTo>
                    <a:pt x="156" y="333"/>
                  </a:lnTo>
                  <a:lnTo>
                    <a:pt x="180" y="326"/>
                  </a:lnTo>
                  <a:lnTo>
                    <a:pt x="180" y="326"/>
                  </a:lnTo>
                  <a:lnTo>
                    <a:pt x="191" y="319"/>
                  </a:lnTo>
                  <a:lnTo>
                    <a:pt x="202" y="313"/>
                  </a:lnTo>
                  <a:lnTo>
                    <a:pt x="215" y="311"/>
                  </a:lnTo>
                  <a:lnTo>
                    <a:pt x="226" y="308"/>
                  </a:lnTo>
                  <a:lnTo>
                    <a:pt x="226" y="308"/>
                  </a:lnTo>
                  <a:lnTo>
                    <a:pt x="243" y="299"/>
                  </a:lnTo>
                  <a:lnTo>
                    <a:pt x="260" y="292"/>
                  </a:lnTo>
                  <a:lnTo>
                    <a:pt x="295" y="280"/>
                  </a:lnTo>
                  <a:lnTo>
                    <a:pt x="333" y="268"/>
                  </a:lnTo>
                  <a:lnTo>
                    <a:pt x="371" y="259"/>
                  </a:lnTo>
                  <a:lnTo>
                    <a:pt x="371" y="259"/>
                  </a:lnTo>
                  <a:lnTo>
                    <a:pt x="406" y="249"/>
                  </a:lnTo>
                  <a:lnTo>
                    <a:pt x="441" y="236"/>
                  </a:lnTo>
                  <a:lnTo>
                    <a:pt x="474" y="226"/>
                  </a:lnTo>
                  <a:lnTo>
                    <a:pt x="490" y="222"/>
                  </a:lnTo>
                  <a:lnTo>
                    <a:pt x="505" y="221"/>
                  </a:lnTo>
                  <a:lnTo>
                    <a:pt x="505" y="221"/>
                  </a:lnTo>
                  <a:lnTo>
                    <a:pt x="515" y="216"/>
                  </a:lnTo>
                  <a:lnTo>
                    <a:pt x="525" y="212"/>
                  </a:lnTo>
                  <a:lnTo>
                    <a:pt x="547" y="207"/>
                  </a:lnTo>
                  <a:lnTo>
                    <a:pt x="547" y="207"/>
                  </a:lnTo>
                  <a:lnTo>
                    <a:pt x="545" y="195"/>
                  </a:lnTo>
                  <a:lnTo>
                    <a:pt x="540" y="184"/>
                  </a:lnTo>
                  <a:lnTo>
                    <a:pt x="529" y="159"/>
                  </a:lnTo>
                  <a:lnTo>
                    <a:pt x="519" y="132"/>
                  </a:lnTo>
                  <a:lnTo>
                    <a:pt x="517" y="121"/>
                  </a:lnTo>
                  <a:lnTo>
                    <a:pt x="514" y="108"/>
                  </a:lnTo>
                  <a:lnTo>
                    <a:pt x="514" y="108"/>
                  </a:lnTo>
                  <a:lnTo>
                    <a:pt x="514" y="96"/>
                  </a:lnTo>
                  <a:lnTo>
                    <a:pt x="517" y="84"/>
                  </a:lnTo>
                  <a:lnTo>
                    <a:pt x="519" y="73"/>
                  </a:lnTo>
                  <a:lnTo>
                    <a:pt x="524" y="62"/>
                  </a:lnTo>
                  <a:lnTo>
                    <a:pt x="536" y="42"/>
                  </a:lnTo>
                  <a:lnTo>
                    <a:pt x="549" y="21"/>
                  </a:lnTo>
                  <a:lnTo>
                    <a:pt x="549" y="21"/>
                  </a:lnTo>
                  <a:lnTo>
                    <a:pt x="556" y="20"/>
                  </a:lnTo>
                  <a:lnTo>
                    <a:pt x="564" y="17"/>
                  </a:lnTo>
                  <a:lnTo>
                    <a:pt x="578" y="11"/>
                  </a:lnTo>
                  <a:lnTo>
                    <a:pt x="595" y="4"/>
                  </a:lnTo>
                  <a:lnTo>
                    <a:pt x="604" y="2"/>
                  </a:lnTo>
                  <a:lnTo>
                    <a:pt x="612" y="0"/>
                  </a:lnTo>
                  <a:lnTo>
                    <a:pt x="612" y="0"/>
                  </a:lnTo>
                  <a:lnTo>
                    <a:pt x="623" y="0"/>
                  </a:lnTo>
                  <a:lnTo>
                    <a:pt x="633" y="0"/>
                  </a:lnTo>
                  <a:lnTo>
                    <a:pt x="642" y="2"/>
                  </a:lnTo>
                  <a:lnTo>
                    <a:pt x="651" y="4"/>
                  </a:lnTo>
                  <a:lnTo>
                    <a:pt x="668" y="10"/>
                  </a:lnTo>
                  <a:lnTo>
                    <a:pt x="688" y="17"/>
                  </a:lnTo>
                  <a:lnTo>
                    <a:pt x="688" y="17"/>
                  </a:lnTo>
                  <a:lnTo>
                    <a:pt x="695" y="28"/>
                  </a:lnTo>
                  <a:lnTo>
                    <a:pt x="705" y="38"/>
                  </a:lnTo>
                  <a:lnTo>
                    <a:pt x="715" y="48"/>
                  </a:lnTo>
                  <a:lnTo>
                    <a:pt x="724" y="59"/>
                  </a:lnTo>
                  <a:lnTo>
                    <a:pt x="724" y="59"/>
                  </a:lnTo>
                  <a:lnTo>
                    <a:pt x="730" y="69"/>
                  </a:lnTo>
                  <a:lnTo>
                    <a:pt x="734" y="80"/>
                  </a:lnTo>
                  <a:lnTo>
                    <a:pt x="743" y="101"/>
                  </a:lnTo>
                  <a:lnTo>
                    <a:pt x="751" y="124"/>
                  </a:lnTo>
                  <a:lnTo>
                    <a:pt x="757" y="134"/>
                  </a:lnTo>
                  <a:lnTo>
                    <a:pt x="762" y="143"/>
                  </a:lnTo>
                  <a:lnTo>
                    <a:pt x="762" y="143"/>
                  </a:lnTo>
                  <a:close/>
                  <a:moveTo>
                    <a:pt x="674" y="354"/>
                  </a:moveTo>
                  <a:lnTo>
                    <a:pt x="674" y="354"/>
                  </a:lnTo>
                  <a:lnTo>
                    <a:pt x="660" y="323"/>
                  </a:lnTo>
                  <a:lnTo>
                    <a:pt x="646" y="291"/>
                  </a:lnTo>
                  <a:lnTo>
                    <a:pt x="646" y="291"/>
                  </a:lnTo>
                  <a:lnTo>
                    <a:pt x="636" y="267"/>
                  </a:lnTo>
                  <a:lnTo>
                    <a:pt x="628" y="242"/>
                  </a:lnTo>
                  <a:lnTo>
                    <a:pt x="625" y="229"/>
                  </a:lnTo>
                  <a:lnTo>
                    <a:pt x="623" y="215"/>
                  </a:lnTo>
                  <a:lnTo>
                    <a:pt x="622" y="202"/>
                  </a:lnTo>
                  <a:lnTo>
                    <a:pt x="623" y="190"/>
                  </a:lnTo>
                  <a:lnTo>
                    <a:pt x="623" y="190"/>
                  </a:lnTo>
                  <a:lnTo>
                    <a:pt x="628" y="183"/>
                  </a:lnTo>
                  <a:lnTo>
                    <a:pt x="633" y="179"/>
                  </a:lnTo>
                  <a:lnTo>
                    <a:pt x="639" y="174"/>
                  </a:lnTo>
                  <a:lnTo>
                    <a:pt x="646" y="172"/>
                  </a:lnTo>
                  <a:lnTo>
                    <a:pt x="654" y="170"/>
                  </a:lnTo>
                  <a:lnTo>
                    <a:pt x="661" y="170"/>
                  </a:lnTo>
                  <a:lnTo>
                    <a:pt x="671" y="172"/>
                  </a:lnTo>
                  <a:lnTo>
                    <a:pt x="681" y="173"/>
                  </a:lnTo>
                  <a:lnTo>
                    <a:pt x="681" y="173"/>
                  </a:lnTo>
                  <a:lnTo>
                    <a:pt x="692" y="190"/>
                  </a:lnTo>
                  <a:lnTo>
                    <a:pt x="703" y="211"/>
                  </a:lnTo>
                  <a:lnTo>
                    <a:pt x="715" y="232"/>
                  </a:lnTo>
                  <a:lnTo>
                    <a:pt x="726" y="256"/>
                  </a:lnTo>
                  <a:lnTo>
                    <a:pt x="747" y="305"/>
                  </a:lnTo>
                  <a:lnTo>
                    <a:pt x="764" y="351"/>
                  </a:lnTo>
                  <a:lnTo>
                    <a:pt x="764" y="351"/>
                  </a:lnTo>
                  <a:lnTo>
                    <a:pt x="778" y="388"/>
                  </a:lnTo>
                  <a:lnTo>
                    <a:pt x="785" y="407"/>
                  </a:lnTo>
                  <a:lnTo>
                    <a:pt x="792" y="428"/>
                  </a:lnTo>
                  <a:lnTo>
                    <a:pt x="796" y="448"/>
                  </a:lnTo>
                  <a:lnTo>
                    <a:pt x="796" y="458"/>
                  </a:lnTo>
                  <a:lnTo>
                    <a:pt x="796" y="468"/>
                  </a:lnTo>
                  <a:lnTo>
                    <a:pt x="796" y="476"/>
                  </a:lnTo>
                  <a:lnTo>
                    <a:pt x="793" y="485"/>
                  </a:lnTo>
                  <a:lnTo>
                    <a:pt x="790" y="492"/>
                  </a:lnTo>
                  <a:lnTo>
                    <a:pt x="785" y="499"/>
                  </a:lnTo>
                  <a:lnTo>
                    <a:pt x="785" y="499"/>
                  </a:lnTo>
                  <a:lnTo>
                    <a:pt x="772" y="510"/>
                  </a:lnTo>
                  <a:lnTo>
                    <a:pt x="762" y="515"/>
                  </a:lnTo>
                  <a:lnTo>
                    <a:pt x="758" y="518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44" y="520"/>
                  </a:lnTo>
                  <a:lnTo>
                    <a:pt x="731" y="518"/>
                  </a:lnTo>
                  <a:lnTo>
                    <a:pt x="719" y="515"/>
                  </a:lnTo>
                  <a:lnTo>
                    <a:pt x="710" y="511"/>
                  </a:lnTo>
                  <a:lnTo>
                    <a:pt x="710" y="511"/>
                  </a:lnTo>
                  <a:lnTo>
                    <a:pt x="706" y="506"/>
                  </a:lnTo>
                  <a:lnTo>
                    <a:pt x="702" y="499"/>
                  </a:lnTo>
                  <a:lnTo>
                    <a:pt x="699" y="493"/>
                  </a:lnTo>
                  <a:lnTo>
                    <a:pt x="696" y="490"/>
                  </a:lnTo>
                  <a:lnTo>
                    <a:pt x="695" y="487"/>
                  </a:lnTo>
                  <a:lnTo>
                    <a:pt x="695" y="487"/>
                  </a:lnTo>
                  <a:lnTo>
                    <a:pt x="651" y="395"/>
                  </a:lnTo>
                  <a:lnTo>
                    <a:pt x="630" y="348"/>
                  </a:lnTo>
                  <a:lnTo>
                    <a:pt x="611" y="301"/>
                  </a:lnTo>
                  <a:lnTo>
                    <a:pt x="592" y="252"/>
                  </a:lnTo>
                  <a:lnTo>
                    <a:pt x="576" y="201"/>
                  </a:lnTo>
                  <a:lnTo>
                    <a:pt x="569" y="174"/>
                  </a:lnTo>
                  <a:lnTo>
                    <a:pt x="563" y="146"/>
                  </a:lnTo>
                  <a:lnTo>
                    <a:pt x="557" y="118"/>
                  </a:lnTo>
                  <a:lnTo>
                    <a:pt x="553" y="87"/>
                  </a:lnTo>
                  <a:lnTo>
                    <a:pt x="553" y="87"/>
                  </a:lnTo>
                  <a:lnTo>
                    <a:pt x="557" y="80"/>
                  </a:lnTo>
                  <a:lnTo>
                    <a:pt x="563" y="73"/>
                  </a:lnTo>
                  <a:lnTo>
                    <a:pt x="576" y="62"/>
                  </a:lnTo>
                  <a:lnTo>
                    <a:pt x="591" y="52"/>
                  </a:lnTo>
                  <a:lnTo>
                    <a:pt x="606" y="44"/>
                  </a:lnTo>
                  <a:lnTo>
                    <a:pt x="606" y="44"/>
                  </a:lnTo>
                  <a:lnTo>
                    <a:pt x="616" y="44"/>
                  </a:lnTo>
                  <a:lnTo>
                    <a:pt x="626" y="44"/>
                  </a:lnTo>
                  <a:lnTo>
                    <a:pt x="644" y="48"/>
                  </a:lnTo>
                  <a:lnTo>
                    <a:pt x="661" y="54"/>
                  </a:lnTo>
                  <a:lnTo>
                    <a:pt x="677" y="59"/>
                  </a:lnTo>
                  <a:lnTo>
                    <a:pt x="677" y="59"/>
                  </a:lnTo>
                  <a:lnTo>
                    <a:pt x="686" y="73"/>
                  </a:lnTo>
                  <a:lnTo>
                    <a:pt x="698" y="87"/>
                  </a:lnTo>
                  <a:lnTo>
                    <a:pt x="708" y="101"/>
                  </a:lnTo>
                  <a:lnTo>
                    <a:pt x="717" y="115"/>
                  </a:lnTo>
                  <a:lnTo>
                    <a:pt x="717" y="115"/>
                  </a:lnTo>
                  <a:lnTo>
                    <a:pt x="722" y="127"/>
                  </a:lnTo>
                  <a:lnTo>
                    <a:pt x="726" y="138"/>
                  </a:lnTo>
                  <a:lnTo>
                    <a:pt x="730" y="149"/>
                  </a:lnTo>
                  <a:lnTo>
                    <a:pt x="734" y="153"/>
                  </a:lnTo>
                  <a:lnTo>
                    <a:pt x="738" y="157"/>
                  </a:lnTo>
                  <a:lnTo>
                    <a:pt x="738" y="157"/>
                  </a:lnTo>
                  <a:lnTo>
                    <a:pt x="740" y="155"/>
                  </a:lnTo>
                  <a:lnTo>
                    <a:pt x="741" y="155"/>
                  </a:lnTo>
                  <a:lnTo>
                    <a:pt x="743" y="155"/>
                  </a:lnTo>
                  <a:lnTo>
                    <a:pt x="745" y="155"/>
                  </a:lnTo>
                  <a:lnTo>
                    <a:pt x="745" y="155"/>
                  </a:lnTo>
                  <a:lnTo>
                    <a:pt x="743" y="139"/>
                  </a:lnTo>
                  <a:lnTo>
                    <a:pt x="738" y="127"/>
                  </a:lnTo>
                  <a:lnTo>
                    <a:pt x="733" y="114"/>
                  </a:lnTo>
                  <a:lnTo>
                    <a:pt x="727" y="101"/>
                  </a:lnTo>
                  <a:lnTo>
                    <a:pt x="715" y="77"/>
                  </a:lnTo>
                  <a:lnTo>
                    <a:pt x="699" y="52"/>
                  </a:lnTo>
                  <a:lnTo>
                    <a:pt x="699" y="52"/>
                  </a:lnTo>
                  <a:lnTo>
                    <a:pt x="686" y="44"/>
                  </a:lnTo>
                  <a:lnTo>
                    <a:pt x="682" y="38"/>
                  </a:lnTo>
                  <a:lnTo>
                    <a:pt x="677" y="31"/>
                  </a:lnTo>
                  <a:lnTo>
                    <a:pt x="677" y="31"/>
                  </a:lnTo>
                  <a:lnTo>
                    <a:pt x="665" y="27"/>
                  </a:lnTo>
                  <a:lnTo>
                    <a:pt x="651" y="21"/>
                  </a:lnTo>
                  <a:lnTo>
                    <a:pt x="643" y="18"/>
                  </a:lnTo>
                  <a:lnTo>
                    <a:pt x="635" y="17"/>
                  </a:lnTo>
                  <a:lnTo>
                    <a:pt x="626" y="17"/>
                  </a:lnTo>
                  <a:lnTo>
                    <a:pt x="618" y="17"/>
                  </a:lnTo>
                  <a:lnTo>
                    <a:pt x="618" y="17"/>
                  </a:lnTo>
                  <a:lnTo>
                    <a:pt x="604" y="21"/>
                  </a:lnTo>
                  <a:lnTo>
                    <a:pt x="588" y="25"/>
                  </a:lnTo>
                  <a:lnTo>
                    <a:pt x="557" y="37"/>
                  </a:lnTo>
                  <a:lnTo>
                    <a:pt x="557" y="37"/>
                  </a:lnTo>
                  <a:lnTo>
                    <a:pt x="552" y="44"/>
                  </a:lnTo>
                  <a:lnTo>
                    <a:pt x="545" y="51"/>
                  </a:lnTo>
                  <a:lnTo>
                    <a:pt x="539" y="59"/>
                  </a:lnTo>
                  <a:lnTo>
                    <a:pt x="535" y="69"/>
                  </a:lnTo>
                  <a:lnTo>
                    <a:pt x="532" y="79"/>
                  </a:lnTo>
                  <a:lnTo>
                    <a:pt x="531" y="89"/>
                  </a:lnTo>
                  <a:lnTo>
                    <a:pt x="531" y="100"/>
                  </a:lnTo>
                  <a:lnTo>
                    <a:pt x="532" y="113"/>
                  </a:lnTo>
                  <a:lnTo>
                    <a:pt x="532" y="113"/>
                  </a:lnTo>
                  <a:lnTo>
                    <a:pt x="540" y="135"/>
                  </a:lnTo>
                  <a:lnTo>
                    <a:pt x="547" y="159"/>
                  </a:lnTo>
                  <a:lnTo>
                    <a:pt x="555" y="183"/>
                  </a:lnTo>
                  <a:lnTo>
                    <a:pt x="563" y="205"/>
                  </a:lnTo>
                  <a:lnTo>
                    <a:pt x="563" y="205"/>
                  </a:lnTo>
                  <a:lnTo>
                    <a:pt x="564" y="216"/>
                  </a:lnTo>
                  <a:lnTo>
                    <a:pt x="567" y="226"/>
                  </a:lnTo>
                  <a:lnTo>
                    <a:pt x="573" y="245"/>
                  </a:lnTo>
                  <a:lnTo>
                    <a:pt x="578" y="261"/>
                  </a:lnTo>
                  <a:lnTo>
                    <a:pt x="580" y="271"/>
                  </a:lnTo>
                  <a:lnTo>
                    <a:pt x="581" y="280"/>
                  </a:lnTo>
                  <a:lnTo>
                    <a:pt x="581" y="280"/>
                  </a:lnTo>
                  <a:lnTo>
                    <a:pt x="595" y="318"/>
                  </a:lnTo>
                  <a:lnTo>
                    <a:pt x="608" y="355"/>
                  </a:lnTo>
                  <a:lnTo>
                    <a:pt x="620" y="393"/>
                  </a:lnTo>
                  <a:lnTo>
                    <a:pt x="628" y="412"/>
                  </a:lnTo>
                  <a:lnTo>
                    <a:pt x="635" y="428"/>
                  </a:lnTo>
                  <a:lnTo>
                    <a:pt x="635" y="428"/>
                  </a:lnTo>
                  <a:lnTo>
                    <a:pt x="649" y="458"/>
                  </a:lnTo>
                  <a:lnTo>
                    <a:pt x="665" y="486"/>
                  </a:lnTo>
                  <a:lnTo>
                    <a:pt x="675" y="500"/>
                  </a:lnTo>
                  <a:lnTo>
                    <a:pt x="684" y="513"/>
                  </a:lnTo>
                  <a:lnTo>
                    <a:pt x="695" y="524"/>
                  </a:lnTo>
                  <a:lnTo>
                    <a:pt x="705" y="534"/>
                  </a:lnTo>
                  <a:lnTo>
                    <a:pt x="705" y="534"/>
                  </a:lnTo>
                  <a:lnTo>
                    <a:pt x="715" y="535"/>
                  </a:lnTo>
                  <a:lnTo>
                    <a:pt x="723" y="538"/>
                  </a:lnTo>
                  <a:lnTo>
                    <a:pt x="730" y="541"/>
                  </a:lnTo>
                  <a:lnTo>
                    <a:pt x="740" y="542"/>
                  </a:lnTo>
                  <a:lnTo>
                    <a:pt x="740" y="542"/>
                  </a:lnTo>
                  <a:lnTo>
                    <a:pt x="744" y="541"/>
                  </a:lnTo>
                  <a:lnTo>
                    <a:pt x="750" y="539"/>
                  </a:lnTo>
                  <a:lnTo>
                    <a:pt x="762" y="538"/>
                  </a:lnTo>
                  <a:lnTo>
                    <a:pt x="773" y="537"/>
                  </a:lnTo>
                  <a:lnTo>
                    <a:pt x="783" y="535"/>
                  </a:lnTo>
                  <a:lnTo>
                    <a:pt x="783" y="535"/>
                  </a:lnTo>
                  <a:lnTo>
                    <a:pt x="785" y="532"/>
                  </a:lnTo>
                  <a:lnTo>
                    <a:pt x="786" y="531"/>
                  </a:lnTo>
                  <a:lnTo>
                    <a:pt x="790" y="527"/>
                  </a:lnTo>
                  <a:lnTo>
                    <a:pt x="803" y="521"/>
                  </a:lnTo>
                  <a:lnTo>
                    <a:pt x="803" y="521"/>
                  </a:lnTo>
                  <a:lnTo>
                    <a:pt x="810" y="508"/>
                  </a:lnTo>
                  <a:lnTo>
                    <a:pt x="814" y="496"/>
                  </a:lnTo>
                  <a:lnTo>
                    <a:pt x="816" y="482"/>
                  </a:lnTo>
                  <a:lnTo>
                    <a:pt x="816" y="468"/>
                  </a:lnTo>
                  <a:lnTo>
                    <a:pt x="814" y="454"/>
                  </a:lnTo>
                  <a:lnTo>
                    <a:pt x="811" y="438"/>
                  </a:lnTo>
                  <a:lnTo>
                    <a:pt x="804" y="409"/>
                  </a:lnTo>
                  <a:lnTo>
                    <a:pt x="804" y="409"/>
                  </a:lnTo>
                  <a:lnTo>
                    <a:pt x="802" y="392"/>
                  </a:lnTo>
                  <a:lnTo>
                    <a:pt x="802" y="385"/>
                  </a:lnTo>
                  <a:lnTo>
                    <a:pt x="799" y="378"/>
                  </a:lnTo>
                  <a:lnTo>
                    <a:pt x="799" y="378"/>
                  </a:lnTo>
                  <a:lnTo>
                    <a:pt x="788" y="344"/>
                  </a:lnTo>
                  <a:lnTo>
                    <a:pt x="773" y="312"/>
                  </a:lnTo>
                  <a:lnTo>
                    <a:pt x="748" y="252"/>
                  </a:lnTo>
                  <a:lnTo>
                    <a:pt x="748" y="252"/>
                  </a:lnTo>
                  <a:lnTo>
                    <a:pt x="740" y="233"/>
                  </a:lnTo>
                  <a:lnTo>
                    <a:pt x="731" y="215"/>
                  </a:lnTo>
                  <a:lnTo>
                    <a:pt x="713" y="183"/>
                  </a:lnTo>
                  <a:lnTo>
                    <a:pt x="713" y="183"/>
                  </a:lnTo>
                  <a:lnTo>
                    <a:pt x="706" y="169"/>
                  </a:lnTo>
                  <a:lnTo>
                    <a:pt x="699" y="157"/>
                  </a:lnTo>
                  <a:lnTo>
                    <a:pt x="699" y="157"/>
                  </a:lnTo>
                  <a:lnTo>
                    <a:pt x="695" y="153"/>
                  </a:lnTo>
                  <a:lnTo>
                    <a:pt x="689" y="149"/>
                  </a:lnTo>
                  <a:lnTo>
                    <a:pt x="682" y="146"/>
                  </a:lnTo>
                  <a:lnTo>
                    <a:pt x="677" y="143"/>
                  </a:lnTo>
                  <a:lnTo>
                    <a:pt x="671" y="143"/>
                  </a:lnTo>
                  <a:lnTo>
                    <a:pt x="664" y="143"/>
                  </a:lnTo>
                  <a:lnTo>
                    <a:pt x="651" y="145"/>
                  </a:lnTo>
                  <a:lnTo>
                    <a:pt x="637" y="149"/>
                  </a:lnTo>
                  <a:lnTo>
                    <a:pt x="626" y="156"/>
                  </a:lnTo>
                  <a:lnTo>
                    <a:pt x="615" y="164"/>
                  </a:lnTo>
                  <a:lnTo>
                    <a:pt x="605" y="173"/>
                  </a:lnTo>
                  <a:lnTo>
                    <a:pt x="605" y="173"/>
                  </a:lnTo>
                  <a:lnTo>
                    <a:pt x="602" y="191"/>
                  </a:lnTo>
                  <a:lnTo>
                    <a:pt x="602" y="208"/>
                  </a:lnTo>
                  <a:lnTo>
                    <a:pt x="604" y="226"/>
                  </a:lnTo>
                  <a:lnTo>
                    <a:pt x="606" y="242"/>
                  </a:lnTo>
                  <a:lnTo>
                    <a:pt x="612" y="259"/>
                  </a:lnTo>
                  <a:lnTo>
                    <a:pt x="618" y="274"/>
                  </a:lnTo>
                  <a:lnTo>
                    <a:pt x="630" y="306"/>
                  </a:lnTo>
                  <a:lnTo>
                    <a:pt x="630" y="306"/>
                  </a:lnTo>
                  <a:lnTo>
                    <a:pt x="636" y="319"/>
                  </a:lnTo>
                  <a:lnTo>
                    <a:pt x="642" y="332"/>
                  </a:lnTo>
                  <a:lnTo>
                    <a:pt x="656" y="357"/>
                  </a:lnTo>
                  <a:lnTo>
                    <a:pt x="656" y="357"/>
                  </a:lnTo>
                  <a:lnTo>
                    <a:pt x="663" y="369"/>
                  </a:lnTo>
                  <a:lnTo>
                    <a:pt x="670" y="382"/>
                  </a:lnTo>
                  <a:lnTo>
                    <a:pt x="674" y="388"/>
                  </a:lnTo>
                  <a:lnTo>
                    <a:pt x="678" y="392"/>
                  </a:lnTo>
                  <a:lnTo>
                    <a:pt x="684" y="395"/>
                  </a:lnTo>
                  <a:lnTo>
                    <a:pt x="689" y="395"/>
                  </a:lnTo>
                  <a:lnTo>
                    <a:pt x="689" y="395"/>
                  </a:lnTo>
                  <a:lnTo>
                    <a:pt x="691" y="391"/>
                  </a:lnTo>
                  <a:lnTo>
                    <a:pt x="691" y="385"/>
                  </a:lnTo>
                  <a:lnTo>
                    <a:pt x="689" y="381"/>
                  </a:lnTo>
                  <a:lnTo>
                    <a:pt x="686" y="375"/>
                  </a:lnTo>
                  <a:lnTo>
                    <a:pt x="674" y="354"/>
                  </a:lnTo>
                  <a:lnTo>
                    <a:pt x="674" y="354"/>
                  </a:lnTo>
                  <a:close/>
                  <a:moveTo>
                    <a:pt x="699" y="114"/>
                  </a:moveTo>
                  <a:lnTo>
                    <a:pt x="699" y="114"/>
                  </a:lnTo>
                  <a:lnTo>
                    <a:pt x="692" y="103"/>
                  </a:lnTo>
                  <a:lnTo>
                    <a:pt x="684" y="90"/>
                  </a:lnTo>
                  <a:lnTo>
                    <a:pt x="674" y="79"/>
                  </a:lnTo>
                  <a:lnTo>
                    <a:pt x="667" y="72"/>
                  </a:lnTo>
                  <a:lnTo>
                    <a:pt x="667" y="72"/>
                  </a:lnTo>
                  <a:lnTo>
                    <a:pt x="654" y="66"/>
                  </a:lnTo>
                  <a:lnTo>
                    <a:pt x="639" y="61"/>
                  </a:lnTo>
                  <a:lnTo>
                    <a:pt x="623" y="58"/>
                  </a:lnTo>
                  <a:lnTo>
                    <a:pt x="616" y="58"/>
                  </a:lnTo>
                  <a:lnTo>
                    <a:pt x="611" y="59"/>
                  </a:lnTo>
                  <a:lnTo>
                    <a:pt x="611" y="59"/>
                  </a:lnTo>
                  <a:lnTo>
                    <a:pt x="605" y="62"/>
                  </a:lnTo>
                  <a:lnTo>
                    <a:pt x="599" y="66"/>
                  </a:lnTo>
                  <a:lnTo>
                    <a:pt x="595" y="72"/>
                  </a:lnTo>
                  <a:lnTo>
                    <a:pt x="590" y="76"/>
                  </a:lnTo>
                  <a:lnTo>
                    <a:pt x="590" y="76"/>
                  </a:lnTo>
                  <a:lnTo>
                    <a:pt x="577" y="82"/>
                  </a:lnTo>
                  <a:lnTo>
                    <a:pt x="570" y="86"/>
                  </a:lnTo>
                  <a:lnTo>
                    <a:pt x="569" y="89"/>
                  </a:lnTo>
                  <a:lnTo>
                    <a:pt x="567" y="93"/>
                  </a:lnTo>
                  <a:lnTo>
                    <a:pt x="567" y="93"/>
                  </a:lnTo>
                  <a:lnTo>
                    <a:pt x="566" y="101"/>
                  </a:lnTo>
                  <a:lnTo>
                    <a:pt x="566" y="111"/>
                  </a:lnTo>
                  <a:lnTo>
                    <a:pt x="569" y="129"/>
                  </a:lnTo>
                  <a:lnTo>
                    <a:pt x="569" y="129"/>
                  </a:lnTo>
                  <a:lnTo>
                    <a:pt x="573" y="148"/>
                  </a:lnTo>
                  <a:lnTo>
                    <a:pt x="578" y="166"/>
                  </a:lnTo>
                  <a:lnTo>
                    <a:pt x="591" y="198"/>
                  </a:lnTo>
                  <a:lnTo>
                    <a:pt x="591" y="198"/>
                  </a:lnTo>
                  <a:lnTo>
                    <a:pt x="591" y="190"/>
                  </a:lnTo>
                  <a:lnTo>
                    <a:pt x="592" y="183"/>
                  </a:lnTo>
                  <a:lnTo>
                    <a:pt x="594" y="176"/>
                  </a:lnTo>
                  <a:lnTo>
                    <a:pt x="597" y="170"/>
                  </a:lnTo>
                  <a:lnTo>
                    <a:pt x="604" y="159"/>
                  </a:lnTo>
                  <a:lnTo>
                    <a:pt x="613" y="149"/>
                  </a:lnTo>
                  <a:lnTo>
                    <a:pt x="625" y="142"/>
                  </a:lnTo>
                  <a:lnTo>
                    <a:pt x="637" y="136"/>
                  </a:lnTo>
                  <a:lnTo>
                    <a:pt x="650" y="132"/>
                  </a:lnTo>
                  <a:lnTo>
                    <a:pt x="663" y="131"/>
                  </a:lnTo>
                  <a:lnTo>
                    <a:pt x="663" y="131"/>
                  </a:lnTo>
                  <a:lnTo>
                    <a:pt x="671" y="132"/>
                  </a:lnTo>
                  <a:lnTo>
                    <a:pt x="679" y="134"/>
                  </a:lnTo>
                  <a:lnTo>
                    <a:pt x="686" y="136"/>
                  </a:lnTo>
                  <a:lnTo>
                    <a:pt x="692" y="141"/>
                  </a:lnTo>
                  <a:lnTo>
                    <a:pt x="705" y="149"/>
                  </a:lnTo>
                  <a:lnTo>
                    <a:pt x="716" y="157"/>
                  </a:lnTo>
                  <a:lnTo>
                    <a:pt x="716" y="157"/>
                  </a:lnTo>
                  <a:lnTo>
                    <a:pt x="709" y="135"/>
                  </a:lnTo>
                  <a:lnTo>
                    <a:pt x="706" y="125"/>
                  </a:lnTo>
                  <a:lnTo>
                    <a:pt x="699" y="114"/>
                  </a:lnTo>
                  <a:lnTo>
                    <a:pt x="699" y="114"/>
                  </a:lnTo>
                  <a:close/>
                  <a:moveTo>
                    <a:pt x="1012" y="114"/>
                  </a:moveTo>
                  <a:lnTo>
                    <a:pt x="1012" y="114"/>
                  </a:lnTo>
                  <a:lnTo>
                    <a:pt x="1007" y="117"/>
                  </a:lnTo>
                  <a:lnTo>
                    <a:pt x="998" y="118"/>
                  </a:lnTo>
                  <a:lnTo>
                    <a:pt x="983" y="120"/>
                  </a:lnTo>
                  <a:lnTo>
                    <a:pt x="966" y="120"/>
                  </a:lnTo>
                  <a:lnTo>
                    <a:pt x="949" y="121"/>
                  </a:lnTo>
                  <a:lnTo>
                    <a:pt x="949" y="121"/>
                  </a:lnTo>
                  <a:lnTo>
                    <a:pt x="934" y="124"/>
                  </a:lnTo>
                  <a:lnTo>
                    <a:pt x="918" y="128"/>
                  </a:lnTo>
                  <a:lnTo>
                    <a:pt x="904" y="132"/>
                  </a:lnTo>
                  <a:lnTo>
                    <a:pt x="890" y="135"/>
                  </a:lnTo>
                  <a:lnTo>
                    <a:pt x="890" y="135"/>
                  </a:lnTo>
                  <a:lnTo>
                    <a:pt x="883" y="135"/>
                  </a:lnTo>
                  <a:lnTo>
                    <a:pt x="876" y="135"/>
                  </a:lnTo>
                  <a:lnTo>
                    <a:pt x="869" y="134"/>
                  </a:lnTo>
                  <a:lnTo>
                    <a:pt x="862" y="135"/>
                  </a:lnTo>
                  <a:lnTo>
                    <a:pt x="862" y="135"/>
                  </a:lnTo>
                  <a:lnTo>
                    <a:pt x="845" y="138"/>
                  </a:lnTo>
                  <a:lnTo>
                    <a:pt x="827" y="143"/>
                  </a:lnTo>
                  <a:lnTo>
                    <a:pt x="795" y="153"/>
                  </a:lnTo>
                  <a:lnTo>
                    <a:pt x="761" y="164"/>
                  </a:lnTo>
                  <a:lnTo>
                    <a:pt x="726" y="176"/>
                  </a:lnTo>
                  <a:lnTo>
                    <a:pt x="726" y="176"/>
                  </a:lnTo>
                  <a:lnTo>
                    <a:pt x="734" y="188"/>
                  </a:lnTo>
                  <a:lnTo>
                    <a:pt x="743" y="204"/>
                  </a:lnTo>
                  <a:lnTo>
                    <a:pt x="759" y="239"/>
                  </a:lnTo>
                  <a:lnTo>
                    <a:pt x="790" y="313"/>
                  </a:lnTo>
                  <a:lnTo>
                    <a:pt x="790" y="313"/>
                  </a:lnTo>
                  <a:lnTo>
                    <a:pt x="797" y="340"/>
                  </a:lnTo>
                  <a:lnTo>
                    <a:pt x="806" y="368"/>
                  </a:lnTo>
                  <a:lnTo>
                    <a:pt x="816" y="396"/>
                  </a:lnTo>
                  <a:lnTo>
                    <a:pt x="823" y="424"/>
                  </a:lnTo>
                  <a:lnTo>
                    <a:pt x="830" y="452"/>
                  </a:lnTo>
                  <a:lnTo>
                    <a:pt x="831" y="466"/>
                  </a:lnTo>
                  <a:lnTo>
                    <a:pt x="832" y="479"/>
                  </a:lnTo>
                  <a:lnTo>
                    <a:pt x="832" y="493"/>
                  </a:lnTo>
                  <a:lnTo>
                    <a:pt x="831" y="506"/>
                  </a:lnTo>
                  <a:lnTo>
                    <a:pt x="828" y="520"/>
                  </a:lnTo>
                  <a:lnTo>
                    <a:pt x="824" y="532"/>
                  </a:lnTo>
                  <a:lnTo>
                    <a:pt x="824" y="532"/>
                  </a:lnTo>
                  <a:lnTo>
                    <a:pt x="816" y="538"/>
                  </a:lnTo>
                  <a:lnTo>
                    <a:pt x="806" y="542"/>
                  </a:lnTo>
                  <a:lnTo>
                    <a:pt x="796" y="546"/>
                  </a:lnTo>
                  <a:lnTo>
                    <a:pt x="786" y="549"/>
                  </a:lnTo>
                  <a:lnTo>
                    <a:pt x="764" y="553"/>
                  </a:lnTo>
                  <a:lnTo>
                    <a:pt x="741" y="560"/>
                  </a:lnTo>
                  <a:lnTo>
                    <a:pt x="741" y="560"/>
                  </a:lnTo>
                  <a:lnTo>
                    <a:pt x="733" y="556"/>
                  </a:lnTo>
                  <a:lnTo>
                    <a:pt x="726" y="553"/>
                  </a:lnTo>
                  <a:lnTo>
                    <a:pt x="726" y="553"/>
                  </a:lnTo>
                  <a:lnTo>
                    <a:pt x="712" y="551"/>
                  </a:lnTo>
                  <a:lnTo>
                    <a:pt x="701" y="546"/>
                  </a:lnTo>
                  <a:lnTo>
                    <a:pt x="691" y="541"/>
                  </a:lnTo>
                  <a:lnTo>
                    <a:pt x="681" y="532"/>
                  </a:lnTo>
                  <a:lnTo>
                    <a:pt x="672" y="524"/>
                  </a:lnTo>
                  <a:lnTo>
                    <a:pt x="665" y="514"/>
                  </a:lnTo>
                  <a:lnTo>
                    <a:pt x="654" y="493"/>
                  </a:lnTo>
                  <a:lnTo>
                    <a:pt x="654" y="493"/>
                  </a:lnTo>
                  <a:lnTo>
                    <a:pt x="639" y="462"/>
                  </a:lnTo>
                  <a:lnTo>
                    <a:pt x="623" y="428"/>
                  </a:lnTo>
                  <a:lnTo>
                    <a:pt x="609" y="395"/>
                  </a:lnTo>
                  <a:lnTo>
                    <a:pt x="595" y="358"/>
                  </a:lnTo>
                  <a:lnTo>
                    <a:pt x="584" y="323"/>
                  </a:lnTo>
                  <a:lnTo>
                    <a:pt x="571" y="288"/>
                  </a:lnTo>
                  <a:lnTo>
                    <a:pt x="553" y="221"/>
                  </a:lnTo>
                  <a:lnTo>
                    <a:pt x="553" y="221"/>
                  </a:lnTo>
                  <a:lnTo>
                    <a:pt x="539" y="223"/>
                  </a:lnTo>
                  <a:lnTo>
                    <a:pt x="526" y="228"/>
                  </a:lnTo>
                  <a:lnTo>
                    <a:pt x="504" y="235"/>
                  </a:lnTo>
                  <a:lnTo>
                    <a:pt x="504" y="235"/>
                  </a:lnTo>
                  <a:lnTo>
                    <a:pt x="472" y="245"/>
                  </a:lnTo>
                  <a:lnTo>
                    <a:pt x="445" y="252"/>
                  </a:lnTo>
                  <a:lnTo>
                    <a:pt x="445" y="252"/>
                  </a:lnTo>
                  <a:lnTo>
                    <a:pt x="421" y="260"/>
                  </a:lnTo>
                  <a:lnTo>
                    <a:pt x="397" y="268"/>
                  </a:lnTo>
                  <a:lnTo>
                    <a:pt x="397" y="268"/>
                  </a:lnTo>
                  <a:lnTo>
                    <a:pt x="373" y="275"/>
                  </a:lnTo>
                  <a:lnTo>
                    <a:pt x="350" y="281"/>
                  </a:lnTo>
                  <a:lnTo>
                    <a:pt x="326" y="285"/>
                  </a:lnTo>
                  <a:lnTo>
                    <a:pt x="303" y="292"/>
                  </a:lnTo>
                  <a:lnTo>
                    <a:pt x="303" y="292"/>
                  </a:lnTo>
                  <a:lnTo>
                    <a:pt x="289" y="298"/>
                  </a:lnTo>
                  <a:lnTo>
                    <a:pt x="275" y="303"/>
                  </a:lnTo>
                  <a:lnTo>
                    <a:pt x="247" y="316"/>
                  </a:lnTo>
                  <a:lnTo>
                    <a:pt x="247" y="316"/>
                  </a:lnTo>
                  <a:lnTo>
                    <a:pt x="209" y="330"/>
                  </a:lnTo>
                  <a:lnTo>
                    <a:pt x="171" y="344"/>
                  </a:lnTo>
                  <a:lnTo>
                    <a:pt x="133" y="358"/>
                  </a:lnTo>
                  <a:lnTo>
                    <a:pt x="115" y="367"/>
                  </a:lnTo>
                  <a:lnTo>
                    <a:pt x="97" y="376"/>
                  </a:lnTo>
                  <a:lnTo>
                    <a:pt x="97" y="376"/>
                  </a:lnTo>
                  <a:lnTo>
                    <a:pt x="86" y="378"/>
                  </a:lnTo>
                  <a:lnTo>
                    <a:pt x="76" y="381"/>
                  </a:lnTo>
                  <a:lnTo>
                    <a:pt x="67" y="386"/>
                  </a:lnTo>
                  <a:lnTo>
                    <a:pt x="58" y="391"/>
                  </a:lnTo>
                  <a:lnTo>
                    <a:pt x="38" y="402"/>
                  </a:lnTo>
                  <a:lnTo>
                    <a:pt x="28" y="406"/>
                  </a:lnTo>
                  <a:lnTo>
                    <a:pt x="18" y="409"/>
                  </a:lnTo>
                  <a:lnTo>
                    <a:pt x="18" y="409"/>
                  </a:lnTo>
                  <a:lnTo>
                    <a:pt x="18" y="469"/>
                  </a:lnTo>
                  <a:lnTo>
                    <a:pt x="22" y="531"/>
                  </a:lnTo>
                  <a:lnTo>
                    <a:pt x="29" y="594"/>
                  </a:lnTo>
                  <a:lnTo>
                    <a:pt x="39" y="660"/>
                  </a:lnTo>
                  <a:lnTo>
                    <a:pt x="39" y="660"/>
                  </a:lnTo>
                  <a:lnTo>
                    <a:pt x="45" y="685"/>
                  </a:lnTo>
                  <a:lnTo>
                    <a:pt x="52" y="711"/>
                  </a:lnTo>
                  <a:lnTo>
                    <a:pt x="60" y="736"/>
                  </a:lnTo>
                  <a:lnTo>
                    <a:pt x="63" y="749"/>
                  </a:lnTo>
                  <a:lnTo>
                    <a:pt x="65" y="763"/>
                  </a:lnTo>
                  <a:lnTo>
                    <a:pt x="65" y="763"/>
                  </a:lnTo>
                  <a:lnTo>
                    <a:pt x="70" y="802"/>
                  </a:lnTo>
                  <a:lnTo>
                    <a:pt x="77" y="841"/>
                  </a:lnTo>
                  <a:lnTo>
                    <a:pt x="86" y="881"/>
                  </a:lnTo>
                  <a:lnTo>
                    <a:pt x="97" y="920"/>
                  </a:lnTo>
                  <a:lnTo>
                    <a:pt x="97" y="920"/>
                  </a:lnTo>
                  <a:lnTo>
                    <a:pt x="108" y="961"/>
                  </a:lnTo>
                  <a:lnTo>
                    <a:pt x="118" y="1000"/>
                  </a:lnTo>
                  <a:lnTo>
                    <a:pt x="128" y="1039"/>
                  </a:lnTo>
                  <a:lnTo>
                    <a:pt x="139" y="1077"/>
                  </a:lnTo>
                  <a:lnTo>
                    <a:pt x="139" y="1077"/>
                  </a:lnTo>
                  <a:lnTo>
                    <a:pt x="149" y="1108"/>
                  </a:lnTo>
                  <a:lnTo>
                    <a:pt x="160" y="1137"/>
                  </a:lnTo>
                  <a:lnTo>
                    <a:pt x="184" y="1195"/>
                  </a:lnTo>
                  <a:lnTo>
                    <a:pt x="184" y="1195"/>
                  </a:lnTo>
                  <a:lnTo>
                    <a:pt x="204" y="1243"/>
                  </a:lnTo>
                  <a:lnTo>
                    <a:pt x="222" y="1289"/>
                  </a:lnTo>
                  <a:lnTo>
                    <a:pt x="222" y="1289"/>
                  </a:lnTo>
                  <a:lnTo>
                    <a:pt x="239" y="1331"/>
                  </a:lnTo>
                  <a:lnTo>
                    <a:pt x="255" y="1372"/>
                  </a:lnTo>
                  <a:lnTo>
                    <a:pt x="274" y="1411"/>
                  </a:lnTo>
                  <a:lnTo>
                    <a:pt x="284" y="1430"/>
                  </a:lnTo>
                  <a:lnTo>
                    <a:pt x="293" y="1448"/>
                  </a:lnTo>
                  <a:lnTo>
                    <a:pt x="293" y="1448"/>
                  </a:lnTo>
                  <a:lnTo>
                    <a:pt x="309" y="1435"/>
                  </a:lnTo>
                  <a:lnTo>
                    <a:pt x="324" y="1424"/>
                  </a:lnTo>
                  <a:lnTo>
                    <a:pt x="357" y="1401"/>
                  </a:lnTo>
                  <a:lnTo>
                    <a:pt x="392" y="1383"/>
                  </a:lnTo>
                  <a:lnTo>
                    <a:pt x="427" y="1365"/>
                  </a:lnTo>
                  <a:lnTo>
                    <a:pt x="462" y="1348"/>
                  </a:lnTo>
                  <a:lnTo>
                    <a:pt x="498" y="1333"/>
                  </a:lnTo>
                  <a:lnTo>
                    <a:pt x="570" y="1303"/>
                  </a:lnTo>
                  <a:lnTo>
                    <a:pt x="570" y="1303"/>
                  </a:lnTo>
                  <a:lnTo>
                    <a:pt x="608" y="1288"/>
                  </a:lnTo>
                  <a:lnTo>
                    <a:pt x="649" y="1275"/>
                  </a:lnTo>
                  <a:lnTo>
                    <a:pt x="689" y="1264"/>
                  </a:lnTo>
                  <a:lnTo>
                    <a:pt x="730" y="1254"/>
                  </a:lnTo>
                  <a:lnTo>
                    <a:pt x="814" y="1237"/>
                  </a:lnTo>
                  <a:lnTo>
                    <a:pt x="856" y="1229"/>
                  </a:lnTo>
                  <a:lnTo>
                    <a:pt x="897" y="1219"/>
                  </a:lnTo>
                  <a:lnTo>
                    <a:pt x="897" y="1219"/>
                  </a:lnTo>
                  <a:lnTo>
                    <a:pt x="934" y="1209"/>
                  </a:lnTo>
                  <a:lnTo>
                    <a:pt x="966" y="1201"/>
                  </a:lnTo>
                  <a:lnTo>
                    <a:pt x="1028" y="1181"/>
                  </a:lnTo>
                  <a:lnTo>
                    <a:pt x="1028" y="1181"/>
                  </a:lnTo>
                  <a:lnTo>
                    <a:pt x="1095" y="1161"/>
                  </a:lnTo>
                  <a:lnTo>
                    <a:pt x="1129" y="1152"/>
                  </a:lnTo>
                  <a:lnTo>
                    <a:pt x="1161" y="1140"/>
                  </a:lnTo>
                  <a:lnTo>
                    <a:pt x="1161" y="1140"/>
                  </a:lnTo>
                  <a:lnTo>
                    <a:pt x="1192" y="1128"/>
                  </a:lnTo>
                  <a:lnTo>
                    <a:pt x="1221" y="1115"/>
                  </a:lnTo>
                  <a:lnTo>
                    <a:pt x="1252" y="1102"/>
                  </a:lnTo>
                  <a:lnTo>
                    <a:pt x="1282" y="1093"/>
                  </a:lnTo>
                  <a:lnTo>
                    <a:pt x="1282" y="1093"/>
                  </a:lnTo>
                  <a:lnTo>
                    <a:pt x="1289" y="1087"/>
                  </a:lnTo>
                  <a:lnTo>
                    <a:pt x="1296" y="1081"/>
                  </a:lnTo>
                  <a:lnTo>
                    <a:pt x="1306" y="1077"/>
                  </a:lnTo>
                  <a:lnTo>
                    <a:pt x="1314" y="1074"/>
                  </a:lnTo>
                  <a:lnTo>
                    <a:pt x="1334" y="1067"/>
                  </a:lnTo>
                  <a:lnTo>
                    <a:pt x="1350" y="1060"/>
                  </a:lnTo>
                  <a:lnTo>
                    <a:pt x="1350" y="1060"/>
                  </a:lnTo>
                  <a:lnTo>
                    <a:pt x="1346" y="1049"/>
                  </a:lnTo>
                  <a:lnTo>
                    <a:pt x="1342" y="1039"/>
                  </a:lnTo>
                  <a:lnTo>
                    <a:pt x="1336" y="1029"/>
                  </a:lnTo>
                  <a:lnTo>
                    <a:pt x="1331" y="1020"/>
                  </a:lnTo>
                  <a:lnTo>
                    <a:pt x="1318" y="1001"/>
                  </a:lnTo>
                  <a:lnTo>
                    <a:pt x="1306" y="983"/>
                  </a:lnTo>
                  <a:lnTo>
                    <a:pt x="1306" y="983"/>
                  </a:lnTo>
                  <a:lnTo>
                    <a:pt x="1279" y="935"/>
                  </a:lnTo>
                  <a:lnTo>
                    <a:pt x="1266" y="911"/>
                  </a:lnTo>
                  <a:lnTo>
                    <a:pt x="1255" y="889"/>
                  </a:lnTo>
                  <a:lnTo>
                    <a:pt x="1255" y="889"/>
                  </a:lnTo>
                  <a:lnTo>
                    <a:pt x="1233" y="836"/>
                  </a:lnTo>
                  <a:lnTo>
                    <a:pt x="1210" y="782"/>
                  </a:lnTo>
                  <a:lnTo>
                    <a:pt x="1190" y="729"/>
                  </a:lnTo>
                  <a:lnTo>
                    <a:pt x="1172" y="676"/>
                  </a:lnTo>
                  <a:lnTo>
                    <a:pt x="1172" y="676"/>
                  </a:lnTo>
                  <a:lnTo>
                    <a:pt x="1154" y="625"/>
                  </a:lnTo>
                  <a:lnTo>
                    <a:pt x="1146" y="601"/>
                  </a:lnTo>
                  <a:lnTo>
                    <a:pt x="1138" y="576"/>
                  </a:lnTo>
                  <a:lnTo>
                    <a:pt x="1138" y="576"/>
                  </a:lnTo>
                  <a:lnTo>
                    <a:pt x="1131" y="546"/>
                  </a:lnTo>
                  <a:lnTo>
                    <a:pt x="1127" y="517"/>
                  </a:lnTo>
                  <a:lnTo>
                    <a:pt x="1117" y="457"/>
                  </a:lnTo>
                  <a:lnTo>
                    <a:pt x="1117" y="457"/>
                  </a:lnTo>
                  <a:lnTo>
                    <a:pt x="1106" y="400"/>
                  </a:lnTo>
                  <a:lnTo>
                    <a:pt x="1095" y="343"/>
                  </a:lnTo>
                  <a:lnTo>
                    <a:pt x="1095" y="343"/>
                  </a:lnTo>
                  <a:lnTo>
                    <a:pt x="1091" y="313"/>
                  </a:lnTo>
                  <a:lnTo>
                    <a:pt x="1088" y="284"/>
                  </a:lnTo>
                  <a:lnTo>
                    <a:pt x="1084" y="225"/>
                  </a:lnTo>
                  <a:lnTo>
                    <a:pt x="1082" y="195"/>
                  </a:lnTo>
                  <a:lnTo>
                    <a:pt x="1078" y="166"/>
                  </a:lnTo>
                  <a:lnTo>
                    <a:pt x="1073" y="138"/>
                  </a:lnTo>
                  <a:lnTo>
                    <a:pt x="1065" y="108"/>
                  </a:lnTo>
                  <a:lnTo>
                    <a:pt x="1065" y="108"/>
                  </a:lnTo>
                  <a:lnTo>
                    <a:pt x="1061" y="108"/>
                  </a:lnTo>
                  <a:lnTo>
                    <a:pt x="1061" y="108"/>
                  </a:lnTo>
                  <a:lnTo>
                    <a:pt x="1046" y="111"/>
                  </a:lnTo>
                  <a:lnTo>
                    <a:pt x="1035" y="114"/>
                  </a:lnTo>
                  <a:lnTo>
                    <a:pt x="1025" y="115"/>
                  </a:lnTo>
                  <a:lnTo>
                    <a:pt x="1012" y="114"/>
                  </a:lnTo>
                  <a:lnTo>
                    <a:pt x="1012" y="114"/>
                  </a:lnTo>
                  <a:close/>
                  <a:moveTo>
                    <a:pt x="736" y="506"/>
                  </a:moveTo>
                  <a:lnTo>
                    <a:pt x="736" y="506"/>
                  </a:lnTo>
                  <a:lnTo>
                    <a:pt x="744" y="504"/>
                  </a:lnTo>
                  <a:lnTo>
                    <a:pt x="754" y="501"/>
                  </a:lnTo>
                  <a:lnTo>
                    <a:pt x="761" y="499"/>
                  </a:lnTo>
                  <a:lnTo>
                    <a:pt x="762" y="496"/>
                  </a:lnTo>
                  <a:lnTo>
                    <a:pt x="762" y="494"/>
                  </a:lnTo>
                  <a:lnTo>
                    <a:pt x="762" y="494"/>
                  </a:lnTo>
                  <a:lnTo>
                    <a:pt x="768" y="490"/>
                  </a:lnTo>
                  <a:lnTo>
                    <a:pt x="772" y="485"/>
                  </a:lnTo>
                  <a:lnTo>
                    <a:pt x="776" y="478"/>
                  </a:lnTo>
                  <a:lnTo>
                    <a:pt x="778" y="471"/>
                  </a:lnTo>
                  <a:lnTo>
                    <a:pt x="781" y="455"/>
                  </a:lnTo>
                  <a:lnTo>
                    <a:pt x="781" y="440"/>
                  </a:lnTo>
                  <a:lnTo>
                    <a:pt x="781" y="440"/>
                  </a:lnTo>
                  <a:lnTo>
                    <a:pt x="766" y="406"/>
                  </a:lnTo>
                  <a:lnTo>
                    <a:pt x="755" y="374"/>
                  </a:lnTo>
                  <a:lnTo>
                    <a:pt x="731" y="308"/>
                  </a:lnTo>
                  <a:lnTo>
                    <a:pt x="719" y="275"/>
                  </a:lnTo>
                  <a:lnTo>
                    <a:pt x="705" y="245"/>
                  </a:lnTo>
                  <a:lnTo>
                    <a:pt x="689" y="216"/>
                  </a:lnTo>
                  <a:lnTo>
                    <a:pt x="681" y="202"/>
                  </a:lnTo>
                  <a:lnTo>
                    <a:pt x="671" y="190"/>
                  </a:lnTo>
                  <a:lnTo>
                    <a:pt x="671" y="190"/>
                  </a:lnTo>
                  <a:lnTo>
                    <a:pt x="660" y="188"/>
                  </a:lnTo>
                  <a:lnTo>
                    <a:pt x="651" y="187"/>
                  </a:lnTo>
                  <a:lnTo>
                    <a:pt x="647" y="187"/>
                  </a:lnTo>
                  <a:lnTo>
                    <a:pt x="643" y="188"/>
                  </a:lnTo>
                  <a:lnTo>
                    <a:pt x="640" y="191"/>
                  </a:lnTo>
                  <a:lnTo>
                    <a:pt x="639" y="194"/>
                  </a:lnTo>
                  <a:lnTo>
                    <a:pt x="639" y="194"/>
                  </a:lnTo>
                  <a:lnTo>
                    <a:pt x="642" y="194"/>
                  </a:lnTo>
                  <a:lnTo>
                    <a:pt x="640" y="195"/>
                  </a:lnTo>
                  <a:lnTo>
                    <a:pt x="639" y="195"/>
                  </a:lnTo>
                  <a:lnTo>
                    <a:pt x="639" y="195"/>
                  </a:lnTo>
                  <a:lnTo>
                    <a:pt x="637" y="212"/>
                  </a:lnTo>
                  <a:lnTo>
                    <a:pt x="639" y="228"/>
                  </a:lnTo>
                  <a:lnTo>
                    <a:pt x="643" y="242"/>
                  </a:lnTo>
                  <a:lnTo>
                    <a:pt x="647" y="254"/>
                  </a:lnTo>
                  <a:lnTo>
                    <a:pt x="658" y="278"/>
                  </a:lnTo>
                  <a:lnTo>
                    <a:pt x="664" y="291"/>
                  </a:lnTo>
                  <a:lnTo>
                    <a:pt x="668" y="305"/>
                  </a:lnTo>
                  <a:lnTo>
                    <a:pt x="668" y="305"/>
                  </a:lnTo>
                  <a:lnTo>
                    <a:pt x="674" y="320"/>
                  </a:lnTo>
                  <a:lnTo>
                    <a:pt x="681" y="334"/>
                  </a:lnTo>
                  <a:lnTo>
                    <a:pt x="681" y="334"/>
                  </a:lnTo>
                  <a:lnTo>
                    <a:pt x="682" y="341"/>
                  </a:lnTo>
                  <a:lnTo>
                    <a:pt x="684" y="348"/>
                  </a:lnTo>
                  <a:lnTo>
                    <a:pt x="684" y="348"/>
                  </a:lnTo>
                  <a:lnTo>
                    <a:pt x="689" y="357"/>
                  </a:lnTo>
                  <a:lnTo>
                    <a:pt x="695" y="364"/>
                  </a:lnTo>
                  <a:lnTo>
                    <a:pt x="701" y="372"/>
                  </a:lnTo>
                  <a:lnTo>
                    <a:pt x="706" y="379"/>
                  </a:lnTo>
                  <a:lnTo>
                    <a:pt x="710" y="388"/>
                  </a:lnTo>
                  <a:lnTo>
                    <a:pt x="710" y="395"/>
                  </a:lnTo>
                  <a:lnTo>
                    <a:pt x="710" y="399"/>
                  </a:lnTo>
                  <a:lnTo>
                    <a:pt x="709" y="403"/>
                  </a:lnTo>
                  <a:lnTo>
                    <a:pt x="706" y="407"/>
                  </a:lnTo>
                  <a:lnTo>
                    <a:pt x="702" y="412"/>
                  </a:lnTo>
                  <a:lnTo>
                    <a:pt x="702" y="412"/>
                  </a:lnTo>
                  <a:lnTo>
                    <a:pt x="695" y="412"/>
                  </a:lnTo>
                  <a:lnTo>
                    <a:pt x="689" y="413"/>
                  </a:lnTo>
                  <a:lnTo>
                    <a:pt x="675" y="416"/>
                  </a:lnTo>
                  <a:lnTo>
                    <a:pt x="675" y="416"/>
                  </a:lnTo>
                  <a:lnTo>
                    <a:pt x="681" y="427"/>
                  </a:lnTo>
                  <a:lnTo>
                    <a:pt x="688" y="440"/>
                  </a:lnTo>
                  <a:lnTo>
                    <a:pt x="701" y="468"/>
                  </a:lnTo>
                  <a:lnTo>
                    <a:pt x="708" y="482"/>
                  </a:lnTo>
                  <a:lnTo>
                    <a:pt x="716" y="493"/>
                  </a:lnTo>
                  <a:lnTo>
                    <a:pt x="720" y="497"/>
                  </a:lnTo>
                  <a:lnTo>
                    <a:pt x="726" y="501"/>
                  </a:lnTo>
                  <a:lnTo>
                    <a:pt x="730" y="504"/>
                  </a:lnTo>
                  <a:lnTo>
                    <a:pt x="736" y="506"/>
                  </a:lnTo>
                  <a:lnTo>
                    <a:pt x="736" y="50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E1F230C5-12D7-23B9-DEF1-FED9A87A75D6}"/>
                </a:ext>
              </a:extLst>
            </p:cNvPr>
            <p:cNvGrpSpPr/>
            <p:nvPr/>
          </p:nvGrpSpPr>
          <p:grpSpPr>
            <a:xfrm>
              <a:off x="2089891" y="1767314"/>
              <a:ext cx="642942" cy="733424"/>
              <a:chOff x="2065338" y="11113"/>
              <a:chExt cx="704850" cy="876300"/>
            </a:xfrm>
          </p:grpSpPr>
          <p:sp>
            <p:nvSpPr>
              <p:cNvPr id="17" name="Freeform 119">
                <a:extLst>
                  <a:ext uri="{FF2B5EF4-FFF2-40B4-BE49-F238E27FC236}">
                    <a16:creationId xmlns:a16="http://schemas.microsoft.com/office/drawing/2014/main" id="{423C12D9-AE8A-F74B-919D-18FCC1CCDE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86026" y="517525"/>
                <a:ext cx="239713" cy="142875"/>
              </a:xfrm>
              <a:custGeom>
                <a:avLst/>
                <a:gdLst/>
                <a:ahLst/>
                <a:cxnLst>
                  <a:cxn ang="0">
                    <a:pos x="339" y="223"/>
                  </a:cxn>
                  <a:cxn ang="0">
                    <a:pos x="278" y="220"/>
                  </a:cxn>
                  <a:cxn ang="0">
                    <a:pos x="208" y="226"/>
                  </a:cxn>
                  <a:cxn ang="0">
                    <a:pos x="142" y="241"/>
                  </a:cxn>
                  <a:cxn ang="0">
                    <a:pos x="72" y="268"/>
                  </a:cxn>
                  <a:cxn ang="0">
                    <a:pos x="43" y="261"/>
                  </a:cxn>
                  <a:cxn ang="0">
                    <a:pos x="33" y="231"/>
                  </a:cxn>
                  <a:cxn ang="0">
                    <a:pos x="31" y="203"/>
                  </a:cxn>
                  <a:cxn ang="0">
                    <a:pos x="5" y="172"/>
                  </a:cxn>
                  <a:cxn ang="0">
                    <a:pos x="2" y="147"/>
                  </a:cxn>
                  <a:cxn ang="0">
                    <a:pos x="28" y="105"/>
                  </a:cxn>
                  <a:cxn ang="0">
                    <a:pos x="79" y="57"/>
                  </a:cxn>
                  <a:cxn ang="0">
                    <a:pos x="169" y="12"/>
                  </a:cxn>
                  <a:cxn ang="0">
                    <a:pos x="239" y="0"/>
                  </a:cxn>
                  <a:cxn ang="0">
                    <a:pos x="309" y="7"/>
                  </a:cxn>
                  <a:cxn ang="0">
                    <a:pos x="385" y="26"/>
                  </a:cxn>
                  <a:cxn ang="0">
                    <a:pos x="422" y="50"/>
                  </a:cxn>
                  <a:cxn ang="0">
                    <a:pos x="455" y="87"/>
                  </a:cxn>
                  <a:cxn ang="0">
                    <a:pos x="451" y="123"/>
                  </a:cxn>
                  <a:cxn ang="0">
                    <a:pos x="429" y="148"/>
                  </a:cxn>
                  <a:cxn ang="0">
                    <a:pos x="423" y="165"/>
                  </a:cxn>
                  <a:cxn ang="0">
                    <a:pos x="424" y="199"/>
                  </a:cxn>
                  <a:cxn ang="0">
                    <a:pos x="413" y="217"/>
                  </a:cxn>
                  <a:cxn ang="0">
                    <a:pos x="382" y="230"/>
                  </a:cxn>
                  <a:cxn ang="0">
                    <a:pos x="111" y="238"/>
                  </a:cxn>
                  <a:cxn ang="0">
                    <a:pos x="224" y="210"/>
                  </a:cxn>
                  <a:cxn ang="0">
                    <a:pos x="246" y="212"/>
                  </a:cxn>
                  <a:cxn ang="0">
                    <a:pos x="276" y="207"/>
                  </a:cxn>
                  <a:cxn ang="0">
                    <a:pos x="337" y="210"/>
                  </a:cxn>
                  <a:cxn ang="0">
                    <a:pos x="385" y="219"/>
                  </a:cxn>
                  <a:cxn ang="0">
                    <a:pos x="408" y="206"/>
                  </a:cxn>
                  <a:cxn ang="0">
                    <a:pos x="409" y="174"/>
                  </a:cxn>
                  <a:cxn ang="0">
                    <a:pos x="416" y="147"/>
                  </a:cxn>
                  <a:cxn ang="0">
                    <a:pos x="441" y="111"/>
                  </a:cxn>
                  <a:cxn ang="0">
                    <a:pos x="441" y="91"/>
                  </a:cxn>
                  <a:cxn ang="0">
                    <a:pos x="398" y="49"/>
                  </a:cxn>
                  <a:cxn ang="0">
                    <a:pos x="350" y="26"/>
                  </a:cxn>
                  <a:cxn ang="0">
                    <a:pos x="306" y="21"/>
                  </a:cxn>
                  <a:cxn ang="0">
                    <a:pos x="260" y="12"/>
                  </a:cxn>
                  <a:cxn ang="0">
                    <a:pos x="184" y="21"/>
                  </a:cxn>
                  <a:cxn ang="0">
                    <a:pos x="99" y="59"/>
                  </a:cxn>
                  <a:cxn ang="0">
                    <a:pos x="45" y="99"/>
                  </a:cxn>
                  <a:cxn ang="0">
                    <a:pos x="21" y="133"/>
                  </a:cxn>
                  <a:cxn ang="0">
                    <a:pos x="16" y="161"/>
                  </a:cxn>
                  <a:cxn ang="0">
                    <a:pos x="28" y="175"/>
                  </a:cxn>
                  <a:cxn ang="0">
                    <a:pos x="44" y="198"/>
                  </a:cxn>
                  <a:cxn ang="0">
                    <a:pos x="45" y="227"/>
                  </a:cxn>
                  <a:cxn ang="0">
                    <a:pos x="57" y="254"/>
                  </a:cxn>
                  <a:cxn ang="0">
                    <a:pos x="97" y="245"/>
                  </a:cxn>
                </a:cxnLst>
                <a:rect l="0" t="0" r="r" b="b"/>
                <a:pathLst>
                  <a:path w="455" h="268">
                    <a:moveTo>
                      <a:pt x="367" y="230"/>
                    </a:moveTo>
                    <a:lnTo>
                      <a:pt x="367" y="230"/>
                    </a:lnTo>
                    <a:lnTo>
                      <a:pt x="353" y="226"/>
                    </a:lnTo>
                    <a:lnTo>
                      <a:pt x="339" y="223"/>
                    </a:lnTo>
                    <a:lnTo>
                      <a:pt x="306" y="219"/>
                    </a:lnTo>
                    <a:lnTo>
                      <a:pt x="306" y="219"/>
                    </a:lnTo>
                    <a:lnTo>
                      <a:pt x="291" y="219"/>
                    </a:lnTo>
                    <a:lnTo>
                      <a:pt x="278" y="220"/>
                    </a:lnTo>
                    <a:lnTo>
                      <a:pt x="252" y="223"/>
                    </a:lnTo>
                    <a:lnTo>
                      <a:pt x="252" y="223"/>
                    </a:lnTo>
                    <a:lnTo>
                      <a:pt x="222" y="226"/>
                    </a:lnTo>
                    <a:lnTo>
                      <a:pt x="208" y="226"/>
                    </a:lnTo>
                    <a:lnTo>
                      <a:pt x="193" y="227"/>
                    </a:lnTo>
                    <a:lnTo>
                      <a:pt x="193" y="227"/>
                    </a:lnTo>
                    <a:lnTo>
                      <a:pt x="166" y="234"/>
                    </a:lnTo>
                    <a:lnTo>
                      <a:pt x="142" y="241"/>
                    </a:lnTo>
                    <a:lnTo>
                      <a:pt x="97" y="258"/>
                    </a:lnTo>
                    <a:lnTo>
                      <a:pt x="97" y="258"/>
                    </a:lnTo>
                    <a:lnTo>
                      <a:pt x="79" y="265"/>
                    </a:lnTo>
                    <a:lnTo>
                      <a:pt x="72" y="268"/>
                    </a:lnTo>
                    <a:lnTo>
                      <a:pt x="64" y="268"/>
                    </a:lnTo>
                    <a:lnTo>
                      <a:pt x="57" y="268"/>
                    </a:lnTo>
                    <a:lnTo>
                      <a:pt x="50" y="265"/>
                    </a:lnTo>
                    <a:lnTo>
                      <a:pt x="43" y="261"/>
                    </a:lnTo>
                    <a:lnTo>
                      <a:pt x="35" y="254"/>
                    </a:lnTo>
                    <a:lnTo>
                      <a:pt x="35" y="254"/>
                    </a:lnTo>
                    <a:lnTo>
                      <a:pt x="33" y="241"/>
                    </a:lnTo>
                    <a:lnTo>
                      <a:pt x="33" y="231"/>
                    </a:lnTo>
                    <a:lnTo>
                      <a:pt x="34" y="221"/>
                    </a:lnTo>
                    <a:lnTo>
                      <a:pt x="33" y="210"/>
                    </a:lnTo>
                    <a:lnTo>
                      <a:pt x="33" y="210"/>
                    </a:lnTo>
                    <a:lnTo>
                      <a:pt x="31" y="203"/>
                    </a:lnTo>
                    <a:lnTo>
                      <a:pt x="27" y="198"/>
                    </a:lnTo>
                    <a:lnTo>
                      <a:pt x="17" y="186"/>
                    </a:lnTo>
                    <a:lnTo>
                      <a:pt x="7" y="177"/>
                    </a:lnTo>
                    <a:lnTo>
                      <a:pt x="5" y="172"/>
                    </a:lnTo>
                    <a:lnTo>
                      <a:pt x="2" y="167"/>
                    </a:lnTo>
                    <a:lnTo>
                      <a:pt x="2" y="167"/>
                    </a:lnTo>
                    <a:lnTo>
                      <a:pt x="0" y="155"/>
                    </a:lnTo>
                    <a:lnTo>
                      <a:pt x="2" y="147"/>
                    </a:lnTo>
                    <a:lnTo>
                      <a:pt x="5" y="139"/>
                    </a:lnTo>
                    <a:lnTo>
                      <a:pt x="9" y="130"/>
                    </a:lnTo>
                    <a:lnTo>
                      <a:pt x="19" y="116"/>
                    </a:lnTo>
                    <a:lnTo>
                      <a:pt x="28" y="105"/>
                    </a:lnTo>
                    <a:lnTo>
                      <a:pt x="28" y="105"/>
                    </a:lnTo>
                    <a:lnTo>
                      <a:pt x="43" y="88"/>
                    </a:lnTo>
                    <a:lnTo>
                      <a:pt x="59" y="71"/>
                    </a:lnTo>
                    <a:lnTo>
                      <a:pt x="79" y="57"/>
                    </a:lnTo>
                    <a:lnTo>
                      <a:pt x="100" y="43"/>
                    </a:lnTo>
                    <a:lnTo>
                      <a:pt x="121" y="30"/>
                    </a:lnTo>
                    <a:lnTo>
                      <a:pt x="145" y="21"/>
                    </a:lnTo>
                    <a:lnTo>
                      <a:pt x="169" y="12"/>
                    </a:lnTo>
                    <a:lnTo>
                      <a:pt x="194" y="5"/>
                    </a:lnTo>
                    <a:lnTo>
                      <a:pt x="194" y="5"/>
                    </a:lnTo>
                    <a:lnTo>
                      <a:pt x="215" y="1"/>
                    </a:lnTo>
                    <a:lnTo>
                      <a:pt x="239" y="0"/>
                    </a:lnTo>
                    <a:lnTo>
                      <a:pt x="262" y="1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309" y="7"/>
                    </a:lnTo>
                    <a:lnTo>
                      <a:pt x="336" y="11"/>
                    </a:lnTo>
                    <a:lnTo>
                      <a:pt x="361" y="18"/>
                    </a:lnTo>
                    <a:lnTo>
                      <a:pt x="374" y="21"/>
                    </a:lnTo>
                    <a:lnTo>
                      <a:pt x="385" y="26"/>
                    </a:lnTo>
                    <a:lnTo>
                      <a:pt x="385" y="26"/>
                    </a:lnTo>
                    <a:lnTo>
                      <a:pt x="395" y="32"/>
                    </a:lnTo>
                    <a:lnTo>
                      <a:pt x="405" y="38"/>
                    </a:lnTo>
                    <a:lnTo>
                      <a:pt x="422" y="50"/>
                    </a:lnTo>
                    <a:lnTo>
                      <a:pt x="437" y="64"/>
                    </a:lnTo>
                    <a:lnTo>
                      <a:pt x="454" y="78"/>
                    </a:lnTo>
                    <a:lnTo>
                      <a:pt x="454" y="78"/>
                    </a:lnTo>
                    <a:lnTo>
                      <a:pt x="455" y="87"/>
                    </a:lnTo>
                    <a:lnTo>
                      <a:pt x="455" y="98"/>
                    </a:lnTo>
                    <a:lnTo>
                      <a:pt x="455" y="111"/>
                    </a:lnTo>
                    <a:lnTo>
                      <a:pt x="452" y="118"/>
                    </a:lnTo>
                    <a:lnTo>
                      <a:pt x="451" y="123"/>
                    </a:lnTo>
                    <a:lnTo>
                      <a:pt x="451" y="123"/>
                    </a:lnTo>
                    <a:lnTo>
                      <a:pt x="444" y="132"/>
                    </a:lnTo>
                    <a:lnTo>
                      <a:pt x="437" y="140"/>
                    </a:lnTo>
                    <a:lnTo>
                      <a:pt x="429" y="148"/>
                    </a:lnTo>
                    <a:lnTo>
                      <a:pt x="426" y="154"/>
                    </a:lnTo>
                    <a:lnTo>
                      <a:pt x="424" y="160"/>
                    </a:lnTo>
                    <a:lnTo>
                      <a:pt x="424" y="160"/>
                    </a:lnTo>
                    <a:lnTo>
                      <a:pt x="423" y="165"/>
                    </a:lnTo>
                    <a:lnTo>
                      <a:pt x="423" y="171"/>
                    </a:lnTo>
                    <a:lnTo>
                      <a:pt x="423" y="182"/>
                    </a:lnTo>
                    <a:lnTo>
                      <a:pt x="424" y="193"/>
                    </a:lnTo>
                    <a:lnTo>
                      <a:pt x="424" y="199"/>
                    </a:lnTo>
                    <a:lnTo>
                      <a:pt x="423" y="203"/>
                    </a:lnTo>
                    <a:lnTo>
                      <a:pt x="423" y="203"/>
                    </a:lnTo>
                    <a:lnTo>
                      <a:pt x="419" y="212"/>
                    </a:lnTo>
                    <a:lnTo>
                      <a:pt x="413" y="217"/>
                    </a:lnTo>
                    <a:lnTo>
                      <a:pt x="406" y="221"/>
                    </a:lnTo>
                    <a:lnTo>
                      <a:pt x="399" y="226"/>
                    </a:lnTo>
                    <a:lnTo>
                      <a:pt x="391" y="228"/>
                    </a:lnTo>
                    <a:lnTo>
                      <a:pt x="382" y="230"/>
                    </a:lnTo>
                    <a:lnTo>
                      <a:pt x="367" y="230"/>
                    </a:lnTo>
                    <a:lnTo>
                      <a:pt x="367" y="230"/>
                    </a:lnTo>
                    <a:close/>
                    <a:moveTo>
                      <a:pt x="111" y="238"/>
                    </a:moveTo>
                    <a:lnTo>
                      <a:pt x="111" y="238"/>
                    </a:lnTo>
                    <a:lnTo>
                      <a:pt x="139" y="228"/>
                    </a:lnTo>
                    <a:lnTo>
                      <a:pt x="169" y="220"/>
                    </a:lnTo>
                    <a:lnTo>
                      <a:pt x="197" y="214"/>
                    </a:lnTo>
                    <a:lnTo>
                      <a:pt x="224" y="210"/>
                    </a:lnTo>
                    <a:lnTo>
                      <a:pt x="224" y="210"/>
                    </a:lnTo>
                    <a:lnTo>
                      <a:pt x="231" y="210"/>
                    </a:lnTo>
                    <a:lnTo>
                      <a:pt x="239" y="212"/>
                    </a:lnTo>
                    <a:lnTo>
                      <a:pt x="246" y="212"/>
                    </a:lnTo>
                    <a:lnTo>
                      <a:pt x="254" y="212"/>
                    </a:lnTo>
                    <a:lnTo>
                      <a:pt x="254" y="212"/>
                    </a:lnTo>
                    <a:lnTo>
                      <a:pt x="264" y="210"/>
                    </a:lnTo>
                    <a:lnTo>
                      <a:pt x="276" y="207"/>
                    </a:lnTo>
                    <a:lnTo>
                      <a:pt x="276" y="207"/>
                    </a:lnTo>
                    <a:lnTo>
                      <a:pt x="291" y="207"/>
                    </a:lnTo>
                    <a:lnTo>
                      <a:pt x="306" y="207"/>
                    </a:lnTo>
                    <a:lnTo>
                      <a:pt x="337" y="210"/>
                    </a:lnTo>
                    <a:lnTo>
                      <a:pt x="337" y="210"/>
                    </a:lnTo>
                    <a:lnTo>
                      <a:pt x="357" y="214"/>
                    </a:lnTo>
                    <a:lnTo>
                      <a:pt x="377" y="219"/>
                    </a:lnTo>
                    <a:lnTo>
                      <a:pt x="385" y="219"/>
                    </a:lnTo>
                    <a:lnTo>
                      <a:pt x="393" y="217"/>
                    </a:lnTo>
                    <a:lnTo>
                      <a:pt x="400" y="213"/>
                    </a:lnTo>
                    <a:lnTo>
                      <a:pt x="408" y="206"/>
                    </a:lnTo>
                    <a:lnTo>
                      <a:pt x="408" y="206"/>
                    </a:lnTo>
                    <a:lnTo>
                      <a:pt x="409" y="202"/>
                    </a:lnTo>
                    <a:lnTo>
                      <a:pt x="410" y="196"/>
                    </a:lnTo>
                    <a:lnTo>
                      <a:pt x="410" y="186"/>
                    </a:lnTo>
                    <a:lnTo>
                      <a:pt x="409" y="174"/>
                    </a:lnTo>
                    <a:lnTo>
                      <a:pt x="410" y="162"/>
                    </a:lnTo>
                    <a:lnTo>
                      <a:pt x="410" y="162"/>
                    </a:lnTo>
                    <a:lnTo>
                      <a:pt x="412" y="154"/>
                    </a:lnTo>
                    <a:lnTo>
                      <a:pt x="416" y="147"/>
                    </a:lnTo>
                    <a:lnTo>
                      <a:pt x="427" y="133"/>
                    </a:lnTo>
                    <a:lnTo>
                      <a:pt x="433" y="126"/>
                    </a:lnTo>
                    <a:lnTo>
                      <a:pt x="438" y="119"/>
                    </a:lnTo>
                    <a:lnTo>
                      <a:pt x="441" y="111"/>
                    </a:lnTo>
                    <a:lnTo>
                      <a:pt x="444" y="102"/>
                    </a:lnTo>
                    <a:lnTo>
                      <a:pt x="444" y="102"/>
                    </a:lnTo>
                    <a:lnTo>
                      <a:pt x="443" y="96"/>
                    </a:lnTo>
                    <a:lnTo>
                      <a:pt x="441" y="91"/>
                    </a:lnTo>
                    <a:lnTo>
                      <a:pt x="436" y="78"/>
                    </a:lnTo>
                    <a:lnTo>
                      <a:pt x="436" y="78"/>
                    </a:lnTo>
                    <a:lnTo>
                      <a:pt x="417" y="63"/>
                    </a:lnTo>
                    <a:lnTo>
                      <a:pt x="398" y="49"/>
                    </a:lnTo>
                    <a:lnTo>
                      <a:pt x="386" y="42"/>
                    </a:lnTo>
                    <a:lnTo>
                      <a:pt x="375" y="35"/>
                    </a:lnTo>
                    <a:lnTo>
                      <a:pt x="363" y="30"/>
                    </a:lnTo>
                    <a:lnTo>
                      <a:pt x="350" y="26"/>
                    </a:lnTo>
                    <a:lnTo>
                      <a:pt x="350" y="26"/>
                    </a:lnTo>
                    <a:lnTo>
                      <a:pt x="340" y="23"/>
                    </a:lnTo>
                    <a:lnTo>
                      <a:pt x="329" y="23"/>
                    </a:lnTo>
                    <a:lnTo>
                      <a:pt x="306" y="21"/>
                    </a:lnTo>
                    <a:lnTo>
                      <a:pt x="306" y="21"/>
                    </a:lnTo>
                    <a:lnTo>
                      <a:pt x="283" y="15"/>
                    </a:lnTo>
                    <a:lnTo>
                      <a:pt x="271" y="14"/>
                    </a:lnTo>
                    <a:lnTo>
                      <a:pt x="260" y="12"/>
                    </a:lnTo>
                    <a:lnTo>
                      <a:pt x="260" y="12"/>
                    </a:lnTo>
                    <a:lnTo>
                      <a:pt x="235" y="12"/>
                    </a:lnTo>
                    <a:lnTo>
                      <a:pt x="210" y="15"/>
                    </a:lnTo>
                    <a:lnTo>
                      <a:pt x="184" y="21"/>
                    </a:lnTo>
                    <a:lnTo>
                      <a:pt x="162" y="28"/>
                    </a:lnTo>
                    <a:lnTo>
                      <a:pt x="139" y="36"/>
                    </a:lnTo>
                    <a:lnTo>
                      <a:pt x="118" y="47"/>
                    </a:lnTo>
                    <a:lnTo>
                      <a:pt x="99" y="59"/>
                    </a:lnTo>
                    <a:lnTo>
                      <a:pt x="80" y="71"/>
                    </a:lnTo>
                    <a:lnTo>
                      <a:pt x="80" y="71"/>
                    </a:lnTo>
                    <a:lnTo>
                      <a:pt x="55" y="89"/>
                    </a:lnTo>
                    <a:lnTo>
                      <a:pt x="45" y="99"/>
                    </a:lnTo>
                    <a:lnTo>
                      <a:pt x="35" y="109"/>
                    </a:lnTo>
                    <a:lnTo>
                      <a:pt x="35" y="109"/>
                    </a:lnTo>
                    <a:lnTo>
                      <a:pt x="30" y="119"/>
                    </a:lnTo>
                    <a:lnTo>
                      <a:pt x="21" y="133"/>
                    </a:lnTo>
                    <a:lnTo>
                      <a:pt x="17" y="148"/>
                    </a:lnTo>
                    <a:lnTo>
                      <a:pt x="16" y="154"/>
                    </a:lnTo>
                    <a:lnTo>
                      <a:pt x="16" y="161"/>
                    </a:lnTo>
                    <a:lnTo>
                      <a:pt x="16" y="161"/>
                    </a:lnTo>
                    <a:lnTo>
                      <a:pt x="19" y="165"/>
                    </a:lnTo>
                    <a:lnTo>
                      <a:pt x="21" y="168"/>
                    </a:lnTo>
                    <a:lnTo>
                      <a:pt x="26" y="171"/>
                    </a:lnTo>
                    <a:lnTo>
                      <a:pt x="28" y="175"/>
                    </a:lnTo>
                    <a:lnTo>
                      <a:pt x="28" y="175"/>
                    </a:lnTo>
                    <a:lnTo>
                      <a:pt x="34" y="182"/>
                    </a:lnTo>
                    <a:lnTo>
                      <a:pt x="38" y="191"/>
                    </a:lnTo>
                    <a:lnTo>
                      <a:pt x="44" y="198"/>
                    </a:lnTo>
                    <a:lnTo>
                      <a:pt x="48" y="205"/>
                    </a:lnTo>
                    <a:lnTo>
                      <a:pt x="48" y="205"/>
                    </a:lnTo>
                    <a:lnTo>
                      <a:pt x="47" y="216"/>
                    </a:lnTo>
                    <a:lnTo>
                      <a:pt x="45" y="227"/>
                    </a:lnTo>
                    <a:lnTo>
                      <a:pt x="47" y="240"/>
                    </a:lnTo>
                    <a:lnTo>
                      <a:pt x="48" y="250"/>
                    </a:lnTo>
                    <a:lnTo>
                      <a:pt x="48" y="250"/>
                    </a:lnTo>
                    <a:lnTo>
                      <a:pt x="57" y="254"/>
                    </a:lnTo>
                    <a:lnTo>
                      <a:pt x="65" y="255"/>
                    </a:lnTo>
                    <a:lnTo>
                      <a:pt x="73" y="254"/>
                    </a:lnTo>
                    <a:lnTo>
                      <a:pt x="80" y="252"/>
                    </a:lnTo>
                    <a:lnTo>
                      <a:pt x="97" y="245"/>
                    </a:lnTo>
                    <a:lnTo>
                      <a:pt x="111" y="238"/>
                    </a:lnTo>
                    <a:lnTo>
                      <a:pt x="111" y="23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8" name="Freeform 120">
                <a:extLst>
                  <a:ext uri="{FF2B5EF4-FFF2-40B4-BE49-F238E27FC236}">
                    <a16:creationId xmlns:a16="http://schemas.microsoft.com/office/drawing/2014/main" id="{9C6AE926-B74B-03EF-9782-9106267922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05076" y="546100"/>
                <a:ext cx="201613" cy="93663"/>
              </a:xfrm>
              <a:custGeom>
                <a:avLst/>
                <a:gdLst/>
                <a:ahLst/>
                <a:cxnLst>
                  <a:cxn ang="0">
                    <a:pos x="345" y="134"/>
                  </a:cxn>
                  <a:cxn ang="0">
                    <a:pos x="319" y="141"/>
                  </a:cxn>
                  <a:cxn ang="0">
                    <a:pos x="262" y="136"/>
                  </a:cxn>
                  <a:cxn ang="0">
                    <a:pos x="175" y="132"/>
                  </a:cxn>
                  <a:cxn ang="0">
                    <a:pos x="132" y="139"/>
                  </a:cxn>
                  <a:cxn ang="0">
                    <a:pos x="94" y="148"/>
                  </a:cxn>
                  <a:cxn ang="0">
                    <a:pos x="60" y="164"/>
                  </a:cxn>
                  <a:cxn ang="0">
                    <a:pos x="57" y="174"/>
                  </a:cxn>
                  <a:cxn ang="0">
                    <a:pos x="43" y="178"/>
                  </a:cxn>
                  <a:cxn ang="0">
                    <a:pos x="29" y="165"/>
                  </a:cxn>
                  <a:cxn ang="0">
                    <a:pos x="27" y="155"/>
                  </a:cxn>
                  <a:cxn ang="0">
                    <a:pos x="21" y="127"/>
                  </a:cxn>
                  <a:cxn ang="0">
                    <a:pos x="14" y="119"/>
                  </a:cxn>
                  <a:cxn ang="0">
                    <a:pos x="1" y="110"/>
                  </a:cxn>
                  <a:cxn ang="0">
                    <a:pos x="0" y="98"/>
                  </a:cxn>
                  <a:cxn ang="0">
                    <a:pos x="11" y="77"/>
                  </a:cxn>
                  <a:cxn ang="0">
                    <a:pos x="28" y="56"/>
                  </a:cxn>
                  <a:cxn ang="0">
                    <a:pos x="76" y="28"/>
                  </a:cxn>
                  <a:cxn ang="0">
                    <a:pos x="135" y="9"/>
                  </a:cxn>
                  <a:cxn ang="0">
                    <a:pos x="198" y="1"/>
                  </a:cxn>
                  <a:cxn ang="0">
                    <a:pos x="264" y="2"/>
                  </a:cxn>
                  <a:cxn ang="0">
                    <a:pos x="326" y="14"/>
                  </a:cxn>
                  <a:cxn ang="0">
                    <a:pos x="352" y="21"/>
                  </a:cxn>
                  <a:cxn ang="0">
                    <a:pos x="372" y="36"/>
                  </a:cxn>
                  <a:cxn ang="0">
                    <a:pos x="380" y="54"/>
                  </a:cxn>
                  <a:cxn ang="0">
                    <a:pos x="356" y="87"/>
                  </a:cxn>
                  <a:cxn ang="0">
                    <a:pos x="349" y="119"/>
                  </a:cxn>
                  <a:cxn ang="0">
                    <a:pos x="366" y="57"/>
                  </a:cxn>
                  <a:cxn ang="0">
                    <a:pos x="366" y="54"/>
                  </a:cxn>
                  <a:cxn ang="0">
                    <a:pos x="361" y="40"/>
                  </a:cxn>
                  <a:cxn ang="0">
                    <a:pos x="349" y="30"/>
                  </a:cxn>
                  <a:cxn ang="0">
                    <a:pos x="314" y="19"/>
                  </a:cxn>
                  <a:cxn ang="0">
                    <a:pos x="244" y="12"/>
                  </a:cxn>
                  <a:cxn ang="0">
                    <a:pos x="181" y="15"/>
                  </a:cxn>
                  <a:cxn ang="0">
                    <a:pos x="108" y="26"/>
                  </a:cxn>
                  <a:cxn ang="0">
                    <a:pos x="77" y="39"/>
                  </a:cxn>
                  <a:cxn ang="0">
                    <a:pos x="38" y="64"/>
                  </a:cxn>
                  <a:cxn ang="0">
                    <a:pos x="17" y="91"/>
                  </a:cxn>
                  <a:cxn ang="0">
                    <a:pos x="20" y="106"/>
                  </a:cxn>
                  <a:cxn ang="0">
                    <a:pos x="34" y="129"/>
                  </a:cxn>
                  <a:cxn ang="0">
                    <a:pos x="43" y="165"/>
                  </a:cxn>
                  <a:cxn ang="0">
                    <a:pos x="86" y="140"/>
                  </a:cxn>
                  <a:cxn ang="0">
                    <a:pos x="128" y="129"/>
                  </a:cxn>
                  <a:cxn ang="0">
                    <a:pos x="171" y="123"/>
                  </a:cxn>
                  <a:cxn ang="0">
                    <a:pos x="201" y="119"/>
                  </a:cxn>
                  <a:cxn ang="0">
                    <a:pos x="269" y="123"/>
                  </a:cxn>
                  <a:cxn ang="0">
                    <a:pos x="334" y="127"/>
                  </a:cxn>
                  <a:cxn ang="0">
                    <a:pos x="345" y="88"/>
                  </a:cxn>
                  <a:cxn ang="0">
                    <a:pos x="359" y="63"/>
                  </a:cxn>
                </a:cxnLst>
                <a:rect l="0" t="0" r="r" b="b"/>
                <a:pathLst>
                  <a:path w="380" h="178">
                    <a:moveTo>
                      <a:pt x="349" y="132"/>
                    </a:moveTo>
                    <a:lnTo>
                      <a:pt x="349" y="132"/>
                    </a:lnTo>
                    <a:lnTo>
                      <a:pt x="345" y="134"/>
                    </a:lnTo>
                    <a:lnTo>
                      <a:pt x="341" y="137"/>
                    </a:lnTo>
                    <a:lnTo>
                      <a:pt x="330" y="140"/>
                    </a:lnTo>
                    <a:lnTo>
                      <a:pt x="319" y="141"/>
                    </a:lnTo>
                    <a:lnTo>
                      <a:pt x="306" y="141"/>
                    </a:lnTo>
                    <a:lnTo>
                      <a:pt x="306" y="141"/>
                    </a:lnTo>
                    <a:lnTo>
                      <a:pt x="262" y="136"/>
                    </a:lnTo>
                    <a:lnTo>
                      <a:pt x="219" y="133"/>
                    </a:lnTo>
                    <a:lnTo>
                      <a:pt x="198" y="132"/>
                    </a:lnTo>
                    <a:lnTo>
                      <a:pt x="175" y="132"/>
                    </a:lnTo>
                    <a:lnTo>
                      <a:pt x="153" y="134"/>
                    </a:lnTo>
                    <a:lnTo>
                      <a:pt x="132" y="139"/>
                    </a:lnTo>
                    <a:lnTo>
                      <a:pt x="132" y="139"/>
                    </a:lnTo>
                    <a:lnTo>
                      <a:pt x="112" y="143"/>
                    </a:lnTo>
                    <a:lnTo>
                      <a:pt x="94" y="148"/>
                    </a:lnTo>
                    <a:lnTo>
                      <a:pt x="94" y="148"/>
                    </a:lnTo>
                    <a:lnTo>
                      <a:pt x="86" y="153"/>
                    </a:lnTo>
                    <a:lnTo>
                      <a:pt x="77" y="157"/>
                    </a:lnTo>
                    <a:lnTo>
                      <a:pt x="60" y="164"/>
                    </a:lnTo>
                    <a:lnTo>
                      <a:pt x="60" y="164"/>
                    </a:lnTo>
                    <a:lnTo>
                      <a:pt x="60" y="169"/>
                    </a:lnTo>
                    <a:lnTo>
                      <a:pt x="57" y="174"/>
                    </a:lnTo>
                    <a:lnTo>
                      <a:pt x="53" y="176"/>
                    </a:lnTo>
                    <a:lnTo>
                      <a:pt x="49" y="178"/>
                    </a:lnTo>
                    <a:lnTo>
                      <a:pt x="43" y="178"/>
                    </a:lnTo>
                    <a:lnTo>
                      <a:pt x="38" y="175"/>
                    </a:lnTo>
                    <a:lnTo>
                      <a:pt x="34" y="172"/>
                    </a:lnTo>
                    <a:lnTo>
                      <a:pt x="29" y="165"/>
                    </a:lnTo>
                    <a:lnTo>
                      <a:pt x="29" y="165"/>
                    </a:lnTo>
                    <a:lnTo>
                      <a:pt x="28" y="161"/>
                    </a:lnTo>
                    <a:lnTo>
                      <a:pt x="27" y="155"/>
                    </a:lnTo>
                    <a:lnTo>
                      <a:pt x="25" y="143"/>
                    </a:lnTo>
                    <a:lnTo>
                      <a:pt x="24" y="132"/>
                    </a:lnTo>
                    <a:lnTo>
                      <a:pt x="21" y="127"/>
                    </a:lnTo>
                    <a:lnTo>
                      <a:pt x="18" y="123"/>
                    </a:lnTo>
                    <a:lnTo>
                      <a:pt x="18" y="123"/>
                    </a:lnTo>
                    <a:lnTo>
                      <a:pt x="14" y="119"/>
                    </a:lnTo>
                    <a:lnTo>
                      <a:pt x="10" y="116"/>
                    </a:lnTo>
                    <a:lnTo>
                      <a:pt x="4" y="113"/>
                    </a:lnTo>
                    <a:lnTo>
                      <a:pt x="1" y="110"/>
                    </a:lnTo>
                    <a:lnTo>
                      <a:pt x="1" y="110"/>
                    </a:lnTo>
                    <a:lnTo>
                      <a:pt x="0" y="103"/>
                    </a:lnTo>
                    <a:lnTo>
                      <a:pt x="0" y="98"/>
                    </a:lnTo>
                    <a:lnTo>
                      <a:pt x="3" y="92"/>
                    </a:lnTo>
                    <a:lnTo>
                      <a:pt x="4" y="87"/>
                    </a:lnTo>
                    <a:lnTo>
                      <a:pt x="11" y="77"/>
                    </a:lnTo>
                    <a:lnTo>
                      <a:pt x="15" y="68"/>
                    </a:lnTo>
                    <a:lnTo>
                      <a:pt x="15" y="68"/>
                    </a:lnTo>
                    <a:lnTo>
                      <a:pt x="28" y="56"/>
                    </a:lnTo>
                    <a:lnTo>
                      <a:pt x="43" y="46"/>
                    </a:lnTo>
                    <a:lnTo>
                      <a:pt x="59" y="36"/>
                    </a:lnTo>
                    <a:lnTo>
                      <a:pt x="76" y="28"/>
                    </a:lnTo>
                    <a:lnTo>
                      <a:pt x="94" y="21"/>
                    </a:lnTo>
                    <a:lnTo>
                      <a:pt x="114" y="14"/>
                    </a:lnTo>
                    <a:lnTo>
                      <a:pt x="135" y="9"/>
                    </a:lnTo>
                    <a:lnTo>
                      <a:pt x="156" y="5"/>
                    </a:lnTo>
                    <a:lnTo>
                      <a:pt x="177" y="2"/>
                    </a:lnTo>
                    <a:lnTo>
                      <a:pt x="198" y="1"/>
                    </a:lnTo>
                    <a:lnTo>
                      <a:pt x="220" y="0"/>
                    </a:lnTo>
                    <a:lnTo>
                      <a:pt x="241" y="1"/>
                    </a:lnTo>
                    <a:lnTo>
                      <a:pt x="264" y="2"/>
                    </a:lnTo>
                    <a:lnTo>
                      <a:pt x="285" y="5"/>
                    </a:lnTo>
                    <a:lnTo>
                      <a:pt x="306" y="8"/>
                    </a:lnTo>
                    <a:lnTo>
                      <a:pt x="326" y="14"/>
                    </a:lnTo>
                    <a:lnTo>
                      <a:pt x="326" y="14"/>
                    </a:lnTo>
                    <a:lnTo>
                      <a:pt x="344" y="18"/>
                    </a:lnTo>
                    <a:lnTo>
                      <a:pt x="352" y="21"/>
                    </a:lnTo>
                    <a:lnTo>
                      <a:pt x="361" y="25"/>
                    </a:lnTo>
                    <a:lnTo>
                      <a:pt x="366" y="29"/>
                    </a:lnTo>
                    <a:lnTo>
                      <a:pt x="372" y="36"/>
                    </a:lnTo>
                    <a:lnTo>
                      <a:pt x="378" y="43"/>
                    </a:lnTo>
                    <a:lnTo>
                      <a:pt x="380" y="54"/>
                    </a:lnTo>
                    <a:lnTo>
                      <a:pt x="380" y="54"/>
                    </a:lnTo>
                    <a:lnTo>
                      <a:pt x="368" y="70"/>
                    </a:lnTo>
                    <a:lnTo>
                      <a:pt x="362" y="78"/>
                    </a:lnTo>
                    <a:lnTo>
                      <a:pt x="356" y="87"/>
                    </a:lnTo>
                    <a:lnTo>
                      <a:pt x="354" y="96"/>
                    </a:lnTo>
                    <a:lnTo>
                      <a:pt x="351" y="106"/>
                    </a:lnTo>
                    <a:lnTo>
                      <a:pt x="349" y="119"/>
                    </a:lnTo>
                    <a:lnTo>
                      <a:pt x="349" y="132"/>
                    </a:lnTo>
                    <a:lnTo>
                      <a:pt x="349" y="132"/>
                    </a:lnTo>
                    <a:close/>
                    <a:moveTo>
                      <a:pt x="366" y="57"/>
                    </a:moveTo>
                    <a:lnTo>
                      <a:pt x="366" y="57"/>
                    </a:lnTo>
                    <a:lnTo>
                      <a:pt x="366" y="54"/>
                    </a:lnTo>
                    <a:lnTo>
                      <a:pt x="366" y="54"/>
                    </a:lnTo>
                    <a:lnTo>
                      <a:pt x="363" y="50"/>
                    </a:lnTo>
                    <a:lnTo>
                      <a:pt x="362" y="44"/>
                    </a:lnTo>
                    <a:lnTo>
                      <a:pt x="361" y="40"/>
                    </a:lnTo>
                    <a:lnTo>
                      <a:pt x="358" y="36"/>
                    </a:lnTo>
                    <a:lnTo>
                      <a:pt x="358" y="36"/>
                    </a:lnTo>
                    <a:lnTo>
                      <a:pt x="349" y="30"/>
                    </a:lnTo>
                    <a:lnTo>
                      <a:pt x="338" y="26"/>
                    </a:lnTo>
                    <a:lnTo>
                      <a:pt x="314" y="19"/>
                    </a:lnTo>
                    <a:lnTo>
                      <a:pt x="314" y="19"/>
                    </a:lnTo>
                    <a:lnTo>
                      <a:pt x="292" y="15"/>
                    </a:lnTo>
                    <a:lnTo>
                      <a:pt x="269" y="14"/>
                    </a:lnTo>
                    <a:lnTo>
                      <a:pt x="244" y="12"/>
                    </a:lnTo>
                    <a:lnTo>
                      <a:pt x="219" y="14"/>
                    </a:lnTo>
                    <a:lnTo>
                      <a:pt x="219" y="14"/>
                    </a:lnTo>
                    <a:lnTo>
                      <a:pt x="181" y="15"/>
                    </a:lnTo>
                    <a:lnTo>
                      <a:pt x="144" y="19"/>
                    </a:lnTo>
                    <a:lnTo>
                      <a:pt x="126" y="22"/>
                    </a:lnTo>
                    <a:lnTo>
                      <a:pt x="108" y="26"/>
                    </a:lnTo>
                    <a:lnTo>
                      <a:pt x="93" y="32"/>
                    </a:lnTo>
                    <a:lnTo>
                      <a:pt x="77" y="39"/>
                    </a:lnTo>
                    <a:lnTo>
                      <a:pt x="77" y="39"/>
                    </a:lnTo>
                    <a:lnTo>
                      <a:pt x="56" y="50"/>
                    </a:lnTo>
                    <a:lnTo>
                      <a:pt x="46" y="57"/>
                    </a:lnTo>
                    <a:lnTo>
                      <a:pt x="38" y="64"/>
                    </a:lnTo>
                    <a:lnTo>
                      <a:pt x="29" y="73"/>
                    </a:lnTo>
                    <a:lnTo>
                      <a:pt x="22" y="82"/>
                    </a:lnTo>
                    <a:lnTo>
                      <a:pt x="17" y="91"/>
                    </a:lnTo>
                    <a:lnTo>
                      <a:pt x="13" y="102"/>
                    </a:lnTo>
                    <a:lnTo>
                      <a:pt x="13" y="102"/>
                    </a:lnTo>
                    <a:lnTo>
                      <a:pt x="20" y="106"/>
                    </a:lnTo>
                    <a:lnTo>
                      <a:pt x="25" y="113"/>
                    </a:lnTo>
                    <a:lnTo>
                      <a:pt x="29" y="120"/>
                    </a:lnTo>
                    <a:lnTo>
                      <a:pt x="34" y="129"/>
                    </a:lnTo>
                    <a:lnTo>
                      <a:pt x="39" y="147"/>
                    </a:lnTo>
                    <a:lnTo>
                      <a:pt x="43" y="165"/>
                    </a:lnTo>
                    <a:lnTo>
                      <a:pt x="43" y="165"/>
                    </a:lnTo>
                    <a:lnTo>
                      <a:pt x="64" y="151"/>
                    </a:lnTo>
                    <a:lnTo>
                      <a:pt x="74" y="144"/>
                    </a:lnTo>
                    <a:lnTo>
                      <a:pt x="86" y="140"/>
                    </a:lnTo>
                    <a:lnTo>
                      <a:pt x="86" y="140"/>
                    </a:lnTo>
                    <a:lnTo>
                      <a:pt x="107" y="133"/>
                    </a:lnTo>
                    <a:lnTo>
                      <a:pt x="128" y="129"/>
                    </a:lnTo>
                    <a:lnTo>
                      <a:pt x="150" y="125"/>
                    </a:lnTo>
                    <a:lnTo>
                      <a:pt x="171" y="123"/>
                    </a:lnTo>
                    <a:lnTo>
                      <a:pt x="171" y="123"/>
                    </a:lnTo>
                    <a:lnTo>
                      <a:pt x="187" y="120"/>
                    </a:lnTo>
                    <a:lnTo>
                      <a:pt x="201" y="119"/>
                    </a:lnTo>
                    <a:lnTo>
                      <a:pt x="201" y="119"/>
                    </a:lnTo>
                    <a:lnTo>
                      <a:pt x="217" y="117"/>
                    </a:lnTo>
                    <a:lnTo>
                      <a:pt x="236" y="119"/>
                    </a:lnTo>
                    <a:lnTo>
                      <a:pt x="269" y="123"/>
                    </a:lnTo>
                    <a:lnTo>
                      <a:pt x="302" y="127"/>
                    </a:lnTo>
                    <a:lnTo>
                      <a:pt x="319" y="127"/>
                    </a:lnTo>
                    <a:lnTo>
                      <a:pt x="334" y="127"/>
                    </a:lnTo>
                    <a:lnTo>
                      <a:pt x="334" y="127"/>
                    </a:lnTo>
                    <a:lnTo>
                      <a:pt x="340" y="106"/>
                    </a:lnTo>
                    <a:lnTo>
                      <a:pt x="345" y="88"/>
                    </a:lnTo>
                    <a:lnTo>
                      <a:pt x="349" y="78"/>
                    </a:lnTo>
                    <a:lnTo>
                      <a:pt x="354" y="70"/>
                    </a:lnTo>
                    <a:lnTo>
                      <a:pt x="359" y="63"/>
                    </a:lnTo>
                    <a:lnTo>
                      <a:pt x="366" y="57"/>
                    </a:lnTo>
                    <a:lnTo>
                      <a:pt x="366" y="57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9" name="Freeform 121">
                <a:extLst>
                  <a:ext uri="{FF2B5EF4-FFF2-40B4-BE49-F238E27FC236}">
                    <a16:creationId xmlns:a16="http://schemas.microsoft.com/office/drawing/2014/main" id="{D56E618D-30E5-D85F-70B5-64748352AF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79676" y="304800"/>
                <a:ext cx="168275" cy="77788"/>
              </a:xfrm>
              <a:custGeom>
                <a:avLst/>
                <a:gdLst/>
                <a:ahLst/>
                <a:cxnLst>
                  <a:cxn ang="0">
                    <a:pos x="43" y="28"/>
                  </a:cxn>
                  <a:cxn ang="0">
                    <a:pos x="94" y="35"/>
                  </a:cxn>
                  <a:cxn ang="0">
                    <a:pos x="144" y="33"/>
                  </a:cxn>
                  <a:cxn ang="0">
                    <a:pos x="196" y="24"/>
                  </a:cxn>
                  <a:cxn ang="0">
                    <a:pos x="247" y="11"/>
                  </a:cxn>
                  <a:cxn ang="0">
                    <a:pos x="252" y="5"/>
                  </a:cxn>
                  <a:cxn ang="0">
                    <a:pos x="268" y="0"/>
                  </a:cxn>
                  <a:cxn ang="0">
                    <a:pos x="275" y="0"/>
                  </a:cxn>
                  <a:cxn ang="0">
                    <a:pos x="286" y="11"/>
                  </a:cxn>
                  <a:cxn ang="0">
                    <a:pos x="300" y="29"/>
                  </a:cxn>
                  <a:cxn ang="0">
                    <a:pos x="311" y="40"/>
                  </a:cxn>
                  <a:cxn ang="0">
                    <a:pos x="318" y="43"/>
                  </a:cxn>
                  <a:cxn ang="0">
                    <a:pos x="318" y="61"/>
                  </a:cxn>
                  <a:cxn ang="0">
                    <a:pos x="311" y="78"/>
                  </a:cxn>
                  <a:cxn ang="0">
                    <a:pos x="299" y="94"/>
                  </a:cxn>
                  <a:cxn ang="0">
                    <a:pos x="282" y="106"/>
                  </a:cxn>
                  <a:cxn ang="0">
                    <a:pos x="241" y="127"/>
                  </a:cxn>
                  <a:cxn ang="0">
                    <a:pos x="199" y="140"/>
                  </a:cxn>
                  <a:cxn ang="0">
                    <a:pos x="174" y="144"/>
                  </a:cxn>
                  <a:cxn ang="0">
                    <a:pos x="119" y="146"/>
                  </a:cxn>
                  <a:cxn ang="0">
                    <a:pos x="92" y="144"/>
                  </a:cxn>
                  <a:cxn ang="0">
                    <a:pos x="52" y="140"/>
                  </a:cxn>
                  <a:cxn ang="0">
                    <a:pos x="28" y="133"/>
                  </a:cxn>
                  <a:cxn ang="0">
                    <a:pos x="8" y="123"/>
                  </a:cxn>
                  <a:cxn ang="0">
                    <a:pos x="0" y="116"/>
                  </a:cxn>
                  <a:cxn ang="0">
                    <a:pos x="3" y="91"/>
                  </a:cxn>
                  <a:cxn ang="0">
                    <a:pos x="12" y="66"/>
                  </a:cxn>
                  <a:cxn ang="0">
                    <a:pos x="26" y="45"/>
                  </a:cxn>
                  <a:cxn ang="0">
                    <a:pos x="43" y="28"/>
                  </a:cxn>
                  <a:cxn ang="0">
                    <a:pos x="210" y="33"/>
                  </a:cxn>
                  <a:cxn ang="0">
                    <a:pos x="168" y="43"/>
                  </a:cxn>
                  <a:cxn ang="0">
                    <a:pos x="125" y="49"/>
                  </a:cxn>
                  <a:cxn ang="0">
                    <a:pos x="104" y="47"/>
                  </a:cxn>
                  <a:cxn ang="0">
                    <a:pos x="83" y="45"/>
                  </a:cxn>
                  <a:cxn ang="0">
                    <a:pos x="56" y="43"/>
                  </a:cxn>
                  <a:cxn ang="0">
                    <a:pos x="47" y="43"/>
                  </a:cxn>
                  <a:cxn ang="0">
                    <a:pos x="38" y="49"/>
                  </a:cxn>
                  <a:cxn ang="0">
                    <a:pos x="31" y="57"/>
                  </a:cxn>
                  <a:cxn ang="0">
                    <a:pos x="19" y="80"/>
                  </a:cxn>
                  <a:cxn ang="0">
                    <a:pos x="15" y="91"/>
                  </a:cxn>
                  <a:cxn ang="0">
                    <a:pos x="12" y="102"/>
                  </a:cxn>
                  <a:cxn ang="0">
                    <a:pos x="18" y="115"/>
                  </a:cxn>
                  <a:cxn ang="0">
                    <a:pos x="31" y="119"/>
                  </a:cxn>
                  <a:cxn ang="0">
                    <a:pos x="42" y="125"/>
                  </a:cxn>
                  <a:cxn ang="0">
                    <a:pos x="83" y="130"/>
                  </a:cxn>
                  <a:cxn ang="0">
                    <a:pos x="135" y="132"/>
                  </a:cxn>
                  <a:cxn ang="0">
                    <a:pos x="188" y="127"/>
                  </a:cxn>
                  <a:cxn ang="0">
                    <a:pos x="236" y="116"/>
                  </a:cxn>
                  <a:cxn ang="0">
                    <a:pos x="252" y="109"/>
                  </a:cxn>
                  <a:cxn ang="0">
                    <a:pos x="268" y="102"/>
                  </a:cxn>
                  <a:cxn ang="0">
                    <a:pos x="288" y="87"/>
                  </a:cxn>
                  <a:cxn ang="0">
                    <a:pos x="300" y="73"/>
                  </a:cxn>
                  <a:cxn ang="0">
                    <a:pos x="306" y="59"/>
                  </a:cxn>
                  <a:cxn ang="0">
                    <a:pos x="303" y="52"/>
                  </a:cxn>
                  <a:cxn ang="0">
                    <a:pos x="289" y="33"/>
                  </a:cxn>
                  <a:cxn ang="0">
                    <a:pos x="272" y="18"/>
                  </a:cxn>
                  <a:cxn ang="0">
                    <a:pos x="258" y="24"/>
                  </a:cxn>
                  <a:cxn ang="0">
                    <a:pos x="210" y="33"/>
                  </a:cxn>
                </a:cxnLst>
                <a:rect l="0" t="0" r="r" b="b"/>
                <a:pathLst>
                  <a:path w="320" h="146">
                    <a:moveTo>
                      <a:pt x="43" y="28"/>
                    </a:moveTo>
                    <a:lnTo>
                      <a:pt x="43" y="28"/>
                    </a:lnTo>
                    <a:lnTo>
                      <a:pt x="69" y="33"/>
                    </a:lnTo>
                    <a:lnTo>
                      <a:pt x="94" y="35"/>
                    </a:lnTo>
                    <a:lnTo>
                      <a:pt x="119" y="35"/>
                    </a:lnTo>
                    <a:lnTo>
                      <a:pt x="144" y="33"/>
                    </a:lnTo>
                    <a:lnTo>
                      <a:pt x="171" y="29"/>
                    </a:lnTo>
                    <a:lnTo>
                      <a:pt x="196" y="24"/>
                    </a:lnTo>
                    <a:lnTo>
                      <a:pt x="222" y="18"/>
                    </a:lnTo>
                    <a:lnTo>
                      <a:pt x="247" y="11"/>
                    </a:lnTo>
                    <a:lnTo>
                      <a:pt x="247" y="11"/>
                    </a:lnTo>
                    <a:lnTo>
                      <a:pt x="252" y="5"/>
                    </a:lnTo>
                    <a:lnTo>
                      <a:pt x="259" y="1"/>
                    </a:lnTo>
                    <a:lnTo>
                      <a:pt x="268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81" y="5"/>
                    </a:lnTo>
                    <a:lnTo>
                      <a:pt x="286" y="11"/>
                    </a:lnTo>
                    <a:lnTo>
                      <a:pt x="296" y="24"/>
                    </a:lnTo>
                    <a:lnTo>
                      <a:pt x="300" y="29"/>
                    </a:lnTo>
                    <a:lnTo>
                      <a:pt x="304" y="35"/>
                    </a:lnTo>
                    <a:lnTo>
                      <a:pt x="311" y="40"/>
                    </a:lnTo>
                    <a:lnTo>
                      <a:pt x="318" y="43"/>
                    </a:lnTo>
                    <a:lnTo>
                      <a:pt x="318" y="43"/>
                    </a:lnTo>
                    <a:lnTo>
                      <a:pt x="320" y="53"/>
                    </a:lnTo>
                    <a:lnTo>
                      <a:pt x="318" y="61"/>
                    </a:lnTo>
                    <a:lnTo>
                      <a:pt x="316" y="70"/>
                    </a:lnTo>
                    <a:lnTo>
                      <a:pt x="311" y="78"/>
                    </a:lnTo>
                    <a:lnTo>
                      <a:pt x="306" y="87"/>
                    </a:lnTo>
                    <a:lnTo>
                      <a:pt x="299" y="94"/>
                    </a:lnTo>
                    <a:lnTo>
                      <a:pt x="292" y="101"/>
                    </a:lnTo>
                    <a:lnTo>
                      <a:pt x="282" y="106"/>
                    </a:lnTo>
                    <a:lnTo>
                      <a:pt x="262" y="119"/>
                    </a:lnTo>
                    <a:lnTo>
                      <a:pt x="241" y="127"/>
                    </a:lnTo>
                    <a:lnTo>
                      <a:pt x="220" y="134"/>
                    </a:lnTo>
                    <a:lnTo>
                      <a:pt x="199" y="140"/>
                    </a:lnTo>
                    <a:lnTo>
                      <a:pt x="199" y="140"/>
                    </a:lnTo>
                    <a:lnTo>
                      <a:pt x="174" y="144"/>
                    </a:lnTo>
                    <a:lnTo>
                      <a:pt x="146" y="146"/>
                    </a:lnTo>
                    <a:lnTo>
                      <a:pt x="119" y="146"/>
                    </a:lnTo>
                    <a:lnTo>
                      <a:pt x="92" y="144"/>
                    </a:lnTo>
                    <a:lnTo>
                      <a:pt x="92" y="144"/>
                    </a:lnTo>
                    <a:lnTo>
                      <a:pt x="64" y="141"/>
                    </a:lnTo>
                    <a:lnTo>
                      <a:pt x="52" y="140"/>
                    </a:lnTo>
                    <a:lnTo>
                      <a:pt x="39" y="137"/>
                    </a:lnTo>
                    <a:lnTo>
                      <a:pt x="28" y="133"/>
                    </a:lnTo>
                    <a:lnTo>
                      <a:pt x="17" y="129"/>
                    </a:lnTo>
                    <a:lnTo>
                      <a:pt x="8" y="123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1" y="104"/>
                    </a:lnTo>
                    <a:lnTo>
                      <a:pt x="3" y="91"/>
                    </a:lnTo>
                    <a:lnTo>
                      <a:pt x="7" y="78"/>
                    </a:lnTo>
                    <a:lnTo>
                      <a:pt x="12" y="66"/>
                    </a:lnTo>
                    <a:lnTo>
                      <a:pt x="19" y="54"/>
                    </a:lnTo>
                    <a:lnTo>
                      <a:pt x="26" y="45"/>
                    </a:lnTo>
                    <a:lnTo>
                      <a:pt x="35" y="36"/>
                    </a:lnTo>
                    <a:lnTo>
                      <a:pt x="43" y="28"/>
                    </a:lnTo>
                    <a:lnTo>
                      <a:pt x="43" y="28"/>
                    </a:lnTo>
                    <a:close/>
                    <a:moveTo>
                      <a:pt x="210" y="33"/>
                    </a:moveTo>
                    <a:lnTo>
                      <a:pt x="210" y="33"/>
                    </a:lnTo>
                    <a:lnTo>
                      <a:pt x="168" y="43"/>
                    </a:lnTo>
                    <a:lnTo>
                      <a:pt x="146" y="47"/>
                    </a:lnTo>
                    <a:lnTo>
                      <a:pt x="125" y="49"/>
                    </a:lnTo>
                    <a:lnTo>
                      <a:pt x="125" y="49"/>
                    </a:lnTo>
                    <a:lnTo>
                      <a:pt x="104" y="47"/>
                    </a:lnTo>
                    <a:lnTo>
                      <a:pt x="83" y="45"/>
                    </a:lnTo>
                    <a:lnTo>
                      <a:pt x="83" y="45"/>
                    </a:lnTo>
                    <a:lnTo>
                      <a:pt x="64" y="43"/>
                    </a:lnTo>
                    <a:lnTo>
                      <a:pt x="56" y="43"/>
                    </a:lnTo>
                    <a:lnTo>
                      <a:pt x="47" y="43"/>
                    </a:lnTo>
                    <a:lnTo>
                      <a:pt x="47" y="43"/>
                    </a:lnTo>
                    <a:lnTo>
                      <a:pt x="43" y="45"/>
                    </a:lnTo>
                    <a:lnTo>
                      <a:pt x="38" y="49"/>
                    </a:lnTo>
                    <a:lnTo>
                      <a:pt x="35" y="52"/>
                    </a:lnTo>
                    <a:lnTo>
                      <a:pt x="31" y="57"/>
                    </a:lnTo>
                    <a:lnTo>
                      <a:pt x="25" y="68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5" y="91"/>
                    </a:lnTo>
                    <a:lnTo>
                      <a:pt x="12" y="98"/>
                    </a:lnTo>
                    <a:lnTo>
                      <a:pt x="12" y="102"/>
                    </a:lnTo>
                    <a:lnTo>
                      <a:pt x="14" y="106"/>
                    </a:lnTo>
                    <a:lnTo>
                      <a:pt x="18" y="115"/>
                    </a:lnTo>
                    <a:lnTo>
                      <a:pt x="18" y="115"/>
                    </a:lnTo>
                    <a:lnTo>
                      <a:pt x="31" y="119"/>
                    </a:lnTo>
                    <a:lnTo>
                      <a:pt x="42" y="125"/>
                    </a:lnTo>
                    <a:lnTo>
                      <a:pt x="42" y="125"/>
                    </a:lnTo>
                    <a:lnTo>
                      <a:pt x="62" y="127"/>
                    </a:lnTo>
                    <a:lnTo>
                      <a:pt x="83" y="130"/>
                    </a:lnTo>
                    <a:lnTo>
                      <a:pt x="108" y="132"/>
                    </a:lnTo>
                    <a:lnTo>
                      <a:pt x="135" y="132"/>
                    </a:lnTo>
                    <a:lnTo>
                      <a:pt x="161" y="130"/>
                    </a:lnTo>
                    <a:lnTo>
                      <a:pt x="188" y="127"/>
                    </a:lnTo>
                    <a:lnTo>
                      <a:pt x="213" y="123"/>
                    </a:lnTo>
                    <a:lnTo>
                      <a:pt x="236" y="116"/>
                    </a:lnTo>
                    <a:lnTo>
                      <a:pt x="236" y="116"/>
                    </a:lnTo>
                    <a:lnTo>
                      <a:pt x="252" y="109"/>
                    </a:lnTo>
                    <a:lnTo>
                      <a:pt x="268" y="102"/>
                    </a:lnTo>
                    <a:lnTo>
                      <a:pt x="268" y="102"/>
                    </a:lnTo>
                    <a:lnTo>
                      <a:pt x="281" y="94"/>
                    </a:lnTo>
                    <a:lnTo>
                      <a:pt x="288" y="87"/>
                    </a:lnTo>
                    <a:lnTo>
                      <a:pt x="295" y="81"/>
                    </a:lnTo>
                    <a:lnTo>
                      <a:pt x="300" y="73"/>
                    </a:lnTo>
                    <a:lnTo>
                      <a:pt x="304" y="66"/>
                    </a:lnTo>
                    <a:lnTo>
                      <a:pt x="306" y="59"/>
                    </a:lnTo>
                    <a:lnTo>
                      <a:pt x="304" y="54"/>
                    </a:lnTo>
                    <a:lnTo>
                      <a:pt x="303" y="52"/>
                    </a:lnTo>
                    <a:lnTo>
                      <a:pt x="303" y="52"/>
                    </a:lnTo>
                    <a:lnTo>
                      <a:pt x="289" y="33"/>
                    </a:lnTo>
                    <a:lnTo>
                      <a:pt x="281" y="25"/>
                    </a:lnTo>
                    <a:lnTo>
                      <a:pt x="272" y="18"/>
                    </a:lnTo>
                    <a:lnTo>
                      <a:pt x="272" y="18"/>
                    </a:lnTo>
                    <a:lnTo>
                      <a:pt x="258" y="24"/>
                    </a:lnTo>
                    <a:lnTo>
                      <a:pt x="244" y="28"/>
                    </a:lnTo>
                    <a:lnTo>
                      <a:pt x="210" y="33"/>
                    </a:lnTo>
                    <a:lnTo>
                      <a:pt x="210" y="3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0" name="Freeform 122">
                <a:extLst>
                  <a:ext uri="{FF2B5EF4-FFF2-40B4-BE49-F238E27FC236}">
                    <a16:creationId xmlns:a16="http://schemas.microsoft.com/office/drawing/2014/main" id="{DFA78D8C-F701-41F7-CDF6-FDC09FD22F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98726" y="319088"/>
                <a:ext cx="131763" cy="47625"/>
              </a:xfrm>
              <a:custGeom>
                <a:avLst/>
                <a:gdLst/>
                <a:ahLst/>
                <a:cxnLst>
                  <a:cxn ang="0">
                    <a:pos x="12" y="28"/>
                  </a:cxn>
                  <a:cxn ang="0">
                    <a:pos x="66" y="33"/>
                  </a:cxn>
                  <a:cxn ang="0">
                    <a:pos x="102" y="35"/>
                  </a:cxn>
                  <a:cxn ang="0">
                    <a:pos x="115" y="34"/>
                  </a:cxn>
                  <a:cxn ang="0">
                    <a:pos x="136" y="31"/>
                  </a:cxn>
                  <a:cxn ang="0">
                    <a:pos x="148" y="30"/>
                  </a:cxn>
                  <a:cxn ang="0">
                    <a:pos x="172" y="24"/>
                  </a:cxn>
                  <a:cxn ang="0">
                    <a:pos x="186" y="21"/>
                  </a:cxn>
                  <a:cxn ang="0">
                    <a:pos x="207" y="12"/>
                  </a:cxn>
                  <a:cxn ang="0">
                    <a:pos x="230" y="0"/>
                  </a:cxn>
                  <a:cxn ang="0">
                    <a:pos x="238" y="14"/>
                  </a:cxn>
                  <a:cxn ang="0">
                    <a:pos x="247" y="31"/>
                  </a:cxn>
                  <a:cxn ang="0">
                    <a:pos x="244" y="42"/>
                  </a:cxn>
                  <a:cxn ang="0">
                    <a:pos x="238" y="48"/>
                  </a:cxn>
                  <a:cxn ang="0">
                    <a:pos x="224" y="56"/>
                  </a:cxn>
                  <a:cxn ang="0">
                    <a:pos x="202" y="71"/>
                  </a:cxn>
                  <a:cxn ang="0">
                    <a:pos x="181" y="85"/>
                  </a:cxn>
                  <a:cxn ang="0">
                    <a:pos x="147" y="90"/>
                  </a:cxn>
                  <a:cxn ang="0">
                    <a:pos x="134" y="92"/>
                  </a:cxn>
                  <a:cxn ang="0">
                    <a:pos x="97" y="89"/>
                  </a:cxn>
                  <a:cxn ang="0">
                    <a:pos x="67" y="89"/>
                  </a:cxn>
                  <a:cxn ang="0">
                    <a:pos x="54" y="86"/>
                  </a:cxn>
                  <a:cxn ang="0">
                    <a:pos x="24" y="83"/>
                  </a:cxn>
                  <a:cxn ang="0">
                    <a:pos x="7" y="82"/>
                  </a:cxn>
                  <a:cxn ang="0">
                    <a:pos x="1" y="69"/>
                  </a:cxn>
                  <a:cxn ang="0">
                    <a:pos x="1" y="55"/>
                  </a:cxn>
                  <a:cxn ang="0">
                    <a:pos x="12" y="28"/>
                  </a:cxn>
                  <a:cxn ang="0">
                    <a:pos x="109" y="75"/>
                  </a:cxn>
                  <a:cxn ang="0">
                    <a:pos x="116" y="78"/>
                  </a:cxn>
                  <a:cxn ang="0">
                    <a:pos x="140" y="79"/>
                  </a:cxn>
                  <a:cxn ang="0">
                    <a:pos x="172" y="72"/>
                  </a:cxn>
                  <a:cxn ang="0">
                    <a:pos x="203" y="58"/>
                  </a:cxn>
                  <a:cxn ang="0">
                    <a:pos x="228" y="40"/>
                  </a:cxn>
                  <a:cxn ang="0">
                    <a:pos x="230" y="34"/>
                  </a:cxn>
                  <a:cxn ang="0">
                    <a:pos x="233" y="28"/>
                  </a:cxn>
                  <a:cxn ang="0">
                    <a:pos x="227" y="24"/>
                  </a:cxn>
                  <a:cxn ang="0">
                    <a:pos x="223" y="17"/>
                  </a:cxn>
                  <a:cxn ang="0">
                    <a:pos x="221" y="21"/>
                  </a:cxn>
                  <a:cxn ang="0">
                    <a:pos x="214" y="26"/>
                  </a:cxn>
                  <a:cxn ang="0">
                    <a:pos x="203" y="31"/>
                  </a:cxn>
                  <a:cxn ang="0">
                    <a:pos x="161" y="41"/>
                  </a:cxn>
                  <a:cxn ang="0">
                    <a:pos x="143" y="44"/>
                  </a:cxn>
                  <a:cxn ang="0">
                    <a:pos x="105" y="47"/>
                  </a:cxn>
                  <a:cxn ang="0">
                    <a:pos x="90" y="49"/>
                  </a:cxn>
                  <a:cxn ang="0">
                    <a:pos x="70" y="47"/>
                  </a:cxn>
                  <a:cxn ang="0">
                    <a:pos x="43" y="42"/>
                  </a:cxn>
                  <a:cxn ang="0">
                    <a:pos x="25" y="45"/>
                  </a:cxn>
                  <a:cxn ang="0">
                    <a:pos x="15" y="48"/>
                  </a:cxn>
                  <a:cxn ang="0">
                    <a:pos x="14" y="51"/>
                  </a:cxn>
                  <a:cxn ang="0">
                    <a:pos x="15" y="61"/>
                  </a:cxn>
                  <a:cxn ang="0">
                    <a:pos x="18" y="66"/>
                  </a:cxn>
                  <a:cxn ang="0">
                    <a:pos x="39" y="71"/>
                  </a:cxn>
                  <a:cxn ang="0">
                    <a:pos x="85" y="75"/>
                  </a:cxn>
                  <a:cxn ang="0">
                    <a:pos x="109" y="75"/>
                  </a:cxn>
                </a:cxnLst>
                <a:rect l="0" t="0" r="r" b="b"/>
                <a:pathLst>
                  <a:path w="247" h="92">
                    <a:moveTo>
                      <a:pt x="12" y="28"/>
                    </a:moveTo>
                    <a:lnTo>
                      <a:pt x="12" y="28"/>
                    </a:lnTo>
                    <a:lnTo>
                      <a:pt x="39" y="30"/>
                    </a:lnTo>
                    <a:lnTo>
                      <a:pt x="66" y="33"/>
                    </a:lnTo>
                    <a:lnTo>
                      <a:pt x="90" y="35"/>
                    </a:lnTo>
                    <a:lnTo>
                      <a:pt x="102" y="35"/>
                    </a:lnTo>
                    <a:lnTo>
                      <a:pt x="115" y="34"/>
                    </a:lnTo>
                    <a:lnTo>
                      <a:pt x="115" y="34"/>
                    </a:lnTo>
                    <a:lnTo>
                      <a:pt x="125" y="33"/>
                    </a:lnTo>
                    <a:lnTo>
                      <a:pt x="136" y="31"/>
                    </a:lnTo>
                    <a:lnTo>
                      <a:pt x="136" y="31"/>
                    </a:lnTo>
                    <a:lnTo>
                      <a:pt x="148" y="30"/>
                    </a:lnTo>
                    <a:lnTo>
                      <a:pt x="160" y="27"/>
                    </a:lnTo>
                    <a:lnTo>
                      <a:pt x="172" y="24"/>
                    </a:lnTo>
                    <a:lnTo>
                      <a:pt x="186" y="21"/>
                    </a:lnTo>
                    <a:lnTo>
                      <a:pt x="186" y="21"/>
                    </a:lnTo>
                    <a:lnTo>
                      <a:pt x="196" y="16"/>
                    </a:lnTo>
                    <a:lnTo>
                      <a:pt x="207" y="12"/>
                    </a:lnTo>
                    <a:lnTo>
                      <a:pt x="220" y="6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8" y="14"/>
                    </a:lnTo>
                    <a:lnTo>
                      <a:pt x="245" y="26"/>
                    </a:lnTo>
                    <a:lnTo>
                      <a:pt x="247" y="31"/>
                    </a:lnTo>
                    <a:lnTo>
                      <a:pt x="247" y="37"/>
                    </a:lnTo>
                    <a:lnTo>
                      <a:pt x="244" y="42"/>
                    </a:lnTo>
                    <a:lnTo>
                      <a:pt x="238" y="48"/>
                    </a:lnTo>
                    <a:lnTo>
                      <a:pt x="238" y="48"/>
                    </a:lnTo>
                    <a:lnTo>
                      <a:pt x="231" y="52"/>
                    </a:lnTo>
                    <a:lnTo>
                      <a:pt x="224" y="56"/>
                    </a:lnTo>
                    <a:lnTo>
                      <a:pt x="224" y="56"/>
                    </a:lnTo>
                    <a:lnTo>
                      <a:pt x="202" y="71"/>
                    </a:lnTo>
                    <a:lnTo>
                      <a:pt x="181" y="85"/>
                    </a:lnTo>
                    <a:lnTo>
                      <a:pt x="181" y="85"/>
                    </a:lnTo>
                    <a:lnTo>
                      <a:pt x="160" y="89"/>
                    </a:lnTo>
                    <a:lnTo>
                      <a:pt x="147" y="90"/>
                    </a:lnTo>
                    <a:lnTo>
                      <a:pt x="134" y="92"/>
                    </a:lnTo>
                    <a:lnTo>
                      <a:pt x="134" y="92"/>
                    </a:lnTo>
                    <a:lnTo>
                      <a:pt x="116" y="92"/>
                    </a:lnTo>
                    <a:lnTo>
                      <a:pt x="97" y="89"/>
                    </a:lnTo>
                    <a:lnTo>
                      <a:pt x="80" y="89"/>
                    </a:lnTo>
                    <a:lnTo>
                      <a:pt x="67" y="89"/>
                    </a:lnTo>
                    <a:lnTo>
                      <a:pt x="67" y="89"/>
                    </a:lnTo>
                    <a:lnTo>
                      <a:pt x="54" y="86"/>
                    </a:lnTo>
                    <a:lnTo>
                      <a:pt x="40" y="85"/>
                    </a:lnTo>
                    <a:lnTo>
                      <a:pt x="24" y="83"/>
                    </a:lnTo>
                    <a:lnTo>
                      <a:pt x="7" y="82"/>
                    </a:lnTo>
                    <a:lnTo>
                      <a:pt x="7" y="82"/>
                    </a:lnTo>
                    <a:lnTo>
                      <a:pt x="2" y="76"/>
                    </a:lnTo>
                    <a:lnTo>
                      <a:pt x="1" y="69"/>
                    </a:lnTo>
                    <a:lnTo>
                      <a:pt x="0" y="62"/>
                    </a:lnTo>
                    <a:lnTo>
                      <a:pt x="1" y="55"/>
                    </a:lnTo>
                    <a:lnTo>
                      <a:pt x="7" y="40"/>
                    </a:lnTo>
                    <a:lnTo>
                      <a:pt x="12" y="28"/>
                    </a:lnTo>
                    <a:lnTo>
                      <a:pt x="12" y="28"/>
                    </a:lnTo>
                    <a:close/>
                    <a:moveTo>
                      <a:pt x="109" y="75"/>
                    </a:moveTo>
                    <a:lnTo>
                      <a:pt x="109" y="75"/>
                    </a:lnTo>
                    <a:lnTo>
                      <a:pt x="116" y="78"/>
                    </a:lnTo>
                    <a:lnTo>
                      <a:pt x="125" y="79"/>
                    </a:lnTo>
                    <a:lnTo>
                      <a:pt x="140" y="79"/>
                    </a:lnTo>
                    <a:lnTo>
                      <a:pt x="155" y="76"/>
                    </a:lnTo>
                    <a:lnTo>
                      <a:pt x="172" y="72"/>
                    </a:lnTo>
                    <a:lnTo>
                      <a:pt x="188" y="65"/>
                    </a:lnTo>
                    <a:lnTo>
                      <a:pt x="203" y="58"/>
                    </a:lnTo>
                    <a:lnTo>
                      <a:pt x="217" y="49"/>
                    </a:lnTo>
                    <a:lnTo>
                      <a:pt x="228" y="40"/>
                    </a:lnTo>
                    <a:lnTo>
                      <a:pt x="228" y="40"/>
                    </a:lnTo>
                    <a:lnTo>
                      <a:pt x="230" y="34"/>
                    </a:lnTo>
                    <a:lnTo>
                      <a:pt x="233" y="28"/>
                    </a:lnTo>
                    <a:lnTo>
                      <a:pt x="233" y="28"/>
                    </a:lnTo>
                    <a:lnTo>
                      <a:pt x="230" y="27"/>
                    </a:lnTo>
                    <a:lnTo>
                      <a:pt x="227" y="24"/>
                    </a:lnTo>
                    <a:lnTo>
                      <a:pt x="226" y="20"/>
                    </a:lnTo>
                    <a:lnTo>
                      <a:pt x="223" y="17"/>
                    </a:lnTo>
                    <a:lnTo>
                      <a:pt x="223" y="17"/>
                    </a:lnTo>
                    <a:lnTo>
                      <a:pt x="221" y="21"/>
                    </a:lnTo>
                    <a:lnTo>
                      <a:pt x="220" y="23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03" y="31"/>
                    </a:lnTo>
                    <a:lnTo>
                      <a:pt x="189" y="35"/>
                    </a:lnTo>
                    <a:lnTo>
                      <a:pt x="161" y="41"/>
                    </a:lnTo>
                    <a:lnTo>
                      <a:pt x="161" y="41"/>
                    </a:lnTo>
                    <a:lnTo>
                      <a:pt x="143" y="44"/>
                    </a:lnTo>
                    <a:lnTo>
                      <a:pt x="123" y="45"/>
                    </a:lnTo>
                    <a:lnTo>
                      <a:pt x="105" y="47"/>
                    </a:lnTo>
                    <a:lnTo>
                      <a:pt x="90" y="49"/>
                    </a:lnTo>
                    <a:lnTo>
                      <a:pt x="90" y="49"/>
                    </a:lnTo>
                    <a:lnTo>
                      <a:pt x="80" y="48"/>
                    </a:lnTo>
                    <a:lnTo>
                      <a:pt x="70" y="47"/>
                    </a:lnTo>
                    <a:lnTo>
                      <a:pt x="52" y="44"/>
                    </a:lnTo>
                    <a:lnTo>
                      <a:pt x="43" y="42"/>
                    </a:lnTo>
                    <a:lnTo>
                      <a:pt x="35" y="42"/>
                    </a:lnTo>
                    <a:lnTo>
                      <a:pt x="25" y="45"/>
                    </a:lnTo>
                    <a:lnTo>
                      <a:pt x="15" y="48"/>
                    </a:lnTo>
                    <a:lnTo>
                      <a:pt x="15" y="48"/>
                    </a:lnTo>
                    <a:lnTo>
                      <a:pt x="15" y="49"/>
                    </a:lnTo>
                    <a:lnTo>
                      <a:pt x="14" y="51"/>
                    </a:lnTo>
                    <a:lnTo>
                      <a:pt x="14" y="51"/>
                    </a:lnTo>
                    <a:lnTo>
                      <a:pt x="15" y="61"/>
                    </a:lnTo>
                    <a:lnTo>
                      <a:pt x="17" y="64"/>
                    </a:lnTo>
                    <a:lnTo>
                      <a:pt x="18" y="66"/>
                    </a:lnTo>
                    <a:lnTo>
                      <a:pt x="18" y="66"/>
                    </a:lnTo>
                    <a:lnTo>
                      <a:pt x="39" y="71"/>
                    </a:lnTo>
                    <a:lnTo>
                      <a:pt x="61" y="73"/>
                    </a:lnTo>
                    <a:lnTo>
                      <a:pt x="85" y="75"/>
                    </a:lnTo>
                    <a:lnTo>
                      <a:pt x="109" y="75"/>
                    </a:lnTo>
                    <a:lnTo>
                      <a:pt x="109" y="75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1" name="Freeform 123">
                <a:extLst>
                  <a:ext uri="{FF2B5EF4-FFF2-40B4-BE49-F238E27FC236}">
                    <a16:creationId xmlns:a16="http://schemas.microsoft.com/office/drawing/2014/main" id="{F5F57566-D292-8B72-C382-F537D34E13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06663" y="233363"/>
                <a:ext cx="92075" cy="69850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97" y="4"/>
                  </a:cxn>
                  <a:cxn ang="0">
                    <a:pos x="127" y="5"/>
                  </a:cxn>
                  <a:cxn ang="0">
                    <a:pos x="139" y="10"/>
                  </a:cxn>
                  <a:cxn ang="0">
                    <a:pos x="141" y="15"/>
                  </a:cxn>
                  <a:cxn ang="0">
                    <a:pos x="146" y="21"/>
                  </a:cxn>
                  <a:cxn ang="0">
                    <a:pos x="154" y="28"/>
                  </a:cxn>
                  <a:cxn ang="0">
                    <a:pos x="163" y="34"/>
                  </a:cxn>
                  <a:cxn ang="0">
                    <a:pos x="168" y="42"/>
                  </a:cxn>
                  <a:cxn ang="0">
                    <a:pos x="174" y="59"/>
                  </a:cxn>
                  <a:cxn ang="0">
                    <a:pos x="171" y="74"/>
                  </a:cxn>
                  <a:cxn ang="0">
                    <a:pos x="163" y="91"/>
                  </a:cxn>
                  <a:cxn ang="0">
                    <a:pos x="157" y="98"/>
                  </a:cxn>
                  <a:cxn ang="0">
                    <a:pos x="144" y="109"/>
                  </a:cxn>
                  <a:cxn ang="0">
                    <a:pos x="129" y="119"/>
                  </a:cxn>
                  <a:cxn ang="0">
                    <a:pos x="88" y="129"/>
                  </a:cxn>
                  <a:cxn ang="0">
                    <a:pos x="67" y="132"/>
                  </a:cxn>
                  <a:cxn ang="0">
                    <a:pos x="49" y="132"/>
                  </a:cxn>
                  <a:cxn ang="0">
                    <a:pos x="46" y="130"/>
                  </a:cxn>
                  <a:cxn ang="0">
                    <a:pos x="36" y="123"/>
                  </a:cxn>
                  <a:cxn ang="0">
                    <a:pos x="25" y="118"/>
                  </a:cxn>
                  <a:cxn ang="0">
                    <a:pos x="8" y="107"/>
                  </a:cxn>
                  <a:cxn ang="0">
                    <a:pos x="1" y="97"/>
                  </a:cxn>
                  <a:cxn ang="0">
                    <a:pos x="0" y="91"/>
                  </a:cxn>
                  <a:cxn ang="0">
                    <a:pos x="0" y="74"/>
                  </a:cxn>
                  <a:cxn ang="0">
                    <a:pos x="5" y="59"/>
                  </a:cxn>
                  <a:cxn ang="0">
                    <a:pos x="15" y="45"/>
                  </a:cxn>
                  <a:cxn ang="0">
                    <a:pos x="42" y="22"/>
                  </a:cxn>
                  <a:cxn ang="0">
                    <a:pos x="84" y="0"/>
                  </a:cxn>
                  <a:cxn ang="0">
                    <a:pos x="52" y="32"/>
                  </a:cxn>
                  <a:cxn ang="0">
                    <a:pos x="42" y="39"/>
                  </a:cxn>
                  <a:cxn ang="0">
                    <a:pos x="21" y="59"/>
                  </a:cxn>
                  <a:cxn ang="0">
                    <a:pos x="15" y="67"/>
                  </a:cxn>
                  <a:cxn ang="0">
                    <a:pos x="14" y="77"/>
                  </a:cxn>
                  <a:cxn ang="0">
                    <a:pos x="18" y="94"/>
                  </a:cxn>
                  <a:cxn ang="0">
                    <a:pos x="28" y="107"/>
                  </a:cxn>
                  <a:cxn ang="0">
                    <a:pos x="42" y="116"/>
                  </a:cxn>
                  <a:cxn ang="0">
                    <a:pos x="47" y="118"/>
                  </a:cxn>
                  <a:cxn ang="0">
                    <a:pos x="74" y="119"/>
                  </a:cxn>
                  <a:cxn ang="0">
                    <a:pos x="105" y="112"/>
                  </a:cxn>
                  <a:cxn ang="0">
                    <a:pos x="134" y="101"/>
                  </a:cxn>
                  <a:cxn ang="0">
                    <a:pos x="153" y="87"/>
                  </a:cxn>
                  <a:cxn ang="0">
                    <a:pos x="157" y="81"/>
                  </a:cxn>
                  <a:cxn ang="0">
                    <a:pos x="161" y="70"/>
                  </a:cxn>
                  <a:cxn ang="0">
                    <a:pos x="161" y="60"/>
                  </a:cxn>
                  <a:cxn ang="0">
                    <a:pos x="156" y="48"/>
                  </a:cxn>
                  <a:cxn ang="0">
                    <a:pos x="141" y="32"/>
                  </a:cxn>
                  <a:cxn ang="0">
                    <a:pos x="122" y="18"/>
                  </a:cxn>
                  <a:cxn ang="0">
                    <a:pos x="102" y="18"/>
                  </a:cxn>
                  <a:cxn ang="0">
                    <a:pos x="66" y="25"/>
                  </a:cxn>
                  <a:cxn ang="0">
                    <a:pos x="52" y="32"/>
                  </a:cxn>
                </a:cxnLst>
                <a:rect l="0" t="0" r="r" b="b"/>
                <a:pathLst>
                  <a:path w="174" h="133">
                    <a:moveTo>
                      <a:pt x="84" y="0"/>
                    </a:moveTo>
                    <a:lnTo>
                      <a:pt x="84" y="0"/>
                    </a:lnTo>
                    <a:lnTo>
                      <a:pt x="90" y="3"/>
                    </a:lnTo>
                    <a:lnTo>
                      <a:pt x="97" y="4"/>
                    </a:lnTo>
                    <a:lnTo>
                      <a:pt x="113" y="4"/>
                    </a:lnTo>
                    <a:lnTo>
                      <a:pt x="127" y="5"/>
                    </a:lnTo>
                    <a:lnTo>
                      <a:pt x="134" y="7"/>
                    </a:lnTo>
                    <a:lnTo>
                      <a:pt x="139" y="10"/>
                    </a:lnTo>
                    <a:lnTo>
                      <a:pt x="139" y="10"/>
                    </a:lnTo>
                    <a:lnTo>
                      <a:pt x="141" y="15"/>
                    </a:lnTo>
                    <a:lnTo>
                      <a:pt x="146" y="21"/>
                    </a:lnTo>
                    <a:lnTo>
                      <a:pt x="146" y="21"/>
                    </a:lnTo>
                    <a:lnTo>
                      <a:pt x="150" y="25"/>
                    </a:lnTo>
                    <a:lnTo>
                      <a:pt x="154" y="28"/>
                    </a:lnTo>
                    <a:lnTo>
                      <a:pt x="158" y="31"/>
                    </a:lnTo>
                    <a:lnTo>
                      <a:pt x="163" y="34"/>
                    </a:lnTo>
                    <a:lnTo>
                      <a:pt x="163" y="34"/>
                    </a:lnTo>
                    <a:lnTo>
                      <a:pt x="168" y="42"/>
                    </a:lnTo>
                    <a:lnTo>
                      <a:pt x="172" y="50"/>
                    </a:lnTo>
                    <a:lnTo>
                      <a:pt x="174" y="59"/>
                    </a:lnTo>
                    <a:lnTo>
                      <a:pt x="174" y="66"/>
                    </a:lnTo>
                    <a:lnTo>
                      <a:pt x="171" y="74"/>
                    </a:lnTo>
                    <a:lnTo>
                      <a:pt x="168" y="83"/>
                    </a:lnTo>
                    <a:lnTo>
                      <a:pt x="163" y="91"/>
                    </a:lnTo>
                    <a:lnTo>
                      <a:pt x="157" y="98"/>
                    </a:lnTo>
                    <a:lnTo>
                      <a:pt x="157" y="98"/>
                    </a:lnTo>
                    <a:lnTo>
                      <a:pt x="151" y="105"/>
                    </a:lnTo>
                    <a:lnTo>
                      <a:pt x="144" y="109"/>
                    </a:lnTo>
                    <a:lnTo>
                      <a:pt x="137" y="115"/>
                    </a:lnTo>
                    <a:lnTo>
                      <a:pt x="129" y="119"/>
                    </a:lnTo>
                    <a:lnTo>
                      <a:pt x="109" y="125"/>
                    </a:lnTo>
                    <a:lnTo>
                      <a:pt x="88" y="129"/>
                    </a:lnTo>
                    <a:lnTo>
                      <a:pt x="88" y="129"/>
                    </a:lnTo>
                    <a:lnTo>
                      <a:pt x="67" y="132"/>
                    </a:lnTo>
                    <a:lnTo>
                      <a:pt x="57" y="133"/>
                    </a:lnTo>
                    <a:lnTo>
                      <a:pt x="49" y="132"/>
                    </a:lnTo>
                    <a:lnTo>
                      <a:pt x="49" y="132"/>
                    </a:lnTo>
                    <a:lnTo>
                      <a:pt x="46" y="130"/>
                    </a:lnTo>
                    <a:lnTo>
                      <a:pt x="43" y="129"/>
                    </a:lnTo>
                    <a:lnTo>
                      <a:pt x="36" y="123"/>
                    </a:lnTo>
                    <a:lnTo>
                      <a:pt x="36" y="123"/>
                    </a:lnTo>
                    <a:lnTo>
                      <a:pt x="25" y="118"/>
                    </a:lnTo>
                    <a:lnTo>
                      <a:pt x="14" y="111"/>
                    </a:lnTo>
                    <a:lnTo>
                      <a:pt x="8" y="107"/>
                    </a:lnTo>
                    <a:lnTo>
                      <a:pt x="5" y="102"/>
                    </a:lnTo>
                    <a:lnTo>
                      <a:pt x="1" y="97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0" y="83"/>
                    </a:lnTo>
                    <a:lnTo>
                      <a:pt x="0" y="74"/>
                    </a:lnTo>
                    <a:lnTo>
                      <a:pt x="3" y="66"/>
                    </a:lnTo>
                    <a:lnTo>
                      <a:pt x="5" y="59"/>
                    </a:lnTo>
                    <a:lnTo>
                      <a:pt x="10" y="52"/>
                    </a:lnTo>
                    <a:lnTo>
                      <a:pt x="15" y="45"/>
                    </a:lnTo>
                    <a:lnTo>
                      <a:pt x="28" y="34"/>
                    </a:lnTo>
                    <a:lnTo>
                      <a:pt x="42" y="22"/>
                    </a:lnTo>
                    <a:lnTo>
                      <a:pt x="57" y="14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  <a:moveTo>
                      <a:pt x="52" y="32"/>
                    </a:moveTo>
                    <a:lnTo>
                      <a:pt x="52" y="32"/>
                    </a:lnTo>
                    <a:lnTo>
                      <a:pt x="42" y="39"/>
                    </a:lnTo>
                    <a:lnTo>
                      <a:pt x="31" y="49"/>
                    </a:lnTo>
                    <a:lnTo>
                      <a:pt x="21" y="59"/>
                    </a:lnTo>
                    <a:lnTo>
                      <a:pt x="18" y="63"/>
                    </a:lnTo>
                    <a:lnTo>
                      <a:pt x="15" y="67"/>
                    </a:lnTo>
                    <a:lnTo>
                      <a:pt x="15" y="67"/>
                    </a:lnTo>
                    <a:lnTo>
                      <a:pt x="14" y="77"/>
                    </a:lnTo>
                    <a:lnTo>
                      <a:pt x="15" y="86"/>
                    </a:lnTo>
                    <a:lnTo>
                      <a:pt x="18" y="94"/>
                    </a:lnTo>
                    <a:lnTo>
                      <a:pt x="22" y="101"/>
                    </a:lnTo>
                    <a:lnTo>
                      <a:pt x="28" y="107"/>
                    </a:lnTo>
                    <a:lnTo>
                      <a:pt x="35" y="112"/>
                    </a:lnTo>
                    <a:lnTo>
                      <a:pt x="42" y="116"/>
                    </a:lnTo>
                    <a:lnTo>
                      <a:pt x="47" y="118"/>
                    </a:lnTo>
                    <a:lnTo>
                      <a:pt x="47" y="118"/>
                    </a:lnTo>
                    <a:lnTo>
                      <a:pt x="60" y="119"/>
                    </a:lnTo>
                    <a:lnTo>
                      <a:pt x="74" y="119"/>
                    </a:lnTo>
                    <a:lnTo>
                      <a:pt x="90" y="116"/>
                    </a:lnTo>
                    <a:lnTo>
                      <a:pt x="105" y="112"/>
                    </a:lnTo>
                    <a:lnTo>
                      <a:pt x="120" y="108"/>
                    </a:lnTo>
                    <a:lnTo>
                      <a:pt x="134" y="101"/>
                    </a:lnTo>
                    <a:lnTo>
                      <a:pt x="146" y="94"/>
                    </a:lnTo>
                    <a:lnTo>
                      <a:pt x="153" y="87"/>
                    </a:lnTo>
                    <a:lnTo>
                      <a:pt x="153" y="87"/>
                    </a:lnTo>
                    <a:lnTo>
                      <a:pt x="157" y="81"/>
                    </a:lnTo>
                    <a:lnTo>
                      <a:pt x="160" y="76"/>
                    </a:lnTo>
                    <a:lnTo>
                      <a:pt x="161" y="70"/>
                    </a:lnTo>
                    <a:lnTo>
                      <a:pt x="163" y="66"/>
                    </a:lnTo>
                    <a:lnTo>
                      <a:pt x="161" y="60"/>
                    </a:lnTo>
                    <a:lnTo>
                      <a:pt x="161" y="56"/>
                    </a:lnTo>
                    <a:lnTo>
                      <a:pt x="156" y="48"/>
                    </a:lnTo>
                    <a:lnTo>
                      <a:pt x="150" y="39"/>
                    </a:lnTo>
                    <a:lnTo>
                      <a:pt x="141" y="32"/>
                    </a:lnTo>
                    <a:lnTo>
                      <a:pt x="122" y="18"/>
                    </a:lnTo>
                    <a:lnTo>
                      <a:pt x="122" y="18"/>
                    </a:lnTo>
                    <a:lnTo>
                      <a:pt x="112" y="18"/>
                    </a:lnTo>
                    <a:lnTo>
                      <a:pt x="102" y="18"/>
                    </a:lnTo>
                    <a:lnTo>
                      <a:pt x="83" y="21"/>
                    </a:lnTo>
                    <a:lnTo>
                      <a:pt x="66" y="25"/>
                    </a:lnTo>
                    <a:lnTo>
                      <a:pt x="52" y="32"/>
                    </a:lnTo>
                    <a:lnTo>
                      <a:pt x="52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2" name="Freeform 124">
                <a:extLst>
                  <a:ext uri="{FF2B5EF4-FFF2-40B4-BE49-F238E27FC236}">
                    <a16:creationId xmlns:a16="http://schemas.microsoft.com/office/drawing/2014/main" id="{00D34E6B-CEC1-4408-2C1A-E076177F2D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8888" y="247650"/>
                <a:ext cx="53975" cy="41275"/>
              </a:xfrm>
              <a:custGeom>
                <a:avLst/>
                <a:gdLst/>
                <a:ahLst/>
                <a:cxnLst>
                  <a:cxn ang="0">
                    <a:pos x="90" y="7"/>
                  </a:cxn>
                  <a:cxn ang="0">
                    <a:pos x="99" y="24"/>
                  </a:cxn>
                  <a:cxn ang="0">
                    <a:pos x="102" y="38"/>
                  </a:cxn>
                  <a:cxn ang="0">
                    <a:pos x="99" y="49"/>
                  </a:cxn>
                  <a:cxn ang="0">
                    <a:pos x="92" y="60"/>
                  </a:cxn>
                  <a:cxn ang="0">
                    <a:pos x="81" y="67"/>
                  </a:cxn>
                  <a:cxn ang="0">
                    <a:pos x="52" y="77"/>
                  </a:cxn>
                  <a:cxn ang="0">
                    <a:pos x="38" y="77"/>
                  </a:cxn>
                  <a:cxn ang="0">
                    <a:pos x="24" y="76"/>
                  </a:cxn>
                  <a:cxn ang="0">
                    <a:pos x="12" y="69"/>
                  </a:cxn>
                  <a:cxn ang="0">
                    <a:pos x="5" y="60"/>
                  </a:cxn>
                  <a:cxn ang="0">
                    <a:pos x="1" y="50"/>
                  </a:cxn>
                  <a:cxn ang="0">
                    <a:pos x="0" y="39"/>
                  </a:cxn>
                  <a:cxn ang="0">
                    <a:pos x="4" y="28"/>
                  </a:cxn>
                  <a:cxn ang="0">
                    <a:pos x="11" y="17"/>
                  </a:cxn>
                  <a:cxn ang="0">
                    <a:pos x="21" y="8"/>
                  </a:cxn>
                  <a:cxn ang="0">
                    <a:pos x="35" y="4"/>
                  </a:cxn>
                  <a:cxn ang="0">
                    <a:pos x="57" y="0"/>
                  </a:cxn>
                  <a:cxn ang="0">
                    <a:pos x="71" y="3"/>
                  </a:cxn>
                  <a:cxn ang="0">
                    <a:pos x="78" y="7"/>
                  </a:cxn>
                  <a:cxn ang="0">
                    <a:pos x="85" y="7"/>
                  </a:cxn>
                  <a:cxn ang="0">
                    <a:pos x="90" y="7"/>
                  </a:cxn>
                  <a:cxn ang="0">
                    <a:pos x="88" y="25"/>
                  </a:cxn>
                  <a:cxn ang="0">
                    <a:pos x="84" y="21"/>
                  </a:cxn>
                  <a:cxn ang="0">
                    <a:pos x="71" y="15"/>
                  </a:cxn>
                  <a:cxn ang="0">
                    <a:pos x="57" y="14"/>
                  </a:cxn>
                  <a:cxn ang="0">
                    <a:pos x="45" y="17"/>
                  </a:cxn>
                  <a:cxn ang="0">
                    <a:pos x="38" y="21"/>
                  </a:cxn>
                  <a:cxn ang="0">
                    <a:pos x="29" y="21"/>
                  </a:cxn>
                  <a:cxn ang="0">
                    <a:pos x="24" y="25"/>
                  </a:cxn>
                  <a:cxn ang="0">
                    <a:pos x="12" y="35"/>
                  </a:cxn>
                  <a:cxn ang="0">
                    <a:pos x="12" y="43"/>
                  </a:cxn>
                  <a:cxn ang="0">
                    <a:pos x="18" y="56"/>
                  </a:cxn>
                  <a:cxn ang="0">
                    <a:pos x="31" y="62"/>
                  </a:cxn>
                  <a:cxn ang="0">
                    <a:pos x="48" y="63"/>
                  </a:cxn>
                  <a:cxn ang="0">
                    <a:pos x="64" y="60"/>
                  </a:cxn>
                  <a:cxn ang="0">
                    <a:pos x="80" y="55"/>
                  </a:cxn>
                  <a:cxn ang="0">
                    <a:pos x="90" y="45"/>
                  </a:cxn>
                  <a:cxn ang="0">
                    <a:pos x="91" y="32"/>
                  </a:cxn>
                  <a:cxn ang="0">
                    <a:pos x="88" y="25"/>
                  </a:cxn>
                </a:cxnLst>
                <a:rect l="0" t="0" r="r" b="b"/>
                <a:pathLst>
                  <a:path w="102" h="77">
                    <a:moveTo>
                      <a:pt x="90" y="7"/>
                    </a:moveTo>
                    <a:lnTo>
                      <a:pt x="90" y="7"/>
                    </a:lnTo>
                    <a:lnTo>
                      <a:pt x="95" y="15"/>
                    </a:lnTo>
                    <a:lnTo>
                      <a:pt x="99" y="24"/>
                    </a:lnTo>
                    <a:lnTo>
                      <a:pt x="102" y="31"/>
                    </a:lnTo>
                    <a:lnTo>
                      <a:pt x="102" y="38"/>
                    </a:lnTo>
                    <a:lnTo>
                      <a:pt x="102" y="43"/>
                    </a:lnTo>
                    <a:lnTo>
                      <a:pt x="99" y="49"/>
                    </a:lnTo>
                    <a:lnTo>
                      <a:pt x="97" y="55"/>
                    </a:lnTo>
                    <a:lnTo>
                      <a:pt x="92" y="60"/>
                    </a:lnTo>
                    <a:lnTo>
                      <a:pt x="87" y="65"/>
                    </a:lnTo>
                    <a:lnTo>
                      <a:pt x="81" y="67"/>
                    </a:lnTo>
                    <a:lnTo>
                      <a:pt x="67" y="73"/>
                    </a:lnTo>
                    <a:lnTo>
                      <a:pt x="52" y="77"/>
                    </a:lnTo>
                    <a:lnTo>
                      <a:pt x="38" y="77"/>
                    </a:lnTo>
                    <a:lnTo>
                      <a:pt x="38" y="77"/>
                    </a:lnTo>
                    <a:lnTo>
                      <a:pt x="31" y="77"/>
                    </a:lnTo>
                    <a:lnTo>
                      <a:pt x="24" y="76"/>
                    </a:lnTo>
                    <a:lnTo>
                      <a:pt x="18" y="73"/>
                    </a:lnTo>
                    <a:lnTo>
                      <a:pt x="12" y="69"/>
                    </a:lnTo>
                    <a:lnTo>
                      <a:pt x="8" y="65"/>
                    </a:lnTo>
                    <a:lnTo>
                      <a:pt x="5" y="60"/>
                    </a:lnTo>
                    <a:lnTo>
                      <a:pt x="3" y="56"/>
                    </a:lnTo>
                    <a:lnTo>
                      <a:pt x="1" y="50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1" y="34"/>
                    </a:lnTo>
                    <a:lnTo>
                      <a:pt x="4" y="28"/>
                    </a:lnTo>
                    <a:lnTo>
                      <a:pt x="7" y="22"/>
                    </a:lnTo>
                    <a:lnTo>
                      <a:pt x="11" y="17"/>
                    </a:lnTo>
                    <a:lnTo>
                      <a:pt x="15" y="13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35" y="4"/>
                    </a:lnTo>
                    <a:lnTo>
                      <a:pt x="50" y="1"/>
                    </a:lnTo>
                    <a:lnTo>
                      <a:pt x="57" y="0"/>
                    </a:lnTo>
                    <a:lnTo>
                      <a:pt x="64" y="1"/>
                    </a:lnTo>
                    <a:lnTo>
                      <a:pt x="71" y="3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83" y="7"/>
                    </a:lnTo>
                    <a:lnTo>
                      <a:pt x="85" y="7"/>
                    </a:lnTo>
                    <a:lnTo>
                      <a:pt x="87" y="7"/>
                    </a:lnTo>
                    <a:lnTo>
                      <a:pt x="90" y="7"/>
                    </a:lnTo>
                    <a:lnTo>
                      <a:pt x="90" y="7"/>
                    </a:lnTo>
                    <a:close/>
                    <a:moveTo>
                      <a:pt x="88" y="25"/>
                    </a:moveTo>
                    <a:lnTo>
                      <a:pt x="88" y="25"/>
                    </a:lnTo>
                    <a:lnTo>
                      <a:pt x="84" y="21"/>
                    </a:lnTo>
                    <a:lnTo>
                      <a:pt x="78" y="17"/>
                    </a:lnTo>
                    <a:lnTo>
                      <a:pt x="71" y="15"/>
                    </a:lnTo>
                    <a:lnTo>
                      <a:pt x="64" y="14"/>
                    </a:lnTo>
                    <a:lnTo>
                      <a:pt x="57" y="14"/>
                    </a:lnTo>
                    <a:lnTo>
                      <a:pt x="50" y="15"/>
                    </a:lnTo>
                    <a:lnTo>
                      <a:pt x="45" y="17"/>
                    </a:lnTo>
                    <a:lnTo>
                      <a:pt x="38" y="21"/>
                    </a:lnTo>
                    <a:lnTo>
                      <a:pt x="38" y="21"/>
                    </a:lnTo>
                    <a:lnTo>
                      <a:pt x="34" y="21"/>
                    </a:lnTo>
                    <a:lnTo>
                      <a:pt x="29" y="21"/>
                    </a:lnTo>
                    <a:lnTo>
                      <a:pt x="26" y="22"/>
                    </a:lnTo>
                    <a:lnTo>
                      <a:pt x="24" y="25"/>
                    </a:lnTo>
                    <a:lnTo>
                      <a:pt x="18" y="29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43"/>
                    </a:lnTo>
                    <a:lnTo>
                      <a:pt x="14" y="50"/>
                    </a:lnTo>
                    <a:lnTo>
                      <a:pt x="18" y="56"/>
                    </a:lnTo>
                    <a:lnTo>
                      <a:pt x="24" y="59"/>
                    </a:lnTo>
                    <a:lnTo>
                      <a:pt x="31" y="62"/>
                    </a:lnTo>
                    <a:lnTo>
                      <a:pt x="39" y="63"/>
                    </a:lnTo>
                    <a:lnTo>
                      <a:pt x="48" y="63"/>
                    </a:lnTo>
                    <a:lnTo>
                      <a:pt x="56" y="63"/>
                    </a:lnTo>
                    <a:lnTo>
                      <a:pt x="64" y="60"/>
                    </a:lnTo>
                    <a:lnTo>
                      <a:pt x="73" y="58"/>
                    </a:lnTo>
                    <a:lnTo>
                      <a:pt x="80" y="55"/>
                    </a:lnTo>
                    <a:lnTo>
                      <a:pt x="85" y="49"/>
                    </a:lnTo>
                    <a:lnTo>
                      <a:pt x="90" y="45"/>
                    </a:lnTo>
                    <a:lnTo>
                      <a:pt x="92" y="39"/>
                    </a:lnTo>
                    <a:lnTo>
                      <a:pt x="91" y="32"/>
                    </a:lnTo>
                    <a:lnTo>
                      <a:pt x="88" y="25"/>
                    </a:lnTo>
                    <a:lnTo>
                      <a:pt x="88" y="25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3" name="Freeform 125">
                <a:extLst>
                  <a:ext uri="{FF2B5EF4-FFF2-40B4-BE49-F238E27FC236}">
                    <a16:creationId xmlns:a16="http://schemas.microsoft.com/office/drawing/2014/main" id="{9EF03971-D044-3B90-E8E1-B95195A984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65338" y="11113"/>
                <a:ext cx="704850" cy="876300"/>
              </a:xfrm>
              <a:custGeom>
                <a:avLst/>
                <a:gdLst/>
                <a:ahLst/>
                <a:cxnLst>
                  <a:cxn ang="0">
                    <a:pos x="607" y="1"/>
                  </a:cxn>
                  <a:cxn ang="0">
                    <a:pos x="1109" y="376"/>
                  </a:cxn>
                  <a:cxn ang="0">
                    <a:pos x="1175" y="1529"/>
                  </a:cxn>
                  <a:cxn ang="0">
                    <a:pos x="292" y="1646"/>
                  </a:cxn>
                  <a:cxn ang="0">
                    <a:pos x="77" y="1126"/>
                  </a:cxn>
                  <a:cxn ang="0">
                    <a:pos x="1304" y="896"/>
                  </a:cxn>
                  <a:cxn ang="0">
                    <a:pos x="598" y="1610"/>
                  </a:cxn>
                  <a:cxn ang="0">
                    <a:pos x="1035" y="355"/>
                  </a:cxn>
                  <a:cxn ang="0">
                    <a:pos x="503" y="1525"/>
                  </a:cxn>
                  <a:cxn ang="0">
                    <a:pos x="698" y="774"/>
                  </a:cxn>
                  <a:cxn ang="0">
                    <a:pos x="643" y="873"/>
                  </a:cxn>
                  <a:cxn ang="0">
                    <a:pos x="732" y="817"/>
                  </a:cxn>
                  <a:cxn ang="0">
                    <a:pos x="600" y="1589"/>
                  </a:cxn>
                  <a:cxn ang="0">
                    <a:pos x="1210" y="733"/>
                  </a:cxn>
                  <a:cxn ang="0">
                    <a:pos x="360" y="482"/>
                  </a:cxn>
                  <a:cxn ang="0">
                    <a:pos x="434" y="1369"/>
                  </a:cxn>
                  <a:cxn ang="0">
                    <a:pos x="681" y="352"/>
                  </a:cxn>
                  <a:cxn ang="0">
                    <a:pos x="567" y="243"/>
                  </a:cxn>
                  <a:cxn ang="0">
                    <a:pos x="287" y="520"/>
                  </a:cxn>
                  <a:cxn ang="0">
                    <a:pos x="180" y="861"/>
                  </a:cxn>
                  <a:cxn ang="0">
                    <a:pos x="636" y="164"/>
                  </a:cxn>
                  <a:cxn ang="0">
                    <a:pos x="121" y="1074"/>
                  </a:cxn>
                  <a:cxn ang="0">
                    <a:pos x="417" y="174"/>
                  </a:cxn>
                  <a:cxn ang="0">
                    <a:pos x="702" y="138"/>
                  </a:cxn>
                  <a:cxn ang="0">
                    <a:pos x="486" y="1039"/>
                  </a:cxn>
                  <a:cxn ang="0">
                    <a:pos x="499" y="107"/>
                  </a:cxn>
                  <a:cxn ang="0">
                    <a:pos x="313" y="225"/>
                  </a:cxn>
                  <a:cxn ang="0">
                    <a:pos x="447" y="882"/>
                  </a:cxn>
                  <a:cxn ang="0">
                    <a:pos x="605" y="1488"/>
                  </a:cxn>
                  <a:cxn ang="0">
                    <a:pos x="574" y="1480"/>
                  </a:cxn>
                  <a:cxn ang="0">
                    <a:pos x="466" y="1613"/>
                  </a:cxn>
                  <a:cxn ang="0">
                    <a:pos x="483" y="1332"/>
                  </a:cxn>
                  <a:cxn ang="0">
                    <a:pos x="438" y="1626"/>
                  </a:cxn>
                  <a:cxn ang="0">
                    <a:pos x="469" y="1047"/>
                  </a:cxn>
                  <a:cxn ang="0">
                    <a:pos x="458" y="1151"/>
                  </a:cxn>
                  <a:cxn ang="0">
                    <a:pos x="455" y="1501"/>
                  </a:cxn>
                  <a:cxn ang="0">
                    <a:pos x="458" y="1052"/>
                  </a:cxn>
                  <a:cxn ang="0">
                    <a:pos x="400" y="295"/>
                  </a:cxn>
                  <a:cxn ang="0">
                    <a:pos x="273" y="459"/>
                  </a:cxn>
                  <a:cxn ang="0">
                    <a:pos x="215" y="685"/>
                  </a:cxn>
                  <a:cxn ang="0">
                    <a:pos x="218" y="890"/>
                  </a:cxn>
                  <a:cxn ang="0">
                    <a:pos x="367" y="1219"/>
                  </a:cxn>
                  <a:cxn ang="0">
                    <a:pos x="350" y="1351"/>
                  </a:cxn>
                  <a:cxn ang="0">
                    <a:pos x="268" y="1478"/>
                  </a:cxn>
                  <a:cxn ang="0">
                    <a:pos x="350" y="1474"/>
                  </a:cxn>
                  <a:cxn ang="0">
                    <a:pos x="348" y="350"/>
                  </a:cxn>
                  <a:cxn ang="0">
                    <a:pos x="310" y="1302"/>
                  </a:cxn>
                  <a:cxn ang="0">
                    <a:pos x="306" y="1140"/>
                  </a:cxn>
                  <a:cxn ang="0">
                    <a:pos x="295" y="1310"/>
                  </a:cxn>
                  <a:cxn ang="0">
                    <a:pos x="257" y="1135"/>
                  </a:cxn>
                  <a:cxn ang="0">
                    <a:pos x="235" y="1394"/>
                  </a:cxn>
                  <a:cxn ang="0">
                    <a:pos x="216" y="595"/>
                  </a:cxn>
                  <a:cxn ang="0">
                    <a:pos x="209" y="1146"/>
                  </a:cxn>
                  <a:cxn ang="0">
                    <a:pos x="225" y="966"/>
                  </a:cxn>
                  <a:cxn ang="0">
                    <a:pos x="111" y="1591"/>
                  </a:cxn>
                  <a:cxn ang="0">
                    <a:pos x="194" y="1019"/>
                  </a:cxn>
                  <a:cxn ang="0">
                    <a:pos x="201" y="750"/>
                  </a:cxn>
                  <a:cxn ang="0">
                    <a:pos x="143" y="1147"/>
                  </a:cxn>
                  <a:cxn ang="0">
                    <a:pos x="148" y="1181"/>
                  </a:cxn>
                  <a:cxn ang="0">
                    <a:pos x="28" y="1386"/>
                  </a:cxn>
                  <a:cxn ang="0">
                    <a:pos x="118" y="1189"/>
                  </a:cxn>
                  <a:cxn ang="0">
                    <a:pos x="100" y="1327"/>
                  </a:cxn>
                  <a:cxn ang="0">
                    <a:pos x="41" y="1537"/>
                  </a:cxn>
                </a:cxnLst>
                <a:rect l="0" t="0" r="r" b="b"/>
                <a:pathLst>
                  <a:path w="1331" h="1657">
                    <a:moveTo>
                      <a:pt x="111" y="1050"/>
                    </a:moveTo>
                    <a:lnTo>
                      <a:pt x="111" y="1050"/>
                    </a:lnTo>
                    <a:lnTo>
                      <a:pt x="118" y="1021"/>
                    </a:lnTo>
                    <a:lnTo>
                      <a:pt x="122" y="991"/>
                    </a:lnTo>
                    <a:lnTo>
                      <a:pt x="129" y="932"/>
                    </a:lnTo>
                    <a:lnTo>
                      <a:pt x="129" y="932"/>
                    </a:lnTo>
                    <a:lnTo>
                      <a:pt x="127" y="849"/>
                    </a:lnTo>
                    <a:lnTo>
                      <a:pt x="124" y="754"/>
                    </a:lnTo>
                    <a:lnTo>
                      <a:pt x="122" y="705"/>
                    </a:lnTo>
                    <a:lnTo>
                      <a:pt x="122" y="654"/>
                    </a:lnTo>
                    <a:lnTo>
                      <a:pt x="122" y="604"/>
                    </a:lnTo>
                    <a:lnTo>
                      <a:pt x="125" y="556"/>
                    </a:lnTo>
                    <a:lnTo>
                      <a:pt x="125" y="556"/>
                    </a:lnTo>
                    <a:lnTo>
                      <a:pt x="128" y="517"/>
                    </a:lnTo>
                    <a:lnTo>
                      <a:pt x="131" y="497"/>
                    </a:lnTo>
                    <a:lnTo>
                      <a:pt x="135" y="476"/>
                    </a:lnTo>
                    <a:lnTo>
                      <a:pt x="135" y="476"/>
                    </a:lnTo>
                    <a:lnTo>
                      <a:pt x="143" y="448"/>
                    </a:lnTo>
                    <a:lnTo>
                      <a:pt x="153" y="420"/>
                    </a:lnTo>
                    <a:lnTo>
                      <a:pt x="164" y="392"/>
                    </a:lnTo>
                    <a:lnTo>
                      <a:pt x="179" y="365"/>
                    </a:lnTo>
                    <a:lnTo>
                      <a:pt x="179" y="365"/>
                    </a:lnTo>
                    <a:lnTo>
                      <a:pt x="198" y="331"/>
                    </a:lnTo>
                    <a:lnTo>
                      <a:pt x="218" y="299"/>
                    </a:lnTo>
                    <a:lnTo>
                      <a:pt x="229" y="284"/>
                    </a:lnTo>
                    <a:lnTo>
                      <a:pt x="240" y="270"/>
                    </a:lnTo>
                    <a:lnTo>
                      <a:pt x="253" y="257"/>
                    </a:lnTo>
                    <a:lnTo>
                      <a:pt x="267" y="244"/>
                    </a:lnTo>
                    <a:lnTo>
                      <a:pt x="267" y="244"/>
                    </a:lnTo>
                    <a:lnTo>
                      <a:pt x="281" y="230"/>
                    </a:lnTo>
                    <a:lnTo>
                      <a:pt x="289" y="226"/>
                    </a:lnTo>
                    <a:lnTo>
                      <a:pt x="294" y="225"/>
                    </a:lnTo>
                    <a:lnTo>
                      <a:pt x="299" y="225"/>
                    </a:lnTo>
                    <a:lnTo>
                      <a:pt x="299" y="225"/>
                    </a:lnTo>
                    <a:lnTo>
                      <a:pt x="296" y="209"/>
                    </a:lnTo>
                    <a:lnTo>
                      <a:pt x="296" y="195"/>
                    </a:lnTo>
                    <a:lnTo>
                      <a:pt x="298" y="181"/>
                    </a:lnTo>
                    <a:lnTo>
                      <a:pt x="301" y="169"/>
                    </a:lnTo>
                    <a:lnTo>
                      <a:pt x="305" y="155"/>
                    </a:lnTo>
                    <a:lnTo>
                      <a:pt x="309" y="143"/>
                    </a:lnTo>
                    <a:lnTo>
                      <a:pt x="316" y="131"/>
                    </a:lnTo>
                    <a:lnTo>
                      <a:pt x="323" y="119"/>
                    </a:lnTo>
                    <a:lnTo>
                      <a:pt x="323" y="119"/>
                    </a:lnTo>
                    <a:lnTo>
                      <a:pt x="334" y="104"/>
                    </a:lnTo>
                    <a:lnTo>
                      <a:pt x="347" y="89"/>
                    </a:lnTo>
                    <a:lnTo>
                      <a:pt x="360" y="76"/>
                    </a:lnTo>
                    <a:lnTo>
                      <a:pt x="375" y="65"/>
                    </a:lnTo>
                    <a:lnTo>
                      <a:pt x="392" y="53"/>
                    </a:lnTo>
                    <a:lnTo>
                      <a:pt x="409" y="44"/>
                    </a:lnTo>
                    <a:lnTo>
                      <a:pt x="428" y="35"/>
                    </a:lnTo>
                    <a:lnTo>
                      <a:pt x="449" y="28"/>
                    </a:lnTo>
                    <a:lnTo>
                      <a:pt x="449" y="28"/>
                    </a:lnTo>
                    <a:lnTo>
                      <a:pt x="479" y="20"/>
                    </a:lnTo>
                    <a:lnTo>
                      <a:pt x="510" y="13"/>
                    </a:lnTo>
                    <a:lnTo>
                      <a:pt x="510" y="13"/>
                    </a:lnTo>
                    <a:lnTo>
                      <a:pt x="541" y="4"/>
                    </a:lnTo>
                    <a:lnTo>
                      <a:pt x="556" y="1"/>
                    </a:lnTo>
                    <a:lnTo>
                      <a:pt x="572" y="0"/>
                    </a:lnTo>
                    <a:lnTo>
                      <a:pt x="572" y="0"/>
                    </a:lnTo>
                    <a:lnTo>
                      <a:pt x="576" y="0"/>
                    </a:lnTo>
                    <a:lnTo>
                      <a:pt x="580" y="1"/>
                    </a:lnTo>
                    <a:lnTo>
                      <a:pt x="590" y="3"/>
                    </a:lnTo>
                    <a:lnTo>
                      <a:pt x="590" y="3"/>
                    </a:lnTo>
                    <a:lnTo>
                      <a:pt x="607" y="1"/>
                    </a:lnTo>
                    <a:lnTo>
                      <a:pt x="615" y="1"/>
                    </a:lnTo>
                    <a:lnTo>
                      <a:pt x="624" y="3"/>
                    </a:lnTo>
                    <a:lnTo>
                      <a:pt x="624" y="3"/>
                    </a:lnTo>
                    <a:lnTo>
                      <a:pt x="645" y="7"/>
                    </a:lnTo>
                    <a:lnTo>
                      <a:pt x="666" y="16"/>
                    </a:lnTo>
                    <a:lnTo>
                      <a:pt x="687" y="25"/>
                    </a:lnTo>
                    <a:lnTo>
                      <a:pt x="705" y="37"/>
                    </a:lnTo>
                    <a:lnTo>
                      <a:pt x="705" y="37"/>
                    </a:lnTo>
                    <a:lnTo>
                      <a:pt x="716" y="44"/>
                    </a:lnTo>
                    <a:lnTo>
                      <a:pt x="726" y="51"/>
                    </a:lnTo>
                    <a:lnTo>
                      <a:pt x="733" y="59"/>
                    </a:lnTo>
                    <a:lnTo>
                      <a:pt x="736" y="63"/>
                    </a:lnTo>
                    <a:lnTo>
                      <a:pt x="739" y="70"/>
                    </a:lnTo>
                    <a:lnTo>
                      <a:pt x="739" y="70"/>
                    </a:lnTo>
                    <a:lnTo>
                      <a:pt x="748" y="74"/>
                    </a:lnTo>
                    <a:lnTo>
                      <a:pt x="757" y="81"/>
                    </a:lnTo>
                    <a:lnTo>
                      <a:pt x="772" y="94"/>
                    </a:lnTo>
                    <a:lnTo>
                      <a:pt x="786" y="110"/>
                    </a:lnTo>
                    <a:lnTo>
                      <a:pt x="800" y="126"/>
                    </a:lnTo>
                    <a:lnTo>
                      <a:pt x="800" y="126"/>
                    </a:lnTo>
                    <a:lnTo>
                      <a:pt x="809" y="136"/>
                    </a:lnTo>
                    <a:lnTo>
                      <a:pt x="817" y="147"/>
                    </a:lnTo>
                    <a:lnTo>
                      <a:pt x="823" y="159"/>
                    </a:lnTo>
                    <a:lnTo>
                      <a:pt x="827" y="171"/>
                    </a:lnTo>
                    <a:lnTo>
                      <a:pt x="827" y="171"/>
                    </a:lnTo>
                    <a:lnTo>
                      <a:pt x="844" y="174"/>
                    </a:lnTo>
                    <a:lnTo>
                      <a:pt x="859" y="177"/>
                    </a:lnTo>
                    <a:lnTo>
                      <a:pt x="873" y="178"/>
                    </a:lnTo>
                    <a:lnTo>
                      <a:pt x="886" y="183"/>
                    </a:lnTo>
                    <a:lnTo>
                      <a:pt x="886" y="183"/>
                    </a:lnTo>
                    <a:lnTo>
                      <a:pt x="890" y="184"/>
                    </a:lnTo>
                    <a:lnTo>
                      <a:pt x="894" y="187"/>
                    </a:lnTo>
                    <a:lnTo>
                      <a:pt x="897" y="191"/>
                    </a:lnTo>
                    <a:lnTo>
                      <a:pt x="901" y="194"/>
                    </a:lnTo>
                    <a:lnTo>
                      <a:pt x="901" y="194"/>
                    </a:lnTo>
                    <a:lnTo>
                      <a:pt x="911" y="197"/>
                    </a:lnTo>
                    <a:lnTo>
                      <a:pt x="917" y="198"/>
                    </a:lnTo>
                    <a:lnTo>
                      <a:pt x="923" y="201"/>
                    </a:lnTo>
                    <a:lnTo>
                      <a:pt x="923" y="201"/>
                    </a:lnTo>
                    <a:lnTo>
                      <a:pt x="937" y="209"/>
                    </a:lnTo>
                    <a:lnTo>
                      <a:pt x="944" y="212"/>
                    </a:lnTo>
                    <a:lnTo>
                      <a:pt x="955" y="213"/>
                    </a:lnTo>
                    <a:lnTo>
                      <a:pt x="955" y="213"/>
                    </a:lnTo>
                    <a:lnTo>
                      <a:pt x="959" y="218"/>
                    </a:lnTo>
                    <a:lnTo>
                      <a:pt x="959" y="220"/>
                    </a:lnTo>
                    <a:lnTo>
                      <a:pt x="958" y="225"/>
                    </a:lnTo>
                    <a:lnTo>
                      <a:pt x="958" y="225"/>
                    </a:lnTo>
                    <a:lnTo>
                      <a:pt x="972" y="230"/>
                    </a:lnTo>
                    <a:lnTo>
                      <a:pt x="987" y="235"/>
                    </a:lnTo>
                    <a:lnTo>
                      <a:pt x="1001" y="240"/>
                    </a:lnTo>
                    <a:lnTo>
                      <a:pt x="1014" y="247"/>
                    </a:lnTo>
                    <a:lnTo>
                      <a:pt x="1014" y="247"/>
                    </a:lnTo>
                    <a:lnTo>
                      <a:pt x="1019" y="250"/>
                    </a:lnTo>
                    <a:lnTo>
                      <a:pt x="1026" y="257"/>
                    </a:lnTo>
                    <a:lnTo>
                      <a:pt x="1040" y="271"/>
                    </a:lnTo>
                    <a:lnTo>
                      <a:pt x="1055" y="286"/>
                    </a:lnTo>
                    <a:lnTo>
                      <a:pt x="1064" y="301"/>
                    </a:lnTo>
                    <a:lnTo>
                      <a:pt x="1064" y="301"/>
                    </a:lnTo>
                    <a:lnTo>
                      <a:pt x="1071" y="315"/>
                    </a:lnTo>
                    <a:lnTo>
                      <a:pt x="1078" y="330"/>
                    </a:lnTo>
                    <a:lnTo>
                      <a:pt x="1090" y="358"/>
                    </a:lnTo>
                    <a:lnTo>
                      <a:pt x="1090" y="358"/>
                    </a:lnTo>
                    <a:lnTo>
                      <a:pt x="1102" y="371"/>
                    </a:lnTo>
                    <a:lnTo>
                      <a:pt x="1109" y="376"/>
                    </a:lnTo>
                    <a:lnTo>
                      <a:pt x="1118" y="381"/>
                    </a:lnTo>
                    <a:lnTo>
                      <a:pt x="1118" y="381"/>
                    </a:lnTo>
                    <a:lnTo>
                      <a:pt x="1132" y="400"/>
                    </a:lnTo>
                    <a:lnTo>
                      <a:pt x="1146" y="418"/>
                    </a:lnTo>
                    <a:lnTo>
                      <a:pt x="1158" y="438"/>
                    </a:lnTo>
                    <a:lnTo>
                      <a:pt x="1170" y="459"/>
                    </a:lnTo>
                    <a:lnTo>
                      <a:pt x="1181" y="480"/>
                    </a:lnTo>
                    <a:lnTo>
                      <a:pt x="1192" y="501"/>
                    </a:lnTo>
                    <a:lnTo>
                      <a:pt x="1210" y="548"/>
                    </a:lnTo>
                    <a:lnTo>
                      <a:pt x="1227" y="594"/>
                    </a:lnTo>
                    <a:lnTo>
                      <a:pt x="1241" y="643"/>
                    </a:lnTo>
                    <a:lnTo>
                      <a:pt x="1252" y="695"/>
                    </a:lnTo>
                    <a:lnTo>
                      <a:pt x="1264" y="748"/>
                    </a:lnTo>
                    <a:lnTo>
                      <a:pt x="1264" y="748"/>
                    </a:lnTo>
                    <a:lnTo>
                      <a:pt x="1268" y="757"/>
                    </a:lnTo>
                    <a:lnTo>
                      <a:pt x="1272" y="765"/>
                    </a:lnTo>
                    <a:lnTo>
                      <a:pt x="1274" y="774"/>
                    </a:lnTo>
                    <a:lnTo>
                      <a:pt x="1274" y="779"/>
                    </a:lnTo>
                    <a:lnTo>
                      <a:pt x="1272" y="784"/>
                    </a:lnTo>
                    <a:lnTo>
                      <a:pt x="1272" y="784"/>
                    </a:lnTo>
                    <a:lnTo>
                      <a:pt x="1282" y="798"/>
                    </a:lnTo>
                    <a:lnTo>
                      <a:pt x="1290" y="814"/>
                    </a:lnTo>
                    <a:lnTo>
                      <a:pt x="1297" y="833"/>
                    </a:lnTo>
                    <a:lnTo>
                      <a:pt x="1304" y="851"/>
                    </a:lnTo>
                    <a:lnTo>
                      <a:pt x="1309" y="872"/>
                    </a:lnTo>
                    <a:lnTo>
                      <a:pt x="1313" y="893"/>
                    </a:lnTo>
                    <a:lnTo>
                      <a:pt x="1320" y="935"/>
                    </a:lnTo>
                    <a:lnTo>
                      <a:pt x="1320" y="935"/>
                    </a:lnTo>
                    <a:lnTo>
                      <a:pt x="1323" y="969"/>
                    </a:lnTo>
                    <a:lnTo>
                      <a:pt x="1324" y="1007"/>
                    </a:lnTo>
                    <a:lnTo>
                      <a:pt x="1324" y="1046"/>
                    </a:lnTo>
                    <a:lnTo>
                      <a:pt x="1327" y="1088"/>
                    </a:lnTo>
                    <a:lnTo>
                      <a:pt x="1327" y="1088"/>
                    </a:lnTo>
                    <a:lnTo>
                      <a:pt x="1328" y="1116"/>
                    </a:lnTo>
                    <a:lnTo>
                      <a:pt x="1331" y="1144"/>
                    </a:lnTo>
                    <a:lnTo>
                      <a:pt x="1331" y="1144"/>
                    </a:lnTo>
                    <a:lnTo>
                      <a:pt x="1330" y="1158"/>
                    </a:lnTo>
                    <a:lnTo>
                      <a:pt x="1328" y="1172"/>
                    </a:lnTo>
                    <a:lnTo>
                      <a:pt x="1325" y="1186"/>
                    </a:lnTo>
                    <a:lnTo>
                      <a:pt x="1324" y="1200"/>
                    </a:lnTo>
                    <a:lnTo>
                      <a:pt x="1324" y="1200"/>
                    </a:lnTo>
                    <a:lnTo>
                      <a:pt x="1318" y="1257"/>
                    </a:lnTo>
                    <a:lnTo>
                      <a:pt x="1311" y="1311"/>
                    </a:lnTo>
                    <a:lnTo>
                      <a:pt x="1307" y="1338"/>
                    </a:lnTo>
                    <a:lnTo>
                      <a:pt x="1303" y="1365"/>
                    </a:lnTo>
                    <a:lnTo>
                      <a:pt x="1296" y="1390"/>
                    </a:lnTo>
                    <a:lnTo>
                      <a:pt x="1290" y="1414"/>
                    </a:lnTo>
                    <a:lnTo>
                      <a:pt x="1290" y="1414"/>
                    </a:lnTo>
                    <a:lnTo>
                      <a:pt x="1285" y="1431"/>
                    </a:lnTo>
                    <a:lnTo>
                      <a:pt x="1278" y="1445"/>
                    </a:lnTo>
                    <a:lnTo>
                      <a:pt x="1269" y="1459"/>
                    </a:lnTo>
                    <a:lnTo>
                      <a:pt x="1261" y="1473"/>
                    </a:lnTo>
                    <a:lnTo>
                      <a:pt x="1251" y="1486"/>
                    </a:lnTo>
                    <a:lnTo>
                      <a:pt x="1241" y="1497"/>
                    </a:lnTo>
                    <a:lnTo>
                      <a:pt x="1230" y="1507"/>
                    </a:lnTo>
                    <a:lnTo>
                      <a:pt x="1217" y="1515"/>
                    </a:lnTo>
                    <a:lnTo>
                      <a:pt x="1217" y="1515"/>
                    </a:lnTo>
                    <a:lnTo>
                      <a:pt x="1213" y="1521"/>
                    </a:lnTo>
                    <a:lnTo>
                      <a:pt x="1210" y="1526"/>
                    </a:lnTo>
                    <a:lnTo>
                      <a:pt x="1210" y="1526"/>
                    </a:lnTo>
                    <a:lnTo>
                      <a:pt x="1193" y="1526"/>
                    </a:lnTo>
                    <a:lnTo>
                      <a:pt x="1184" y="1528"/>
                    </a:lnTo>
                    <a:lnTo>
                      <a:pt x="1175" y="1529"/>
                    </a:lnTo>
                    <a:lnTo>
                      <a:pt x="1175" y="1529"/>
                    </a:lnTo>
                    <a:lnTo>
                      <a:pt x="1149" y="1528"/>
                    </a:lnTo>
                    <a:lnTo>
                      <a:pt x="1123" y="1528"/>
                    </a:lnTo>
                    <a:lnTo>
                      <a:pt x="1073" y="1529"/>
                    </a:lnTo>
                    <a:lnTo>
                      <a:pt x="1025" y="1532"/>
                    </a:lnTo>
                    <a:lnTo>
                      <a:pt x="977" y="1533"/>
                    </a:lnTo>
                    <a:lnTo>
                      <a:pt x="977" y="1533"/>
                    </a:lnTo>
                    <a:lnTo>
                      <a:pt x="956" y="1535"/>
                    </a:lnTo>
                    <a:lnTo>
                      <a:pt x="935" y="1536"/>
                    </a:lnTo>
                    <a:lnTo>
                      <a:pt x="935" y="1536"/>
                    </a:lnTo>
                    <a:lnTo>
                      <a:pt x="892" y="1543"/>
                    </a:lnTo>
                    <a:lnTo>
                      <a:pt x="848" y="1554"/>
                    </a:lnTo>
                    <a:lnTo>
                      <a:pt x="806" y="1567"/>
                    </a:lnTo>
                    <a:lnTo>
                      <a:pt x="765" y="1581"/>
                    </a:lnTo>
                    <a:lnTo>
                      <a:pt x="765" y="1581"/>
                    </a:lnTo>
                    <a:lnTo>
                      <a:pt x="718" y="1601"/>
                    </a:lnTo>
                    <a:lnTo>
                      <a:pt x="694" y="1610"/>
                    </a:lnTo>
                    <a:lnTo>
                      <a:pt x="668" y="1617"/>
                    </a:lnTo>
                    <a:lnTo>
                      <a:pt x="643" y="1625"/>
                    </a:lnTo>
                    <a:lnTo>
                      <a:pt x="618" y="1629"/>
                    </a:lnTo>
                    <a:lnTo>
                      <a:pt x="604" y="1629"/>
                    </a:lnTo>
                    <a:lnTo>
                      <a:pt x="591" y="1629"/>
                    </a:lnTo>
                    <a:lnTo>
                      <a:pt x="577" y="1627"/>
                    </a:lnTo>
                    <a:lnTo>
                      <a:pt x="565" y="1626"/>
                    </a:lnTo>
                    <a:lnTo>
                      <a:pt x="565" y="1626"/>
                    </a:lnTo>
                    <a:lnTo>
                      <a:pt x="560" y="1626"/>
                    </a:lnTo>
                    <a:lnTo>
                      <a:pt x="558" y="1629"/>
                    </a:lnTo>
                    <a:lnTo>
                      <a:pt x="556" y="1630"/>
                    </a:lnTo>
                    <a:lnTo>
                      <a:pt x="553" y="1632"/>
                    </a:lnTo>
                    <a:lnTo>
                      <a:pt x="553" y="1632"/>
                    </a:lnTo>
                    <a:lnTo>
                      <a:pt x="551" y="1627"/>
                    </a:lnTo>
                    <a:lnTo>
                      <a:pt x="548" y="1625"/>
                    </a:lnTo>
                    <a:lnTo>
                      <a:pt x="542" y="1622"/>
                    </a:lnTo>
                    <a:lnTo>
                      <a:pt x="535" y="1622"/>
                    </a:lnTo>
                    <a:lnTo>
                      <a:pt x="528" y="1623"/>
                    </a:lnTo>
                    <a:lnTo>
                      <a:pt x="521" y="1626"/>
                    </a:lnTo>
                    <a:lnTo>
                      <a:pt x="514" y="1630"/>
                    </a:lnTo>
                    <a:lnTo>
                      <a:pt x="503" y="1637"/>
                    </a:lnTo>
                    <a:lnTo>
                      <a:pt x="503" y="1637"/>
                    </a:lnTo>
                    <a:lnTo>
                      <a:pt x="492" y="1640"/>
                    </a:lnTo>
                    <a:lnTo>
                      <a:pt x="482" y="1643"/>
                    </a:lnTo>
                    <a:lnTo>
                      <a:pt x="461" y="1648"/>
                    </a:lnTo>
                    <a:lnTo>
                      <a:pt x="461" y="1648"/>
                    </a:lnTo>
                    <a:lnTo>
                      <a:pt x="440" y="1654"/>
                    </a:lnTo>
                    <a:lnTo>
                      <a:pt x="430" y="1657"/>
                    </a:lnTo>
                    <a:lnTo>
                      <a:pt x="420" y="1657"/>
                    </a:lnTo>
                    <a:lnTo>
                      <a:pt x="420" y="1657"/>
                    </a:lnTo>
                    <a:lnTo>
                      <a:pt x="410" y="1654"/>
                    </a:lnTo>
                    <a:lnTo>
                      <a:pt x="398" y="1647"/>
                    </a:lnTo>
                    <a:lnTo>
                      <a:pt x="385" y="1640"/>
                    </a:lnTo>
                    <a:lnTo>
                      <a:pt x="375" y="1633"/>
                    </a:lnTo>
                    <a:lnTo>
                      <a:pt x="375" y="1633"/>
                    </a:lnTo>
                    <a:lnTo>
                      <a:pt x="369" y="1627"/>
                    </a:lnTo>
                    <a:lnTo>
                      <a:pt x="367" y="1622"/>
                    </a:lnTo>
                    <a:lnTo>
                      <a:pt x="362" y="1616"/>
                    </a:lnTo>
                    <a:lnTo>
                      <a:pt x="357" y="1612"/>
                    </a:lnTo>
                    <a:lnTo>
                      <a:pt x="357" y="1612"/>
                    </a:lnTo>
                    <a:lnTo>
                      <a:pt x="353" y="1619"/>
                    </a:lnTo>
                    <a:lnTo>
                      <a:pt x="346" y="1625"/>
                    </a:lnTo>
                    <a:lnTo>
                      <a:pt x="340" y="1630"/>
                    </a:lnTo>
                    <a:lnTo>
                      <a:pt x="332" y="1634"/>
                    </a:lnTo>
                    <a:lnTo>
                      <a:pt x="315" y="1641"/>
                    </a:lnTo>
                    <a:lnTo>
                      <a:pt x="299" y="1648"/>
                    </a:lnTo>
                    <a:lnTo>
                      <a:pt x="299" y="1648"/>
                    </a:lnTo>
                    <a:lnTo>
                      <a:pt x="292" y="1646"/>
                    </a:lnTo>
                    <a:lnTo>
                      <a:pt x="284" y="1644"/>
                    </a:lnTo>
                    <a:lnTo>
                      <a:pt x="264" y="1643"/>
                    </a:lnTo>
                    <a:lnTo>
                      <a:pt x="245" y="1643"/>
                    </a:lnTo>
                    <a:lnTo>
                      <a:pt x="230" y="1643"/>
                    </a:lnTo>
                    <a:lnTo>
                      <a:pt x="230" y="1643"/>
                    </a:lnTo>
                    <a:lnTo>
                      <a:pt x="226" y="1641"/>
                    </a:lnTo>
                    <a:lnTo>
                      <a:pt x="223" y="1640"/>
                    </a:lnTo>
                    <a:lnTo>
                      <a:pt x="221" y="1639"/>
                    </a:lnTo>
                    <a:lnTo>
                      <a:pt x="218" y="1637"/>
                    </a:lnTo>
                    <a:lnTo>
                      <a:pt x="218" y="1637"/>
                    </a:lnTo>
                    <a:lnTo>
                      <a:pt x="214" y="1637"/>
                    </a:lnTo>
                    <a:lnTo>
                      <a:pt x="209" y="1637"/>
                    </a:lnTo>
                    <a:lnTo>
                      <a:pt x="207" y="1637"/>
                    </a:lnTo>
                    <a:lnTo>
                      <a:pt x="202" y="1637"/>
                    </a:lnTo>
                    <a:lnTo>
                      <a:pt x="202" y="1637"/>
                    </a:lnTo>
                    <a:lnTo>
                      <a:pt x="197" y="1634"/>
                    </a:lnTo>
                    <a:lnTo>
                      <a:pt x="193" y="1632"/>
                    </a:lnTo>
                    <a:lnTo>
                      <a:pt x="188" y="1629"/>
                    </a:lnTo>
                    <a:lnTo>
                      <a:pt x="183" y="1626"/>
                    </a:lnTo>
                    <a:lnTo>
                      <a:pt x="183" y="1626"/>
                    </a:lnTo>
                    <a:lnTo>
                      <a:pt x="173" y="1623"/>
                    </a:lnTo>
                    <a:lnTo>
                      <a:pt x="163" y="1622"/>
                    </a:lnTo>
                    <a:lnTo>
                      <a:pt x="153" y="1620"/>
                    </a:lnTo>
                    <a:lnTo>
                      <a:pt x="143" y="1617"/>
                    </a:lnTo>
                    <a:lnTo>
                      <a:pt x="143" y="1617"/>
                    </a:lnTo>
                    <a:lnTo>
                      <a:pt x="134" y="1612"/>
                    </a:lnTo>
                    <a:lnTo>
                      <a:pt x="122" y="1606"/>
                    </a:lnTo>
                    <a:lnTo>
                      <a:pt x="122" y="1606"/>
                    </a:lnTo>
                    <a:lnTo>
                      <a:pt x="110" y="1602"/>
                    </a:lnTo>
                    <a:lnTo>
                      <a:pt x="104" y="1601"/>
                    </a:lnTo>
                    <a:lnTo>
                      <a:pt x="99" y="1599"/>
                    </a:lnTo>
                    <a:lnTo>
                      <a:pt x="99" y="1599"/>
                    </a:lnTo>
                    <a:lnTo>
                      <a:pt x="93" y="1595"/>
                    </a:lnTo>
                    <a:lnTo>
                      <a:pt x="87" y="1589"/>
                    </a:lnTo>
                    <a:lnTo>
                      <a:pt x="75" y="1578"/>
                    </a:lnTo>
                    <a:lnTo>
                      <a:pt x="75" y="1578"/>
                    </a:lnTo>
                    <a:lnTo>
                      <a:pt x="58" y="1567"/>
                    </a:lnTo>
                    <a:lnTo>
                      <a:pt x="41" y="1554"/>
                    </a:lnTo>
                    <a:lnTo>
                      <a:pt x="34" y="1549"/>
                    </a:lnTo>
                    <a:lnTo>
                      <a:pt x="26" y="1542"/>
                    </a:lnTo>
                    <a:lnTo>
                      <a:pt x="20" y="1533"/>
                    </a:lnTo>
                    <a:lnTo>
                      <a:pt x="14" y="1525"/>
                    </a:lnTo>
                    <a:lnTo>
                      <a:pt x="14" y="1525"/>
                    </a:lnTo>
                    <a:lnTo>
                      <a:pt x="14" y="1498"/>
                    </a:lnTo>
                    <a:lnTo>
                      <a:pt x="13" y="1470"/>
                    </a:lnTo>
                    <a:lnTo>
                      <a:pt x="9" y="1442"/>
                    </a:lnTo>
                    <a:lnTo>
                      <a:pt x="7" y="1414"/>
                    </a:lnTo>
                    <a:lnTo>
                      <a:pt x="7" y="1414"/>
                    </a:lnTo>
                    <a:lnTo>
                      <a:pt x="9" y="1398"/>
                    </a:lnTo>
                    <a:lnTo>
                      <a:pt x="10" y="1383"/>
                    </a:lnTo>
                    <a:lnTo>
                      <a:pt x="9" y="1375"/>
                    </a:lnTo>
                    <a:lnTo>
                      <a:pt x="7" y="1368"/>
                    </a:lnTo>
                    <a:lnTo>
                      <a:pt x="4" y="1362"/>
                    </a:lnTo>
                    <a:lnTo>
                      <a:pt x="0" y="1355"/>
                    </a:lnTo>
                    <a:lnTo>
                      <a:pt x="0" y="1355"/>
                    </a:lnTo>
                    <a:lnTo>
                      <a:pt x="7" y="1328"/>
                    </a:lnTo>
                    <a:lnTo>
                      <a:pt x="14" y="1302"/>
                    </a:lnTo>
                    <a:lnTo>
                      <a:pt x="24" y="1275"/>
                    </a:lnTo>
                    <a:lnTo>
                      <a:pt x="34" y="1248"/>
                    </a:lnTo>
                    <a:lnTo>
                      <a:pt x="54" y="1195"/>
                    </a:lnTo>
                    <a:lnTo>
                      <a:pt x="63" y="1168"/>
                    </a:lnTo>
                    <a:lnTo>
                      <a:pt x="72" y="1143"/>
                    </a:lnTo>
                    <a:lnTo>
                      <a:pt x="72" y="1143"/>
                    </a:lnTo>
                    <a:lnTo>
                      <a:pt x="77" y="1126"/>
                    </a:lnTo>
                    <a:lnTo>
                      <a:pt x="82" y="1112"/>
                    </a:lnTo>
                    <a:lnTo>
                      <a:pt x="82" y="1112"/>
                    </a:lnTo>
                    <a:lnTo>
                      <a:pt x="83" y="1098"/>
                    </a:lnTo>
                    <a:lnTo>
                      <a:pt x="84" y="1084"/>
                    </a:lnTo>
                    <a:lnTo>
                      <a:pt x="86" y="1073"/>
                    </a:lnTo>
                    <a:lnTo>
                      <a:pt x="87" y="1067"/>
                    </a:lnTo>
                    <a:lnTo>
                      <a:pt x="90" y="1063"/>
                    </a:lnTo>
                    <a:lnTo>
                      <a:pt x="90" y="1063"/>
                    </a:lnTo>
                    <a:lnTo>
                      <a:pt x="94" y="1057"/>
                    </a:lnTo>
                    <a:lnTo>
                      <a:pt x="100" y="1053"/>
                    </a:lnTo>
                    <a:lnTo>
                      <a:pt x="106" y="1050"/>
                    </a:lnTo>
                    <a:lnTo>
                      <a:pt x="111" y="1050"/>
                    </a:lnTo>
                    <a:lnTo>
                      <a:pt x="111" y="1050"/>
                    </a:lnTo>
                    <a:close/>
                    <a:moveTo>
                      <a:pt x="736" y="1584"/>
                    </a:moveTo>
                    <a:lnTo>
                      <a:pt x="736" y="1584"/>
                    </a:lnTo>
                    <a:lnTo>
                      <a:pt x="770" y="1570"/>
                    </a:lnTo>
                    <a:lnTo>
                      <a:pt x="803" y="1559"/>
                    </a:lnTo>
                    <a:lnTo>
                      <a:pt x="837" y="1549"/>
                    </a:lnTo>
                    <a:lnTo>
                      <a:pt x="873" y="1539"/>
                    </a:lnTo>
                    <a:lnTo>
                      <a:pt x="873" y="1539"/>
                    </a:lnTo>
                    <a:lnTo>
                      <a:pt x="893" y="1535"/>
                    </a:lnTo>
                    <a:lnTo>
                      <a:pt x="911" y="1530"/>
                    </a:lnTo>
                    <a:lnTo>
                      <a:pt x="951" y="1526"/>
                    </a:lnTo>
                    <a:lnTo>
                      <a:pt x="989" y="1523"/>
                    </a:lnTo>
                    <a:lnTo>
                      <a:pt x="1028" y="1522"/>
                    </a:lnTo>
                    <a:lnTo>
                      <a:pt x="1028" y="1522"/>
                    </a:lnTo>
                    <a:lnTo>
                      <a:pt x="1064" y="1519"/>
                    </a:lnTo>
                    <a:lnTo>
                      <a:pt x="1101" y="1516"/>
                    </a:lnTo>
                    <a:lnTo>
                      <a:pt x="1101" y="1516"/>
                    </a:lnTo>
                    <a:lnTo>
                      <a:pt x="1120" y="1516"/>
                    </a:lnTo>
                    <a:lnTo>
                      <a:pt x="1142" y="1516"/>
                    </a:lnTo>
                    <a:lnTo>
                      <a:pt x="1163" y="1518"/>
                    </a:lnTo>
                    <a:lnTo>
                      <a:pt x="1184" y="1516"/>
                    </a:lnTo>
                    <a:lnTo>
                      <a:pt x="1184" y="1516"/>
                    </a:lnTo>
                    <a:lnTo>
                      <a:pt x="1196" y="1514"/>
                    </a:lnTo>
                    <a:lnTo>
                      <a:pt x="1208" y="1509"/>
                    </a:lnTo>
                    <a:lnTo>
                      <a:pt x="1219" y="1504"/>
                    </a:lnTo>
                    <a:lnTo>
                      <a:pt x="1229" y="1495"/>
                    </a:lnTo>
                    <a:lnTo>
                      <a:pt x="1238" y="1487"/>
                    </a:lnTo>
                    <a:lnTo>
                      <a:pt x="1247" y="1477"/>
                    </a:lnTo>
                    <a:lnTo>
                      <a:pt x="1254" y="1467"/>
                    </a:lnTo>
                    <a:lnTo>
                      <a:pt x="1261" y="1457"/>
                    </a:lnTo>
                    <a:lnTo>
                      <a:pt x="1261" y="1457"/>
                    </a:lnTo>
                    <a:lnTo>
                      <a:pt x="1268" y="1442"/>
                    </a:lnTo>
                    <a:lnTo>
                      <a:pt x="1275" y="1425"/>
                    </a:lnTo>
                    <a:lnTo>
                      <a:pt x="1281" y="1405"/>
                    </a:lnTo>
                    <a:lnTo>
                      <a:pt x="1286" y="1386"/>
                    </a:lnTo>
                    <a:lnTo>
                      <a:pt x="1286" y="1386"/>
                    </a:lnTo>
                    <a:lnTo>
                      <a:pt x="1295" y="1347"/>
                    </a:lnTo>
                    <a:lnTo>
                      <a:pt x="1303" y="1306"/>
                    </a:lnTo>
                    <a:lnTo>
                      <a:pt x="1309" y="1265"/>
                    </a:lnTo>
                    <a:lnTo>
                      <a:pt x="1314" y="1222"/>
                    </a:lnTo>
                    <a:lnTo>
                      <a:pt x="1314" y="1222"/>
                    </a:lnTo>
                    <a:lnTo>
                      <a:pt x="1318" y="1172"/>
                    </a:lnTo>
                    <a:lnTo>
                      <a:pt x="1320" y="1150"/>
                    </a:lnTo>
                    <a:lnTo>
                      <a:pt x="1320" y="1130"/>
                    </a:lnTo>
                    <a:lnTo>
                      <a:pt x="1320" y="1130"/>
                    </a:lnTo>
                    <a:lnTo>
                      <a:pt x="1318" y="1080"/>
                    </a:lnTo>
                    <a:lnTo>
                      <a:pt x="1317" y="1036"/>
                    </a:lnTo>
                    <a:lnTo>
                      <a:pt x="1316" y="996"/>
                    </a:lnTo>
                    <a:lnTo>
                      <a:pt x="1314" y="976"/>
                    </a:lnTo>
                    <a:lnTo>
                      <a:pt x="1313" y="956"/>
                    </a:lnTo>
                    <a:lnTo>
                      <a:pt x="1313" y="956"/>
                    </a:lnTo>
                    <a:lnTo>
                      <a:pt x="1304" y="896"/>
                    </a:lnTo>
                    <a:lnTo>
                      <a:pt x="1299" y="868"/>
                    </a:lnTo>
                    <a:lnTo>
                      <a:pt x="1292" y="841"/>
                    </a:lnTo>
                    <a:lnTo>
                      <a:pt x="1286" y="828"/>
                    </a:lnTo>
                    <a:lnTo>
                      <a:pt x="1282" y="817"/>
                    </a:lnTo>
                    <a:lnTo>
                      <a:pt x="1275" y="807"/>
                    </a:lnTo>
                    <a:lnTo>
                      <a:pt x="1268" y="798"/>
                    </a:lnTo>
                    <a:lnTo>
                      <a:pt x="1259" y="789"/>
                    </a:lnTo>
                    <a:lnTo>
                      <a:pt x="1251" y="782"/>
                    </a:lnTo>
                    <a:lnTo>
                      <a:pt x="1240" y="776"/>
                    </a:lnTo>
                    <a:lnTo>
                      <a:pt x="1229" y="772"/>
                    </a:lnTo>
                    <a:lnTo>
                      <a:pt x="1229" y="772"/>
                    </a:lnTo>
                    <a:lnTo>
                      <a:pt x="1198" y="774"/>
                    </a:lnTo>
                    <a:lnTo>
                      <a:pt x="1168" y="774"/>
                    </a:lnTo>
                    <a:lnTo>
                      <a:pt x="1139" y="771"/>
                    </a:lnTo>
                    <a:lnTo>
                      <a:pt x="1111" y="768"/>
                    </a:lnTo>
                    <a:lnTo>
                      <a:pt x="1083" y="764"/>
                    </a:lnTo>
                    <a:lnTo>
                      <a:pt x="1055" y="762"/>
                    </a:lnTo>
                    <a:lnTo>
                      <a:pt x="1028" y="761"/>
                    </a:lnTo>
                    <a:lnTo>
                      <a:pt x="1001" y="764"/>
                    </a:lnTo>
                    <a:lnTo>
                      <a:pt x="1001" y="764"/>
                    </a:lnTo>
                    <a:lnTo>
                      <a:pt x="934" y="774"/>
                    </a:lnTo>
                    <a:lnTo>
                      <a:pt x="866" y="786"/>
                    </a:lnTo>
                    <a:lnTo>
                      <a:pt x="866" y="786"/>
                    </a:lnTo>
                    <a:lnTo>
                      <a:pt x="851" y="791"/>
                    </a:lnTo>
                    <a:lnTo>
                      <a:pt x="834" y="795"/>
                    </a:lnTo>
                    <a:lnTo>
                      <a:pt x="819" y="802"/>
                    </a:lnTo>
                    <a:lnTo>
                      <a:pt x="803" y="810"/>
                    </a:lnTo>
                    <a:lnTo>
                      <a:pt x="803" y="810"/>
                    </a:lnTo>
                    <a:lnTo>
                      <a:pt x="774" y="826"/>
                    </a:lnTo>
                    <a:lnTo>
                      <a:pt x="760" y="834"/>
                    </a:lnTo>
                    <a:lnTo>
                      <a:pt x="747" y="842"/>
                    </a:lnTo>
                    <a:lnTo>
                      <a:pt x="747" y="842"/>
                    </a:lnTo>
                    <a:lnTo>
                      <a:pt x="736" y="854"/>
                    </a:lnTo>
                    <a:lnTo>
                      <a:pt x="726" y="865"/>
                    </a:lnTo>
                    <a:lnTo>
                      <a:pt x="719" y="879"/>
                    </a:lnTo>
                    <a:lnTo>
                      <a:pt x="712" y="893"/>
                    </a:lnTo>
                    <a:lnTo>
                      <a:pt x="706" y="908"/>
                    </a:lnTo>
                    <a:lnTo>
                      <a:pt x="702" y="925"/>
                    </a:lnTo>
                    <a:lnTo>
                      <a:pt x="694" y="962"/>
                    </a:lnTo>
                    <a:lnTo>
                      <a:pt x="694" y="962"/>
                    </a:lnTo>
                    <a:lnTo>
                      <a:pt x="688" y="997"/>
                    </a:lnTo>
                    <a:lnTo>
                      <a:pt x="685" y="1015"/>
                    </a:lnTo>
                    <a:lnTo>
                      <a:pt x="682" y="1033"/>
                    </a:lnTo>
                    <a:lnTo>
                      <a:pt x="682" y="1033"/>
                    </a:lnTo>
                    <a:lnTo>
                      <a:pt x="681" y="1069"/>
                    </a:lnTo>
                    <a:lnTo>
                      <a:pt x="681" y="1106"/>
                    </a:lnTo>
                    <a:lnTo>
                      <a:pt x="681" y="1143"/>
                    </a:lnTo>
                    <a:lnTo>
                      <a:pt x="680" y="1179"/>
                    </a:lnTo>
                    <a:lnTo>
                      <a:pt x="680" y="1179"/>
                    </a:lnTo>
                    <a:lnTo>
                      <a:pt x="677" y="1248"/>
                    </a:lnTo>
                    <a:lnTo>
                      <a:pt x="671" y="1314"/>
                    </a:lnTo>
                    <a:lnTo>
                      <a:pt x="671" y="1314"/>
                    </a:lnTo>
                    <a:lnTo>
                      <a:pt x="664" y="1394"/>
                    </a:lnTo>
                    <a:lnTo>
                      <a:pt x="660" y="1434"/>
                    </a:lnTo>
                    <a:lnTo>
                      <a:pt x="654" y="1473"/>
                    </a:lnTo>
                    <a:lnTo>
                      <a:pt x="646" y="1509"/>
                    </a:lnTo>
                    <a:lnTo>
                      <a:pt x="642" y="1526"/>
                    </a:lnTo>
                    <a:lnTo>
                      <a:pt x="636" y="1543"/>
                    </a:lnTo>
                    <a:lnTo>
                      <a:pt x="631" y="1560"/>
                    </a:lnTo>
                    <a:lnTo>
                      <a:pt x="624" y="1574"/>
                    </a:lnTo>
                    <a:lnTo>
                      <a:pt x="615" y="1588"/>
                    </a:lnTo>
                    <a:lnTo>
                      <a:pt x="605" y="1601"/>
                    </a:lnTo>
                    <a:lnTo>
                      <a:pt x="605" y="1601"/>
                    </a:lnTo>
                    <a:lnTo>
                      <a:pt x="598" y="1610"/>
                    </a:lnTo>
                    <a:lnTo>
                      <a:pt x="595" y="1615"/>
                    </a:lnTo>
                    <a:lnTo>
                      <a:pt x="595" y="1617"/>
                    </a:lnTo>
                    <a:lnTo>
                      <a:pt x="595" y="1620"/>
                    </a:lnTo>
                    <a:lnTo>
                      <a:pt x="595" y="1620"/>
                    </a:lnTo>
                    <a:lnTo>
                      <a:pt x="633" y="1615"/>
                    </a:lnTo>
                    <a:lnTo>
                      <a:pt x="668" y="1608"/>
                    </a:lnTo>
                    <a:lnTo>
                      <a:pt x="704" y="1596"/>
                    </a:lnTo>
                    <a:lnTo>
                      <a:pt x="736" y="1584"/>
                    </a:lnTo>
                    <a:lnTo>
                      <a:pt x="736" y="1584"/>
                    </a:lnTo>
                    <a:close/>
                    <a:moveTo>
                      <a:pt x="1161" y="754"/>
                    </a:moveTo>
                    <a:lnTo>
                      <a:pt x="1161" y="754"/>
                    </a:lnTo>
                    <a:lnTo>
                      <a:pt x="1139" y="754"/>
                    </a:lnTo>
                    <a:lnTo>
                      <a:pt x="1120" y="755"/>
                    </a:lnTo>
                    <a:lnTo>
                      <a:pt x="1120" y="755"/>
                    </a:lnTo>
                    <a:lnTo>
                      <a:pt x="1115" y="755"/>
                    </a:lnTo>
                    <a:lnTo>
                      <a:pt x="1112" y="755"/>
                    </a:lnTo>
                    <a:lnTo>
                      <a:pt x="1112" y="757"/>
                    </a:lnTo>
                    <a:lnTo>
                      <a:pt x="1112" y="757"/>
                    </a:lnTo>
                    <a:lnTo>
                      <a:pt x="1118" y="757"/>
                    </a:lnTo>
                    <a:lnTo>
                      <a:pt x="1118" y="757"/>
                    </a:lnTo>
                    <a:lnTo>
                      <a:pt x="1182" y="760"/>
                    </a:lnTo>
                    <a:lnTo>
                      <a:pt x="1215" y="761"/>
                    </a:lnTo>
                    <a:lnTo>
                      <a:pt x="1245" y="761"/>
                    </a:lnTo>
                    <a:lnTo>
                      <a:pt x="1245" y="761"/>
                    </a:lnTo>
                    <a:lnTo>
                      <a:pt x="1252" y="768"/>
                    </a:lnTo>
                    <a:lnTo>
                      <a:pt x="1257" y="769"/>
                    </a:lnTo>
                    <a:lnTo>
                      <a:pt x="1258" y="769"/>
                    </a:lnTo>
                    <a:lnTo>
                      <a:pt x="1259" y="768"/>
                    </a:lnTo>
                    <a:lnTo>
                      <a:pt x="1259" y="768"/>
                    </a:lnTo>
                    <a:lnTo>
                      <a:pt x="1257" y="762"/>
                    </a:lnTo>
                    <a:lnTo>
                      <a:pt x="1254" y="758"/>
                    </a:lnTo>
                    <a:lnTo>
                      <a:pt x="1250" y="754"/>
                    </a:lnTo>
                    <a:lnTo>
                      <a:pt x="1245" y="751"/>
                    </a:lnTo>
                    <a:lnTo>
                      <a:pt x="1240" y="750"/>
                    </a:lnTo>
                    <a:lnTo>
                      <a:pt x="1234" y="748"/>
                    </a:lnTo>
                    <a:lnTo>
                      <a:pt x="1222" y="748"/>
                    </a:lnTo>
                    <a:lnTo>
                      <a:pt x="1208" y="750"/>
                    </a:lnTo>
                    <a:lnTo>
                      <a:pt x="1192" y="751"/>
                    </a:lnTo>
                    <a:lnTo>
                      <a:pt x="1177" y="753"/>
                    </a:lnTo>
                    <a:lnTo>
                      <a:pt x="1161" y="754"/>
                    </a:lnTo>
                    <a:lnTo>
                      <a:pt x="1161" y="754"/>
                    </a:lnTo>
                    <a:close/>
                    <a:moveTo>
                      <a:pt x="1229" y="642"/>
                    </a:moveTo>
                    <a:lnTo>
                      <a:pt x="1229" y="642"/>
                    </a:lnTo>
                    <a:lnTo>
                      <a:pt x="1216" y="597"/>
                    </a:lnTo>
                    <a:lnTo>
                      <a:pt x="1209" y="576"/>
                    </a:lnTo>
                    <a:lnTo>
                      <a:pt x="1202" y="555"/>
                    </a:lnTo>
                    <a:lnTo>
                      <a:pt x="1202" y="555"/>
                    </a:lnTo>
                    <a:lnTo>
                      <a:pt x="1198" y="545"/>
                    </a:lnTo>
                    <a:lnTo>
                      <a:pt x="1192" y="535"/>
                    </a:lnTo>
                    <a:lnTo>
                      <a:pt x="1182" y="515"/>
                    </a:lnTo>
                    <a:lnTo>
                      <a:pt x="1182" y="515"/>
                    </a:lnTo>
                    <a:lnTo>
                      <a:pt x="1172" y="493"/>
                    </a:lnTo>
                    <a:lnTo>
                      <a:pt x="1161" y="470"/>
                    </a:lnTo>
                    <a:lnTo>
                      <a:pt x="1150" y="448"/>
                    </a:lnTo>
                    <a:lnTo>
                      <a:pt x="1136" y="427"/>
                    </a:lnTo>
                    <a:lnTo>
                      <a:pt x="1122" y="409"/>
                    </a:lnTo>
                    <a:lnTo>
                      <a:pt x="1106" y="390"/>
                    </a:lnTo>
                    <a:lnTo>
                      <a:pt x="1088" y="376"/>
                    </a:lnTo>
                    <a:lnTo>
                      <a:pt x="1080" y="369"/>
                    </a:lnTo>
                    <a:lnTo>
                      <a:pt x="1070" y="364"/>
                    </a:lnTo>
                    <a:lnTo>
                      <a:pt x="1070" y="364"/>
                    </a:lnTo>
                    <a:lnTo>
                      <a:pt x="1059" y="359"/>
                    </a:lnTo>
                    <a:lnTo>
                      <a:pt x="1047" y="357"/>
                    </a:lnTo>
                    <a:lnTo>
                      <a:pt x="1035" y="355"/>
                    </a:lnTo>
                    <a:lnTo>
                      <a:pt x="1022" y="354"/>
                    </a:lnTo>
                    <a:lnTo>
                      <a:pt x="996" y="354"/>
                    </a:lnTo>
                    <a:lnTo>
                      <a:pt x="967" y="352"/>
                    </a:lnTo>
                    <a:lnTo>
                      <a:pt x="967" y="352"/>
                    </a:lnTo>
                    <a:lnTo>
                      <a:pt x="935" y="352"/>
                    </a:lnTo>
                    <a:lnTo>
                      <a:pt x="906" y="351"/>
                    </a:lnTo>
                    <a:lnTo>
                      <a:pt x="906" y="351"/>
                    </a:lnTo>
                    <a:lnTo>
                      <a:pt x="886" y="351"/>
                    </a:lnTo>
                    <a:lnTo>
                      <a:pt x="865" y="351"/>
                    </a:lnTo>
                    <a:lnTo>
                      <a:pt x="844" y="351"/>
                    </a:lnTo>
                    <a:lnTo>
                      <a:pt x="821" y="351"/>
                    </a:lnTo>
                    <a:lnTo>
                      <a:pt x="821" y="351"/>
                    </a:lnTo>
                    <a:lnTo>
                      <a:pt x="795" y="357"/>
                    </a:lnTo>
                    <a:lnTo>
                      <a:pt x="767" y="364"/>
                    </a:lnTo>
                    <a:lnTo>
                      <a:pt x="741" y="372"/>
                    </a:lnTo>
                    <a:lnTo>
                      <a:pt x="716" y="382"/>
                    </a:lnTo>
                    <a:lnTo>
                      <a:pt x="716" y="382"/>
                    </a:lnTo>
                    <a:lnTo>
                      <a:pt x="694" y="395"/>
                    </a:lnTo>
                    <a:lnTo>
                      <a:pt x="671" y="407"/>
                    </a:lnTo>
                    <a:lnTo>
                      <a:pt x="650" y="421"/>
                    </a:lnTo>
                    <a:lnTo>
                      <a:pt x="629" y="435"/>
                    </a:lnTo>
                    <a:lnTo>
                      <a:pt x="629" y="435"/>
                    </a:lnTo>
                    <a:lnTo>
                      <a:pt x="624" y="444"/>
                    </a:lnTo>
                    <a:lnTo>
                      <a:pt x="618" y="452"/>
                    </a:lnTo>
                    <a:lnTo>
                      <a:pt x="610" y="459"/>
                    </a:lnTo>
                    <a:lnTo>
                      <a:pt x="601" y="465"/>
                    </a:lnTo>
                    <a:lnTo>
                      <a:pt x="601" y="465"/>
                    </a:lnTo>
                    <a:lnTo>
                      <a:pt x="591" y="482"/>
                    </a:lnTo>
                    <a:lnTo>
                      <a:pt x="580" y="497"/>
                    </a:lnTo>
                    <a:lnTo>
                      <a:pt x="569" y="514"/>
                    </a:lnTo>
                    <a:lnTo>
                      <a:pt x="563" y="522"/>
                    </a:lnTo>
                    <a:lnTo>
                      <a:pt x="560" y="531"/>
                    </a:lnTo>
                    <a:lnTo>
                      <a:pt x="560" y="531"/>
                    </a:lnTo>
                    <a:lnTo>
                      <a:pt x="556" y="545"/>
                    </a:lnTo>
                    <a:lnTo>
                      <a:pt x="552" y="560"/>
                    </a:lnTo>
                    <a:lnTo>
                      <a:pt x="546" y="590"/>
                    </a:lnTo>
                    <a:lnTo>
                      <a:pt x="546" y="590"/>
                    </a:lnTo>
                    <a:lnTo>
                      <a:pt x="538" y="619"/>
                    </a:lnTo>
                    <a:lnTo>
                      <a:pt x="531" y="647"/>
                    </a:lnTo>
                    <a:lnTo>
                      <a:pt x="531" y="647"/>
                    </a:lnTo>
                    <a:lnTo>
                      <a:pt x="525" y="674"/>
                    </a:lnTo>
                    <a:lnTo>
                      <a:pt x="522" y="701"/>
                    </a:lnTo>
                    <a:lnTo>
                      <a:pt x="517" y="754"/>
                    </a:lnTo>
                    <a:lnTo>
                      <a:pt x="517" y="754"/>
                    </a:lnTo>
                    <a:lnTo>
                      <a:pt x="508" y="807"/>
                    </a:lnTo>
                    <a:lnTo>
                      <a:pt x="503" y="861"/>
                    </a:lnTo>
                    <a:lnTo>
                      <a:pt x="499" y="913"/>
                    </a:lnTo>
                    <a:lnTo>
                      <a:pt x="499" y="938"/>
                    </a:lnTo>
                    <a:lnTo>
                      <a:pt x="500" y="965"/>
                    </a:lnTo>
                    <a:lnTo>
                      <a:pt x="500" y="965"/>
                    </a:lnTo>
                    <a:lnTo>
                      <a:pt x="501" y="988"/>
                    </a:lnTo>
                    <a:lnTo>
                      <a:pt x="504" y="1014"/>
                    </a:lnTo>
                    <a:lnTo>
                      <a:pt x="507" y="1038"/>
                    </a:lnTo>
                    <a:lnTo>
                      <a:pt x="510" y="1063"/>
                    </a:lnTo>
                    <a:lnTo>
                      <a:pt x="510" y="1063"/>
                    </a:lnTo>
                    <a:lnTo>
                      <a:pt x="511" y="1108"/>
                    </a:lnTo>
                    <a:lnTo>
                      <a:pt x="514" y="1151"/>
                    </a:lnTo>
                    <a:lnTo>
                      <a:pt x="515" y="1237"/>
                    </a:lnTo>
                    <a:lnTo>
                      <a:pt x="515" y="1410"/>
                    </a:lnTo>
                    <a:lnTo>
                      <a:pt x="515" y="1410"/>
                    </a:lnTo>
                    <a:lnTo>
                      <a:pt x="514" y="1439"/>
                    </a:lnTo>
                    <a:lnTo>
                      <a:pt x="511" y="1467"/>
                    </a:lnTo>
                    <a:lnTo>
                      <a:pt x="508" y="1497"/>
                    </a:lnTo>
                    <a:lnTo>
                      <a:pt x="503" y="1525"/>
                    </a:lnTo>
                    <a:lnTo>
                      <a:pt x="496" y="1553"/>
                    </a:lnTo>
                    <a:lnTo>
                      <a:pt x="489" y="1580"/>
                    </a:lnTo>
                    <a:lnTo>
                      <a:pt x="480" y="1606"/>
                    </a:lnTo>
                    <a:lnTo>
                      <a:pt x="472" y="1633"/>
                    </a:lnTo>
                    <a:lnTo>
                      <a:pt x="472" y="1633"/>
                    </a:lnTo>
                    <a:lnTo>
                      <a:pt x="479" y="1632"/>
                    </a:lnTo>
                    <a:lnTo>
                      <a:pt x="486" y="1629"/>
                    </a:lnTo>
                    <a:lnTo>
                      <a:pt x="499" y="1622"/>
                    </a:lnTo>
                    <a:lnTo>
                      <a:pt x="511" y="1615"/>
                    </a:lnTo>
                    <a:lnTo>
                      <a:pt x="525" y="1609"/>
                    </a:lnTo>
                    <a:lnTo>
                      <a:pt x="525" y="1609"/>
                    </a:lnTo>
                    <a:lnTo>
                      <a:pt x="529" y="1585"/>
                    </a:lnTo>
                    <a:lnTo>
                      <a:pt x="535" y="1563"/>
                    </a:lnTo>
                    <a:lnTo>
                      <a:pt x="541" y="1540"/>
                    </a:lnTo>
                    <a:lnTo>
                      <a:pt x="546" y="1516"/>
                    </a:lnTo>
                    <a:lnTo>
                      <a:pt x="546" y="1516"/>
                    </a:lnTo>
                    <a:lnTo>
                      <a:pt x="541" y="1512"/>
                    </a:lnTo>
                    <a:lnTo>
                      <a:pt x="537" y="1505"/>
                    </a:lnTo>
                    <a:lnTo>
                      <a:pt x="534" y="1498"/>
                    </a:lnTo>
                    <a:lnTo>
                      <a:pt x="534" y="1491"/>
                    </a:lnTo>
                    <a:lnTo>
                      <a:pt x="532" y="1474"/>
                    </a:lnTo>
                    <a:lnTo>
                      <a:pt x="534" y="1459"/>
                    </a:lnTo>
                    <a:lnTo>
                      <a:pt x="534" y="1459"/>
                    </a:lnTo>
                    <a:lnTo>
                      <a:pt x="537" y="1450"/>
                    </a:lnTo>
                    <a:lnTo>
                      <a:pt x="541" y="1442"/>
                    </a:lnTo>
                    <a:lnTo>
                      <a:pt x="552" y="1427"/>
                    </a:lnTo>
                    <a:lnTo>
                      <a:pt x="563" y="1411"/>
                    </a:lnTo>
                    <a:lnTo>
                      <a:pt x="567" y="1403"/>
                    </a:lnTo>
                    <a:lnTo>
                      <a:pt x="572" y="1394"/>
                    </a:lnTo>
                    <a:lnTo>
                      <a:pt x="572" y="1394"/>
                    </a:lnTo>
                    <a:lnTo>
                      <a:pt x="573" y="1384"/>
                    </a:lnTo>
                    <a:lnTo>
                      <a:pt x="574" y="1375"/>
                    </a:lnTo>
                    <a:lnTo>
                      <a:pt x="579" y="1351"/>
                    </a:lnTo>
                    <a:lnTo>
                      <a:pt x="579" y="1351"/>
                    </a:lnTo>
                    <a:lnTo>
                      <a:pt x="583" y="1330"/>
                    </a:lnTo>
                    <a:lnTo>
                      <a:pt x="587" y="1309"/>
                    </a:lnTo>
                    <a:lnTo>
                      <a:pt x="587" y="1309"/>
                    </a:lnTo>
                    <a:lnTo>
                      <a:pt x="595" y="1266"/>
                    </a:lnTo>
                    <a:lnTo>
                      <a:pt x="601" y="1223"/>
                    </a:lnTo>
                    <a:lnTo>
                      <a:pt x="605" y="1178"/>
                    </a:lnTo>
                    <a:lnTo>
                      <a:pt x="607" y="1133"/>
                    </a:lnTo>
                    <a:lnTo>
                      <a:pt x="607" y="1133"/>
                    </a:lnTo>
                    <a:lnTo>
                      <a:pt x="610" y="1109"/>
                    </a:lnTo>
                    <a:lnTo>
                      <a:pt x="612" y="1088"/>
                    </a:lnTo>
                    <a:lnTo>
                      <a:pt x="615" y="1067"/>
                    </a:lnTo>
                    <a:lnTo>
                      <a:pt x="617" y="1046"/>
                    </a:lnTo>
                    <a:lnTo>
                      <a:pt x="617" y="1046"/>
                    </a:lnTo>
                    <a:lnTo>
                      <a:pt x="618" y="1022"/>
                    </a:lnTo>
                    <a:lnTo>
                      <a:pt x="617" y="997"/>
                    </a:lnTo>
                    <a:lnTo>
                      <a:pt x="617" y="972"/>
                    </a:lnTo>
                    <a:lnTo>
                      <a:pt x="617" y="946"/>
                    </a:lnTo>
                    <a:lnTo>
                      <a:pt x="617" y="946"/>
                    </a:lnTo>
                    <a:lnTo>
                      <a:pt x="621" y="920"/>
                    </a:lnTo>
                    <a:lnTo>
                      <a:pt x="625" y="893"/>
                    </a:lnTo>
                    <a:lnTo>
                      <a:pt x="632" y="868"/>
                    </a:lnTo>
                    <a:lnTo>
                      <a:pt x="642" y="844"/>
                    </a:lnTo>
                    <a:lnTo>
                      <a:pt x="652" y="823"/>
                    </a:lnTo>
                    <a:lnTo>
                      <a:pt x="659" y="813"/>
                    </a:lnTo>
                    <a:lnTo>
                      <a:pt x="666" y="803"/>
                    </a:lnTo>
                    <a:lnTo>
                      <a:pt x="673" y="795"/>
                    </a:lnTo>
                    <a:lnTo>
                      <a:pt x="681" y="786"/>
                    </a:lnTo>
                    <a:lnTo>
                      <a:pt x="690" y="779"/>
                    </a:lnTo>
                    <a:lnTo>
                      <a:pt x="698" y="774"/>
                    </a:lnTo>
                    <a:lnTo>
                      <a:pt x="698" y="774"/>
                    </a:lnTo>
                    <a:lnTo>
                      <a:pt x="720" y="765"/>
                    </a:lnTo>
                    <a:lnTo>
                      <a:pt x="743" y="758"/>
                    </a:lnTo>
                    <a:lnTo>
                      <a:pt x="765" y="753"/>
                    </a:lnTo>
                    <a:lnTo>
                      <a:pt x="789" y="747"/>
                    </a:lnTo>
                    <a:lnTo>
                      <a:pt x="789" y="747"/>
                    </a:lnTo>
                    <a:lnTo>
                      <a:pt x="827" y="741"/>
                    </a:lnTo>
                    <a:lnTo>
                      <a:pt x="864" y="737"/>
                    </a:lnTo>
                    <a:lnTo>
                      <a:pt x="901" y="733"/>
                    </a:lnTo>
                    <a:lnTo>
                      <a:pt x="939" y="730"/>
                    </a:lnTo>
                    <a:lnTo>
                      <a:pt x="1014" y="727"/>
                    </a:lnTo>
                    <a:lnTo>
                      <a:pt x="1087" y="727"/>
                    </a:lnTo>
                    <a:lnTo>
                      <a:pt x="1087" y="727"/>
                    </a:lnTo>
                    <a:lnTo>
                      <a:pt x="1106" y="726"/>
                    </a:lnTo>
                    <a:lnTo>
                      <a:pt x="1128" y="723"/>
                    </a:lnTo>
                    <a:lnTo>
                      <a:pt x="1128" y="723"/>
                    </a:lnTo>
                    <a:lnTo>
                      <a:pt x="1146" y="720"/>
                    </a:lnTo>
                    <a:lnTo>
                      <a:pt x="1154" y="719"/>
                    </a:lnTo>
                    <a:lnTo>
                      <a:pt x="1163" y="718"/>
                    </a:lnTo>
                    <a:lnTo>
                      <a:pt x="1163" y="718"/>
                    </a:lnTo>
                    <a:lnTo>
                      <a:pt x="1172" y="713"/>
                    </a:lnTo>
                    <a:lnTo>
                      <a:pt x="1181" y="709"/>
                    </a:lnTo>
                    <a:lnTo>
                      <a:pt x="1189" y="706"/>
                    </a:lnTo>
                    <a:lnTo>
                      <a:pt x="1199" y="705"/>
                    </a:lnTo>
                    <a:lnTo>
                      <a:pt x="1199" y="705"/>
                    </a:lnTo>
                    <a:lnTo>
                      <a:pt x="1206" y="706"/>
                    </a:lnTo>
                    <a:lnTo>
                      <a:pt x="1213" y="709"/>
                    </a:lnTo>
                    <a:lnTo>
                      <a:pt x="1227" y="715"/>
                    </a:lnTo>
                    <a:lnTo>
                      <a:pt x="1227" y="715"/>
                    </a:lnTo>
                    <a:lnTo>
                      <a:pt x="1230" y="723"/>
                    </a:lnTo>
                    <a:lnTo>
                      <a:pt x="1234" y="730"/>
                    </a:lnTo>
                    <a:lnTo>
                      <a:pt x="1237" y="734"/>
                    </a:lnTo>
                    <a:lnTo>
                      <a:pt x="1241" y="736"/>
                    </a:lnTo>
                    <a:lnTo>
                      <a:pt x="1245" y="739"/>
                    </a:lnTo>
                    <a:lnTo>
                      <a:pt x="1251" y="739"/>
                    </a:lnTo>
                    <a:lnTo>
                      <a:pt x="1251" y="739"/>
                    </a:lnTo>
                    <a:lnTo>
                      <a:pt x="1247" y="713"/>
                    </a:lnTo>
                    <a:lnTo>
                      <a:pt x="1241" y="689"/>
                    </a:lnTo>
                    <a:lnTo>
                      <a:pt x="1229" y="642"/>
                    </a:lnTo>
                    <a:lnTo>
                      <a:pt x="1229" y="642"/>
                    </a:lnTo>
                    <a:close/>
                    <a:moveTo>
                      <a:pt x="1149" y="734"/>
                    </a:moveTo>
                    <a:lnTo>
                      <a:pt x="1149" y="734"/>
                    </a:lnTo>
                    <a:lnTo>
                      <a:pt x="1123" y="737"/>
                    </a:lnTo>
                    <a:lnTo>
                      <a:pt x="1098" y="740"/>
                    </a:lnTo>
                    <a:lnTo>
                      <a:pt x="1043" y="741"/>
                    </a:lnTo>
                    <a:lnTo>
                      <a:pt x="987" y="741"/>
                    </a:lnTo>
                    <a:lnTo>
                      <a:pt x="959" y="743"/>
                    </a:lnTo>
                    <a:lnTo>
                      <a:pt x="932" y="744"/>
                    </a:lnTo>
                    <a:lnTo>
                      <a:pt x="932" y="744"/>
                    </a:lnTo>
                    <a:lnTo>
                      <a:pt x="893" y="747"/>
                    </a:lnTo>
                    <a:lnTo>
                      <a:pt x="854" y="750"/>
                    </a:lnTo>
                    <a:lnTo>
                      <a:pt x="854" y="750"/>
                    </a:lnTo>
                    <a:lnTo>
                      <a:pt x="814" y="755"/>
                    </a:lnTo>
                    <a:lnTo>
                      <a:pt x="778" y="761"/>
                    </a:lnTo>
                    <a:lnTo>
                      <a:pt x="743" y="771"/>
                    </a:lnTo>
                    <a:lnTo>
                      <a:pt x="727" y="776"/>
                    </a:lnTo>
                    <a:lnTo>
                      <a:pt x="712" y="782"/>
                    </a:lnTo>
                    <a:lnTo>
                      <a:pt x="712" y="782"/>
                    </a:lnTo>
                    <a:lnTo>
                      <a:pt x="695" y="791"/>
                    </a:lnTo>
                    <a:lnTo>
                      <a:pt x="681" y="802"/>
                    </a:lnTo>
                    <a:lnTo>
                      <a:pt x="670" y="816"/>
                    </a:lnTo>
                    <a:lnTo>
                      <a:pt x="660" y="830"/>
                    </a:lnTo>
                    <a:lnTo>
                      <a:pt x="660" y="830"/>
                    </a:lnTo>
                    <a:lnTo>
                      <a:pt x="650" y="851"/>
                    </a:lnTo>
                    <a:lnTo>
                      <a:pt x="643" y="873"/>
                    </a:lnTo>
                    <a:lnTo>
                      <a:pt x="638" y="897"/>
                    </a:lnTo>
                    <a:lnTo>
                      <a:pt x="633" y="922"/>
                    </a:lnTo>
                    <a:lnTo>
                      <a:pt x="629" y="948"/>
                    </a:lnTo>
                    <a:lnTo>
                      <a:pt x="628" y="974"/>
                    </a:lnTo>
                    <a:lnTo>
                      <a:pt x="625" y="1029"/>
                    </a:lnTo>
                    <a:lnTo>
                      <a:pt x="625" y="1029"/>
                    </a:lnTo>
                    <a:lnTo>
                      <a:pt x="622" y="1077"/>
                    </a:lnTo>
                    <a:lnTo>
                      <a:pt x="618" y="1127"/>
                    </a:lnTo>
                    <a:lnTo>
                      <a:pt x="618" y="1127"/>
                    </a:lnTo>
                    <a:lnTo>
                      <a:pt x="614" y="1182"/>
                    </a:lnTo>
                    <a:lnTo>
                      <a:pt x="610" y="1237"/>
                    </a:lnTo>
                    <a:lnTo>
                      <a:pt x="605" y="1264"/>
                    </a:lnTo>
                    <a:lnTo>
                      <a:pt x="601" y="1290"/>
                    </a:lnTo>
                    <a:lnTo>
                      <a:pt x="597" y="1314"/>
                    </a:lnTo>
                    <a:lnTo>
                      <a:pt x="590" y="1338"/>
                    </a:lnTo>
                    <a:lnTo>
                      <a:pt x="590" y="1338"/>
                    </a:lnTo>
                    <a:lnTo>
                      <a:pt x="597" y="1339"/>
                    </a:lnTo>
                    <a:lnTo>
                      <a:pt x="602" y="1341"/>
                    </a:lnTo>
                    <a:lnTo>
                      <a:pt x="610" y="1344"/>
                    </a:lnTo>
                    <a:lnTo>
                      <a:pt x="618" y="1345"/>
                    </a:lnTo>
                    <a:lnTo>
                      <a:pt x="618" y="1345"/>
                    </a:lnTo>
                    <a:lnTo>
                      <a:pt x="622" y="1299"/>
                    </a:lnTo>
                    <a:lnTo>
                      <a:pt x="626" y="1250"/>
                    </a:lnTo>
                    <a:lnTo>
                      <a:pt x="631" y="1202"/>
                    </a:lnTo>
                    <a:lnTo>
                      <a:pt x="633" y="1151"/>
                    </a:lnTo>
                    <a:lnTo>
                      <a:pt x="633" y="1151"/>
                    </a:lnTo>
                    <a:lnTo>
                      <a:pt x="638" y="1102"/>
                    </a:lnTo>
                    <a:lnTo>
                      <a:pt x="645" y="1053"/>
                    </a:lnTo>
                    <a:lnTo>
                      <a:pt x="652" y="1005"/>
                    </a:lnTo>
                    <a:lnTo>
                      <a:pt x="656" y="958"/>
                    </a:lnTo>
                    <a:lnTo>
                      <a:pt x="656" y="958"/>
                    </a:lnTo>
                    <a:lnTo>
                      <a:pt x="659" y="925"/>
                    </a:lnTo>
                    <a:lnTo>
                      <a:pt x="661" y="908"/>
                    </a:lnTo>
                    <a:lnTo>
                      <a:pt x="664" y="893"/>
                    </a:lnTo>
                    <a:lnTo>
                      <a:pt x="664" y="893"/>
                    </a:lnTo>
                    <a:lnTo>
                      <a:pt x="670" y="878"/>
                    </a:lnTo>
                    <a:lnTo>
                      <a:pt x="675" y="865"/>
                    </a:lnTo>
                    <a:lnTo>
                      <a:pt x="688" y="838"/>
                    </a:lnTo>
                    <a:lnTo>
                      <a:pt x="688" y="838"/>
                    </a:lnTo>
                    <a:lnTo>
                      <a:pt x="701" y="826"/>
                    </a:lnTo>
                    <a:lnTo>
                      <a:pt x="716" y="816"/>
                    </a:lnTo>
                    <a:lnTo>
                      <a:pt x="732" y="806"/>
                    </a:lnTo>
                    <a:lnTo>
                      <a:pt x="748" y="799"/>
                    </a:lnTo>
                    <a:lnTo>
                      <a:pt x="767" y="792"/>
                    </a:lnTo>
                    <a:lnTo>
                      <a:pt x="785" y="786"/>
                    </a:lnTo>
                    <a:lnTo>
                      <a:pt x="820" y="775"/>
                    </a:lnTo>
                    <a:lnTo>
                      <a:pt x="820" y="775"/>
                    </a:lnTo>
                    <a:lnTo>
                      <a:pt x="833" y="769"/>
                    </a:lnTo>
                    <a:lnTo>
                      <a:pt x="840" y="767"/>
                    </a:lnTo>
                    <a:lnTo>
                      <a:pt x="843" y="767"/>
                    </a:lnTo>
                    <a:lnTo>
                      <a:pt x="845" y="768"/>
                    </a:lnTo>
                    <a:lnTo>
                      <a:pt x="845" y="768"/>
                    </a:lnTo>
                    <a:lnTo>
                      <a:pt x="845" y="771"/>
                    </a:lnTo>
                    <a:lnTo>
                      <a:pt x="843" y="774"/>
                    </a:lnTo>
                    <a:lnTo>
                      <a:pt x="838" y="776"/>
                    </a:lnTo>
                    <a:lnTo>
                      <a:pt x="833" y="779"/>
                    </a:lnTo>
                    <a:lnTo>
                      <a:pt x="830" y="781"/>
                    </a:lnTo>
                    <a:lnTo>
                      <a:pt x="828" y="784"/>
                    </a:lnTo>
                    <a:lnTo>
                      <a:pt x="828" y="784"/>
                    </a:lnTo>
                    <a:lnTo>
                      <a:pt x="800" y="792"/>
                    </a:lnTo>
                    <a:lnTo>
                      <a:pt x="772" y="802"/>
                    </a:lnTo>
                    <a:lnTo>
                      <a:pt x="772" y="802"/>
                    </a:lnTo>
                    <a:lnTo>
                      <a:pt x="744" y="812"/>
                    </a:lnTo>
                    <a:lnTo>
                      <a:pt x="732" y="817"/>
                    </a:lnTo>
                    <a:lnTo>
                      <a:pt x="719" y="824"/>
                    </a:lnTo>
                    <a:lnTo>
                      <a:pt x="719" y="824"/>
                    </a:lnTo>
                    <a:lnTo>
                      <a:pt x="711" y="831"/>
                    </a:lnTo>
                    <a:lnTo>
                      <a:pt x="702" y="840"/>
                    </a:lnTo>
                    <a:lnTo>
                      <a:pt x="695" y="851"/>
                    </a:lnTo>
                    <a:lnTo>
                      <a:pt x="688" y="862"/>
                    </a:lnTo>
                    <a:lnTo>
                      <a:pt x="681" y="875"/>
                    </a:lnTo>
                    <a:lnTo>
                      <a:pt x="677" y="887"/>
                    </a:lnTo>
                    <a:lnTo>
                      <a:pt x="673" y="900"/>
                    </a:lnTo>
                    <a:lnTo>
                      <a:pt x="668" y="913"/>
                    </a:lnTo>
                    <a:lnTo>
                      <a:pt x="668" y="913"/>
                    </a:lnTo>
                    <a:lnTo>
                      <a:pt x="666" y="938"/>
                    </a:lnTo>
                    <a:lnTo>
                      <a:pt x="663" y="965"/>
                    </a:lnTo>
                    <a:lnTo>
                      <a:pt x="660" y="1018"/>
                    </a:lnTo>
                    <a:lnTo>
                      <a:pt x="660" y="1018"/>
                    </a:lnTo>
                    <a:lnTo>
                      <a:pt x="657" y="1045"/>
                    </a:lnTo>
                    <a:lnTo>
                      <a:pt x="654" y="1071"/>
                    </a:lnTo>
                    <a:lnTo>
                      <a:pt x="646" y="1127"/>
                    </a:lnTo>
                    <a:lnTo>
                      <a:pt x="646" y="1127"/>
                    </a:lnTo>
                    <a:lnTo>
                      <a:pt x="642" y="1168"/>
                    </a:lnTo>
                    <a:lnTo>
                      <a:pt x="639" y="1209"/>
                    </a:lnTo>
                    <a:lnTo>
                      <a:pt x="633" y="1292"/>
                    </a:lnTo>
                    <a:lnTo>
                      <a:pt x="633" y="1292"/>
                    </a:lnTo>
                    <a:lnTo>
                      <a:pt x="632" y="1320"/>
                    </a:lnTo>
                    <a:lnTo>
                      <a:pt x="631" y="1334"/>
                    </a:lnTo>
                    <a:lnTo>
                      <a:pt x="626" y="1347"/>
                    </a:lnTo>
                    <a:lnTo>
                      <a:pt x="626" y="1347"/>
                    </a:lnTo>
                    <a:lnTo>
                      <a:pt x="632" y="1349"/>
                    </a:lnTo>
                    <a:lnTo>
                      <a:pt x="636" y="1352"/>
                    </a:lnTo>
                    <a:lnTo>
                      <a:pt x="639" y="1356"/>
                    </a:lnTo>
                    <a:lnTo>
                      <a:pt x="642" y="1362"/>
                    </a:lnTo>
                    <a:lnTo>
                      <a:pt x="643" y="1369"/>
                    </a:lnTo>
                    <a:lnTo>
                      <a:pt x="643" y="1376"/>
                    </a:lnTo>
                    <a:lnTo>
                      <a:pt x="642" y="1390"/>
                    </a:lnTo>
                    <a:lnTo>
                      <a:pt x="642" y="1390"/>
                    </a:lnTo>
                    <a:lnTo>
                      <a:pt x="640" y="1396"/>
                    </a:lnTo>
                    <a:lnTo>
                      <a:pt x="636" y="1401"/>
                    </a:lnTo>
                    <a:lnTo>
                      <a:pt x="633" y="1407"/>
                    </a:lnTo>
                    <a:lnTo>
                      <a:pt x="629" y="1412"/>
                    </a:lnTo>
                    <a:lnTo>
                      <a:pt x="629" y="1412"/>
                    </a:lnTo>
                    <a:lnTo>
                      <a:pt x="626" y="1427"/>
                    </a:lnTo>
                    <a:lnTo>
                      <a:pt x="626" y="1442"/>
                    </a:lnTo>
                    <a:lnTo>
                      <a:pt x="626" y="1473"/>
                    </a:lnTo>
                    <a:lnTo>
                      <a:pt x="628" y="1487"/>
                    </a:lnTo>
                    <a:lnTo>
                      <a:pt x="626" y="1501"/>
                    </a:lnTo>
                    <a:lnTo>
                      <a:pt x="624" y="1514"/>
                    </a:lnTo>
                    <a:lnTo>
                      <a:pt x="621" y="1519"/>
                    </a:lnTo>
                    <a:lnTo>
                      <a:pt x="617" y="1523"/>
                    </a:lnTo>
                    <a:lnTo>
                      <a:pt x="617" y="1523"/>
                    </a:lnTo>
                    <a:lnTo>
                      <a:pt x="604" y="1523"/>
                    </a:lnTo>
                    <a:lnTo>
                      <a:pt x="593" y="1525"/>
                    </a:lnTo>
                    <a:lnTo>
                      <a:pt x="593" y="1525"/>
                    </a:lnTo>
                    <a:lnTo>
                      <a:pt x="587" y="1549"/>
                    </a:lnTo>
                    <a:lnTo>
                      <a:pt x="580" y="1571"/>
                    </a:lnTo>
                    <a:lnTo>
                      <a:pt x="565" y="1615"/>
                    </a:lnTo>
                    <a:lnTo>
                      <a:pt x="565" y="1615"/>
                    </a:lnTo>
                    <a:lnTo>
                      <a:pt x="569" y="1617"/>
                    </a:lnTo>
                    <a:lnTo>
                      <a:pt x="574" y="1617"/>
                    </a:lnTo>
                    <a:lnTo>
                      <a:pt x="577" y="1616"/>
                    </a:lnTo>
                    <a:lnTo>
                      <a:pt x="581" y="1615"/>
                    </a:lnTo>
                    <a:lnTo>
                      <a:pt x="587" y="1608"/>
                    </a:lnTo>
                    <a:lnTo>
                      <a:pt x="591" y="1601"/>
                    </a:lnTo>
                    <a:lnTo>
                      <a:pt x="591" y="1601"/>
                    </a:lnTo>
                    <a:lnTo>
                      <a:pt x="600" y="1589"/>
                    </a:lnTo>
                    <a:lnTo>
                      <a:pt x="607" y="1577"/>
                    </a:lnTo>
                    <a:lnTo>
                      <a:pt x="612" y="1564"/>
                    </a:lnTo>
                    <a:lnTo>
                      <a:pt x="618" y="1551"/>
                    </a:lnTo>
                    <a:lnTo>
                      <a:pt x="626" y="1525"/>
                    </a:lnTo>
                    <a:lnTo>
                      <a:pt x="633" y="1494"/>
                    </a:lnTo>
                    <a:lnTo>
                      <a:pt x="633" y="1494"/>
                    </a:lnTo>
                    <a:lnTo>
                      <a:pt x="645" y="1453"/>
                    </a:lnTo>
                    <a:lnTo>
                      <a:pt x="650" y="1434"/>
                    </a:lnTo>
                    <a:lnTo>
                      <a:pt x="653" y="1412"/>
                    </a:lnTo>
                    <a:lnTo>
                      <a:pt x="653" y="1412"/>
                    </a:lnTo>
                    <a:lnTo>
                      <a:pt x="656" y="1391"/>
                    </a:lnTo>
                    <a:lnTo>
                      <a:pt x="659" y="1369"/>
                    </a:lnTo>
                    <a:lnTo>
                      <a:pt x="660" y="1324"/>
                    </a:lnTo>
                    <a:lnTo>
                      <a:pt x="660" y="1324"/>
                    </a:lnTo>
                    <a:lnTo>
                      <a:pt x="664" y="1281"/>
                    </a:lnTo>
                    <a:lnTo>
                      <a:pt x="667" y="1236"/>
                    </a:lnTo>
                    <a:lnTo>
                      <a:pt x="667" y="1236"/>
                    </a:lnTo>
                    <a:lnTo>
                      <a:pt x="671" y="1146"/>
                    </a:lnTo>
                    <a:lnTo>
                      <a:pt x="673" y="1057"/>
                    </a:lnTo>
                    <a:lnTo>
                      <a:pt x="673" y="1057"/>
                    </a:lnTo>
                    <a:lnTo>
                      <a:pt x="674" y="1035"/>
                    </a:lnTo>
                    <a:lnTo>
                      <a:pt x="677" y="1012"/>
                    </a:lnTo>
                    <a:lnTo>
                      <a:pt x="682" y="970"/>
                    </a:lnTo>
                    <a:lnTo>
                      <a:pt x="691" y="928"/>
                    </a:lnTo>
                    <a:lnTo>
                      <a:pt x="698" y="886"/>
                    </a:lnTo>
                    <a:lnTo>
                      <a:pt x="698" y="886"/>
                    </a:lnTo>
                    <a:lnTo>
                      <a:pt x="705" y="873"/>
                    </a:lnTo>
                    <a:lnTo>
                      <a:pt x="713" y="861"/>
                    </a:lnTo>
                    <a:lnTo>
                      <a:pt x="722" y="851"/>
                    </a:lnTo>
                    <a:lnTo>
                      <a:pt x="730" y="842"/>
                    </a:lnTo>
                    <a:lnTo>
                      <a:pt x="741" y="834"/>
                    </a:lnTo>
                    <a:lnTo>
                      <a:pt x="753" y="826"/>
                    </a:lnTo>
                    <a:lnTo>
                      <a:pt x="777" y="812"/>
                    </a:lnTo>
                    <a:lnTo>
                      <a:pt x="777" y="812"/>
                    </a:lnTo>
                    <a:lnTo>
                      <a:pt x="799" y="799"/>
                    </a:lnTo>
                    <a:lnTo>
                      <a:pt x="809" y="793"/>
                    </a:lnTo>
                    <a:lnTo>
                      <a:pt x="819" y="788"/>
                    </a:lnTo>
                    <a:lnTo>
                      <a:pt x="819" y="788"/>
                    </a:lnTo>
                    <a:lnTo>
                      <a:pt x="833" y="782"/>
                    </a:lnTo>
                    <a:lnTo>
                      <a:pt x="848" y="778"/>
                    </a:lnTo>
                    <a:lnTo>
                      <a:pt x="878" y="771"/>
                    </a:lnTo>
                    <a:lnTo>
                      <a:pt x="911" y="765"/>
                    </a:lnTo>
                    <a:lnTo>
                      <a:pt x="944" y="761"/>
                    </a:lnTo>
                    <a:lnTo>
                      <a:pt x="944" y="761"/>
                    </a:lnTo>
                    <a:lnTo>
                      <a:pt x="1008" y="753"/>
                    </a:lnTo>
                    <a:lnTo>
                      <a:pt x="1040" y="751"/>
                    </a:lnTo>
                    <a:lnTo>
                      <a:pt x="1057" y="751"/>
                    </a:lnTo>
                    <a:lnTo>
                      <a:pt x="1073" y="753"/>
                    </a:lnTo>
                    <a:lnTo>
                      <a:pt x="1073" y="753"/>
                    </a:lnTo>
                    <a:lnTo>
                      <a:pt x="1083" y="750"/>
                    </a:lnTo>
                    <a:lnTo>
                      <a:pt x="1092" y="748"/>
                    </a:lnTo>
                    <a:lnTo>
                      <a:pt x="1115" y="746"/>
                    </a:lnTo>
                    <a:lnTo>
                      <a:pt x="1128" y="746"/>
                    </a:lnTo>
                    <a:lnTo>
                      <a:pt x="1139" y="744"/>
                    </a:lnTo>
                    <a:lnTo>
                      <a:pt x="1149" y="741"/>
                    </a:lnTo>
                    <a:lnTo>
                      <a:pt x="1158" y="737"/>
                    </a:lnTo>
                    <a:lnTo>
                      <a:pt x="1158" y="737"/>
                    </a:lnTo>
                    <a:lnTo>
                      <a:pt x="1170" y="739"/>
                    </a:lnTo>
                    <a:lnTo>
                      <a:pt x="1182" y="740"/>
                    </a:lnTo>
                    <a:lnTo>
                      <a:pt x="1196" y="740"/>
                    </a:lnTo>
                    <a:lnTo>
                      <a:pt x="1203" y="739"/>
                    </a:lnTo>
                    <a:lnTo>
                      <a:pt x="1210" y="736"/>
                    </a:lnTo>
                    <a:lnTo>
                      <a:pt x="1210" y="736"/>
                    </a:lnTo>
                    <a:lnTo>
                      <a:pt x="1210" y="733"/>
                    </a:lnTo>
                    <a:lnTo>
                      <a:pt x="1209" y="730"/>
                    </a:lnTo>
                    <a:lnTo>
                      <a:pt x="1210" y="727"/>
                    </a:lnTo>
                    <a:lnTo>
                      <a:pt x="1210" y="726"/>
                    </a:lnTo>
                    <a:lnTo>
                      <a:pt x="1213" y="725"/>
                    </a:lnTo>
                    <a:lnTo>
                      <a:pt x="1213" y="725"/>
                    </a:lnTo>
                    <a:lnTo>
                      <a:pt x="1210" y="722"/>
                    </a:lnTo>
                    <a:lnTo>
                      <a:pt x="1208" y="719"/>
                    </a:lnTo>
                    <a:lnTo>
                      <a:pt x="1201" y="718"/>
                    </a:lnTo>
                    <a:lnTo>
                      <a:pt x="1192" y="718"/>
                    </a:lnTo>
                    <a:lnTo>
                      <a:pt x="1184" y="720"/>
                    </a:lnTo>
                    <a:lnTo>
                      <a:pt x="1167" y="729"/>
                    </a:lnTo>
                    <a:lnTo>
                      <a:pt x="1157" y="732"/>
                    </a:lnTo>
                    <a:lnTo>
                      <a:pt x="1149" y="734"/>
                    </a:lnTo>
                    <a:lnTo>
                      <a:pt x="1149" y="734"/>
                    </a:lnTo>
                    <a:close/>
                    <a:moveTo>
                      <a:pt x="1081" y="753"/>
                    </a:moveTo>
                    <a:lnTo>
                      <a:pt x="1081" y="753"/>
                    </a:lnTo>
                    <a:lnTo>
                      <a:pt x="1084" y="753"/>
                    </a:lnTo>
                    <a:lnTo>
                      <a:pt x="1088" y="754"/>
                    </a:lnTo>
                    <a:lnTo>
                      <a:pt x="1091" y="754"/>
                    </a:lnTo>
                    <a:lnTo>
                      <a:pt x="1094" y="753"/>
                    </a:lnTo>
                    <a:lnTo>
                      <a:pt x="1094" y="753"/>
                    </a:lnTo>
                    <a:lnTo>
                      <a:pt x="1090" y="753"/>
                    </a:lnTo>
                    <a:lnTo>
                      <a:pt x="1087" y="751"/>
                    </a:lnTo>
                    <a:lnTo>
                      <a:pt x="1084" y="751"/>
                    </a:lnTo>
                    <a:lnTo>
                      <a:pt x="1081" y="753"/>
                    </a:lnTo>
                    <a:lnTo>
                      <a:pt x="1081" y="753"/>
                    </a:lnTo>
                    <a:close/>
                    <a:moveTo>
                      <a:pt x="1015" y="263"/>
                    </a:moveTo>
                    <a:lnTo>
                      <a:pt x="1015" y="263"/>
                    </a:lnTo>
                    <a:lnTo>
                      <a:pt x="989" y="250"/>
                    </a:lnTo>
                    <a:lnTo>
                      <a:pt x="959" y="240"/>
                    </a:lnTo>
                    <a:lnTo>
                      <a:pt x="925" y="232"/>
                    </a:lnTo>
                    <a:lnTo>
                      <a:pt x="886" y="228"/>
                    </a:lnTo>
                    <a:lnTo>
                      <a:pt x="886" y="228"/>
                    </a:lnTo>
                    <a:lnTo>
                      <a:pt x="861" y="223"/>
                    </a:lnTo>
                    <a:lnTo>
                      <a:pt x="848" y="222"/>
                    </a:lnTo>
                    <a:lnTo>
                      <a:pt x="836" y="222"/>
                    </a:lnTo>
                    <a:lnTo>
                      <a:pt x="836" y="222"/>
                    </a:lnTo>
                    <a:lnTo>
                      <a:pt x="824" y="222"/>
                    </a:lnTo>
                    <a:lnTo>
                      <a:pt x="812" y="223"/>
                    </a:lnTo>
                    <a:lnTo>
                      <a:pt x="786" y="226"/>
                    </a:lnTo>
                    <a:lnTo>
                      <a:pt x="786" y="226"/>
                    </a:lnTo>
                    <a:lnTo>
                      <a:pt x="750" y="226"/>
                    </a:lnTo>
                    <a:lnTo>
                      <a:pt x="713" y="229"/>
                    </a:lnTo>
                    <a:lnTo>
                      <a:pt x="680" y="232"/>
                    </a:lnTo>
                    <a:lnTo>
                      <a:pt x="646" y="237"/>
                    </a:lnTo>
                    <a:lnTo>
                      <a:pt x="646" y="237"/>
                    </a:lnTo>
                    <a:lnTo>
                      <a:pt x="601" y="247"/>
                    </a:lnTo>
                    <a:lnTo>
                      <a:pt x="559" y="258"/>
                    </a:lnTo>
                    <a:lnTo>
                      <a:pt x="517" y="274"/>
                    </a:lnTo>
                    <a:lnTo>
                      <a:pt x="479" y="291"/>
                    </a:lnTo>
                    <a:lnTo>
                      <a:pt x="479" y="291"/>
                    </a:lnTo>
                    <a:lnTo>
                      <a:pt x="458" y="313"/>
                    </a:lnTo>
                    <a:lnTo>
                      <a:pt x="438" y="336"/>
                    </a:lnTo>
                    <a:lnTo>
                      <a:pt x="438" y="336"/>
                    </a:lnTo>
                    <a:lnTo>
                      <a:pt x="420" y="361"/>
                    </a:lnTo>
                    <a:lnTo>
                      <a:pt x="405" y="386"/>
                    </a:lnTo>
                    <a:lnTo>
                      <a:pt x="405" y="386"/>
                    </a:lnTo>
                    <a:lnTo>
                      <a:pt x="395" y="399"/>
                    </a:lnTo>
                    <a:lnTo>
                      <a:pt x="386" y="411"/>
                    </a:lnTo>
                    <a:lnTo>
                      <a:pt x="386" y="411"/>
                    </a:lnTo>
                    <a:lnTo>
                      <a:pt x="381" y="423"/>
                    </a:lnTo>
                    <a:lnTo>
                      <a:pt x="375" y="435"/>
                    </a:lnTo>
                    <a:lnTo>
                      <a:pt x="367" y="458"/>
                    </a:lnTo>
                    <a:lnTo>
                      <a:pt x="360" y="482"/>
                    </a:lnTo>
                    <a:lnTo>
                      <a:pt x="351" y="506"/>
                    </a:lnTo>
                    <a:lnTo>
                      <a:pt x="351" y="506"/>
                    </a:lnTo>
                    <a:lnTo>
                      <a:pt x="350" y="522"/>
                    </a:lnTo>
                    <a:lnTo>
                      <a:pt x="347" y="538"/>
                    </a:lnTo>
                    <a:lnTo>
                      <a:pt x="341" y="570"/>
                    </a:lnTo>
                    <a:lnTo>
                      <a:pt x="339" y="587"/>
                    </a:lnTo>
                    <a:lnTo>
                      <a:pt x="337" y="604"/>
                    </a:lnTo>
                    <a:lnTo>
                      <a:pt x="337" y="621"/>
                    </a:lnTo>
                    <a:lnTo>
                      <a:pt x="339" y="639"/>
                    </a:lnTo>
                    <a:lnTo>
                      <a:pt x="339" y="639"/>
                    </a:lnTo>
                    <a:lnTo>
                      <a:pt x="341" y="656"/>
                    </a:lnTo>
                    <a:lnTo>
                      <a:pt x="346" y="673"/>
                    </a:lnTo>
                    <a:lnTo>
                      <a:pt x="355" y="706"/>
                    </a:lnTo>
                    <a:lnTo>
                      <a:pt x="355" y="706"/>
                    </a:lnTo>
                    <a:lnTo>
                      <a:pt x="362" y="740"/>
                    </a:lnTo>
                    <a:lnTo>
                      <a:pt x="367" y="758"/>
                    </a:lnTo>
                    <a:lnTo>
                      <a:pt x="368" y="775"/>
                    </a:lnTo>
                    <a:lnTo>
                      <a:pt x="368" y="775"/>
                    </a:lnTo>
                    <a:lnTo>
                      <a:pt x="372" y="842"/>
                    </a:lnTo>
                    <a:lnTo>
                      <a:pt x="376" y="910"/>
                    </a:lnTo>
                    <a:lnTo>
                      <a:pt x="381" y="976"/>
                    </a:lnTo>
                    <a:lnTo>
                      <a:pt x="383" y="1045"/>
                    </a:lnTo>
                    <a:lnTo>
                      <a:pt x="383" y="1045"/>
                    </a:lnTo>
                    <a:lnTo>
                      <a:pt x="385" y="1123"/>
                    </a:lnTo>
                    <a:lnTo>
                      <a:pt x="385" y="1163"/>
                    </a:lnTo>
                    <a:lnTo>
                      <a:pt x="383" y="1202"/>
                    </a:lnTo>
                    <a:lnTo>
                      <a:pt x="383" y="1202"/>
                    </a:lnTo>
                    <a:lnTo>
                      <a:pt x="378" y="1285"/>
                    </a:lnTo>
                    <a:lnTo>
                      <a:pt x="376" y="1324"/>
                    </a:lnTo>
                    <a:lnTo>
                      <a:pt x="376" y="1363"/>
                    </a:lnTo>
                    <a:lnTo>
                      <a:pt x="376" y="1363"/>
                    </a:lnTo>
                    <a:lnTo>
                      <a:pt x="372" y="1384"/>
                    </a:lnTo>
                    <a:lnTo>
                      <a:pt x="369" y="1407"/>
                    </a:lnTo>
                    <a:lnTo>
                      <a:pt x="369" y="1429"/>
                    </a:lnTo>
                    <a:lnTo>
                      <a:pt x="371" y="1439"/>
                    </a:lnTo>
                    <a:lnTo>
                      <a:pt x="374" y="1448"/>
                    </a:lnTo>
                    <a:lnTo>
                      <a:pt x="374" y="1448"/>
                    </a:lnTo>
                    <a:lnTo>
                      <a:pt x="371" y="1452"/>
                    </a:lnTo>
                    <a:lnTo>
                      <a:pt x="369" y="1455"/>
                    </a:lnTo>
                    <a:lnTo>
                      <a:pt x="369" y="1463"/>
                    </a:lnTo>
                    <a:lnTo>
                      <a:pt x="369" y="1463"/>
                    </a:lnTo>
                    <a:lnTo>
                      <a:pt x="368" y="1493"/>
                    </a:lnTo>
                    <a:lnTo>
                      <a:pt x="368" y="1508"/>
                    </a:lnTo>
                    <a:lnTo>
                      <a:pt x="367" y="1523"/>
                    </a:lnTo>
                    <a:lnTo>
                      <a:pt x="367" y="1523"/>
                    </a:lnTo>
                    <a:lnTo>
                      <a:pt x="361" y="1553"/>
                    </a:lnTo>
                    <a:lnTo>
                      <a:pt x="358" y="1567"/>
                    </a:lnTo>
                    <a:lnTo>
                      <a:pt x="358" y="1578"/>
                    </a:lnTo>
                    <a:lnTo>
                      <a:pt x="358" y="1578"/>
                    </a:lnTo>
                    <a:lnTo>
                      <a:pt x="360" y="1588"/>
                    </a:lnTo>
                    <a:lnTo>
                      <a:pt x="362" y="1598"/>
                    </a:lnTo>
                    <a:lnTo>
                      <a:pt x="367" y="1606"/>
                    </a:lnTo>
                    <a:lnTo>
                      <a:pt x="372" y="1613"/>
                    </a:lnTo>
                    <a:lnTo>
                      <a:pt x="379" y="1620"/>
                    </a:lnTo>
                    <a:lnTo>
                      <a:pt x="386" y="1626"/>
                    </a:lnTo>
                    <a:lnTo>
                      <a:pt x="405" y="1636"/>
                    </a:lnTo>
                    <a:lnTo>
                      <a:pt x="405" y="1636"/>
                    </a:lnTo>
                    <a:lnTo>
                      <a:pt x="410" y="1615"/>
                    </a:lnTo>
                    <a:lnTo>
                      <a:pt x="414" y="1594"/>
                    </a:lnTo>
                    <a:lnTo>
                      <a:pt x="423" y="1550"/>
                    </a:lnTo>
                    <a:lnTo>
                      <a:pt x="427" y="1505"/>
                    </a:lnTo>
                    <a:lnTo>
                      <a:pt x="431" y="1460"/>
                    </a:lnTo>
                    <a:lnTo>
                      <a:pt x="433" y="1414"/>
                    </a:lnTo>
                    <a:lnTo>
                      <a:pt x="434" y="1369"/>
                    </a:lnTo>
                    <a:lnTo>
                      <a:pt x="437" y="1283"/>
                    </a:lnTo>
                    <a:lnTo>
                      <a:pt x="437" y="1283"/>
                    </a:lnTo>
                    <a:lnTo>
                      <a:pt x="438" y="1248"/>
                    </a:lnTo>
                    <a:lnTo>
                      <a:pt x="438" y="1210"/>
                    </a:lnTo>
                    <a:lnTo>
                      <a:pt x="437" y="1177"/>
                    </a:lnTo>
                    <a:lnTo>
                      <a:pt x="434" y="1147"/>
                    </a:lnTo>
                    <a:lnTo>
                      <a:pt x="434" y="1147"/>
                    </a:lnTo>
                    <a:lnTo>
                      <a:pt x="431" y="1127"/>
                    </a:lnTo>
                    <a:lnTo>
                      <a:pt x="428" y="1118"/>
                    </a:lnTo>
                    <a:lnTo>
                      <a:pt x="427" y="1112"/>
                    </a:lnTo>
                    <a:lnTo>
                      <a:pt x="427" y="1112"/>
                    </a:lnTo>
                    <a:lnTo>
                      <a:pt x="423" y="1106"/>
                    </a:lnTo>
                    <a:lnTo>
                      <a:pt x="417" y="1104"/>
                    </a:lnTo>
                    <a:lnTo>
                      <a:pt x="412" y="1099"/>
                    </a:lnTo>
                    <a:lnTo>
                      <a:pt x="407" y="1094"/>
                    </a:lnTo>
                    <a:lnTo>
                      <a:pt x="407" y="1094"/>
                    </a:lnTo>
                    <a:lnTo>
                      <a:pt x="405" y="1083"/>
                    </a:lnTo>
                    <a:lnTo>
                      <a:pt x="403" y="1071"/>
                    </a:lnTo>
                    <a:lnTo>
                      <a:pt x="403" y="1071"/>
                    </a:lnTo>
                    <a:lnTo>
                      <a:pt x="403" y="1050"/>
                    </a:lnTo>
                    <a:lnTo>
                      <a:pt x="405" y="1029"/>
                    </a:lnTo>
                    <a:lnTo>
                      <a:pt x="407" y="1010"/>
                    </a:lnTo>
                    <a:lnTo>
                      <a:pt x="413" y="993"/>
                    </a:lnTo>
                    <a:lnTo>
                      <a:pt x="413" y="993"/>
                    </a:lnTo>
                    <a:lnTo>
                      <a:pt x="410" y="987"/>
                    </a:lnTo>
                    <a:lnTo>
                      <a:pt x="407" y="979"/>
                    </a:lnTo>
                    <a:lnTo>
                      <a:pt x="405" y="959"/>
                    </a:lnTo>
                    <a:lnTo>
                      <a:pt x="405" y="939"/>
                    </a:lnTo>
                    <a:lnTo>
                      <a:pt x="405" y="932"/>
                    </a:lnTo>
                    <a:lnTo>
                      <a:pt x="407" y="927"/>
                    </a:lnTo>
                    <a:lnTo>
                      <a:pt x="407" y="927"/>
                    </a:lnTo>
                    <a:lnTo>
                      <a:pt x="410" y="922"/>
                    </a:lnTo>
                    <a:lnTo>
                      <a:pt x="414" y="921"/>
                    </a:lnTo>
                    <a:lnTo>
                      <a:pt x="419" y="921"/>
                    </a:lnTo>
                    <a:lnTo>
                      <a:pt x="423" y="918"/>
                    </a:lnTo>
                    <a:lnTo>
                      <a:pt x="423" y="918"/>
                    </a:lnTo>
                    <a:lnTo>
                      <a:pt x="421" y="882"/>
                    </a:lnTo>
                    <a:lnTo>
                      <a:pt x="423" y="845"/>
                    </a:lnTo>
                    <a:lnTo>
                      <a:pt x="428" y="807"/>
                    </a:lnTo>
                    <a:lnTo>
                      <a:pt x="434" y="771"/>
                    </a:lnTo>
                    <a:lnTo>
                      <a:pt x="449" y="696"/>
                    </a:lnTo>
                    <a:lnTo>
                      <a:pt x="465" y="622"/>
                    </a:lnTo>
                    <a:lnTo>
                      <a:pt x="465" y="622"/>
                    </a:lnTo>
                    <a:lnTo>
                      <a:pt x="469" y="600"/>
                    </a:lnTo>
                    <a:lnTo>
                      <a:pt x="478" y="579"/>
                    </a:lnTo>
                    <a:lnTo>
                      <a:pt x="486" y="557"/>
                    </a:lnTo>
                    <a:lnTo>
                      <a:pt x="494" y="538"/>
                    </a:lnTo>
                    <a:lnTo>
                      <a:pt x="513" y="498"/>
                    </a:lnTo>
                    <a:lnTo>
                      <a:pt x="521" y="479"/>
                    </a:lnTo>
                    <a:lnTo>
                      <a:pt x="528" y="459"/>
                    </a:lnTo>
                    <a:lnTo>
                      <a:pt x="528" y="459"/>
                    </a:lnTo>
                    <a:lnTo>
                      <a:pt x="532" y="454"/>
                    </a:lnTo>
                    <a:lnTo>
                      <a:pt x="537" y="448"/>
                    </a:lnTo>
                    <a:lnTo>
                      <a:pt x="545" y="435"/>
                    </a:lnTo>
                    <a:lnTo>
                      <a:pt x="552" y="423"/>
                    </a:lnTo>
                    <a:lnTo>
                      <a:pt x="556" y="417"/>
                    </a:lnTo>
                    <a:lnTo>
                      <a:pt x="562" y="411"/>
                    </a:lnTo>
                    <a:lnTo>
                      <a:pt x="562" y="411"/>
                    </a:lnTo>
                    <a:lnTo>
                      <a:pt x="579" y="399"/>
                    </a:lnTo>
                    <a:lnTo>
                      <a:pt x="597" y="386"/>
                    </a:lnTo>
                    <a:lnTo>
                      <a:pt x="617" y="376"/>
                    </a:lnTo>
                    <a:lnTo>
                      <a:pt x="636" y="367"/>
                    </a:lnTo>
                    <a:lnTo>
                      <a:pt x="659" y="359"/>
                    </a:lnTo>
                    <a:lnTo>
                      <a:pt x="681" y="352"/>
                    </a:lnTo>
                    <a:lnTo>
                      <a:pt x="706" y="347"/>
                    </a:lnTo>
                    <a:lnTo>
                      <a:pt x="732" y="341"/>
                    </a:lnTo>
                    <a:lnTo>
                      <a:pt x="732" y="341"/>
                    </a:lnTo>
                    <a:lnTo>
                      <a:pt x="744" y="340"/>
                    </a:lnTo>
                    <a:lnTo>
                      <a:pt x="755" y="336"/>
                    </a:lnTo>
                    <a:lnTo>
                      <a:pt x="767" y="333"/>
                    </a:lnTo>
                    <a:lnTo>
                      <a:pt x="778" y="330"/>
                    </a:lnTo>
                    <a:lnTo>
                      <a:pt x="778" y="330"/>
                    </a:lnTo>
                    <a:lnTo>
                      <a:pt x="803" y="329"/>
                    </a:lnTo>
                    <a:lnTo>
                      <a:pt x="830" y="329"/>
                    </a:lnTo>
                    <a:lnTo>
                      <a:pt x="855" y="330"/>
                    </a:lnTo>
                    <a:lnTo>
                      <a:pt x="879" y="333"/>
                    </a:lnTo>
                    <a:lnTo>
                      <a:pt x="879" y="333"/>
                    </a:lnTo>
                    <a:lnTo>
                      <a:pt x="885" y="337"/>
                    </a:lnTo>
                    <a:lnTo>
                      <a:pt x="892" y="338"/>
                    </a:lnTo>
                    <a:lnTo>
                      <a:pt x="906" y="340"/>
                    </a:lnTo>
                    <a:lnTo>
                      <a:pt x="921" y="341"/>
                    </a:lnTo>
                    <a:lnTo>
                      <a:pt x="938" y="340"/>
                    </a:lnTo>
                    <a:lnTo>
                      <a:pt x="938" y="340"/>
                    </a:lnTo>
                    <a:lnTo>
                      <a:pt x="974" y="340"/>
                    </a:lnTo>
                    <a:lnTo>
                      <a:pt x="1011" y="340"/>
                    </a:lnTo>
                    <a:lnTo>
                      <a:pt x="1029" y="341"/>
                    </a:lnTo>
                    <a:lnTo>
                      <a:pt x="1046" y="343"/>
                    </a:lnTo>
                    <a:lnTo>
                      <a:pt x="1062" y="347"/>
                    </a:lnTo>
                    <a:lnTo>
                      <a:pt x="1076" y="351"/>
                    </a:lnTo>
                    <a:lnTo>
                      <a:pt x="1076" y="351"/>
                    </a:lnTo>
                    <a:lnTo>
                      <a:pt x="1077" y="351"/>
                    </a:lnTo>
                    <a:lnTo>
                      <a:pt x="1077" y="350"/>
                    </a:lnTo>
                    <a:lnTo>
                      <a:pt x="1077" y="350"/>
                    </a:lnTo>
                    <a:lnTo>
                      <a:pt x="1063" y="324"/>
                    </a:lnTo>
                    <a:lnTo>
                      <a:pt x="1049" y="302"/>
                    </a:lnTo>
                    <a:lnTo>
                      <a:pt x="1033" y="281"/>
                    </a:lnTo>
                    <a:lnTo>
                      <a:pt x="1015" y="263"/>
                    </a:lnTo>
                    <a:lnTo>
                      <a:pt x="1015" y="263"/>
                    </a:lnTo>
                    <a:close/>
                    <a:moveTo>
                      <a:pt x="858" y="205"/>
                    </a:moveTo>
                    <a:lnTo>
                      <a:pt x="858" y="205"/>
                    </a:lnTo>
                    <a:lnTo>
                      <a:pt x="828" y="202"/>
                    </a:lnTo>
                    <a:lnTo>
                      <a:pt x="798" y="201"/>
                    </a:lnTo>
                    <a:lnTo>
                      <a:pt x="798" y="201"/>
                    </a:lnTo>
                    <a:lnTo>
                      <a:pt x="754" y="199"/>
                    </a:lnTo>
                    <a:lnTo>
                      <a:pt x="733" y="201"/>
                    </a:lnTo>
                    <a:lnTo>
                      <a:pt x="715" y="204"/>
                    </a:lnTo>
                    <a:lnTo>
                      <a:pt x="715" y="204"/>
                    </a:lnTo>
                    <a:lnTo>
                      <a:pt x="602" y="223"/>
                    </a:lnTo>
                    <a:lnTo>
                      <a:pt x="602" y="223"/>
                    </a:lnTo>
                    <a:lnTo>
                      <a:pt x="574" y="228"/>
                    </a:lnTo>
                    <a:lnTo>
                      <a:pt x="548" y="232"/>
                    </a:lnTo>
                    <a:lnTo>
                      <a:pt x="534" y="235"/>
                    </a:lnTo>
                    <a:lnTo>
                      <a:pt x="521" y="239"/>
                    </a:lnTo>
                    <a:lnTo>
                      <a:pt x="510" y="243"/>
                    </a:lnTo>
                    <a:lnTo>
                      <a:pt x="499" y="249"/>
                    </a:lnTo>
                    <a:lnTo>
                      <a:pt x="499" y="249"/>
                    </a:lnTo>
                    <a:lnTo>
                      <a:pt x="501" y="249"/>
                    </a:lnTo>
                    <a:lnTo>
                      <a:pt x="506" y="249"/>
                    </a:lnTo>
                    <a:lnTo>
                      <a:pt x="513" y="247"/>
                    </a:lnTo>
                    <a:lnTo>
                      <a:pt x="520" y="243"/>
                    </a:lnTo>
                    <a:lnTo>
                      <a:pt x="528" y="242"/>
                    </a:lnTo>
                    <a:lnTo>
                      <a:pt x="528" y="242"/>
                    </a:lnTo>
                    <a:lnTo>
                      <a:pt x="535" y="240"/>
                    </a:lnTo>
                    <a:lnTo>
                      <a:pt x="544" y="242"/>
                    </a:lnTo>
                    <a:lnTo>
                      <a:pt x="553" y="243"/>
                    </a:lnTo>
                    <a:lnTo>
                      <a:pt x="563" y="244"/>
                    </a:lnTo>
                    <a:lnTo>
                      <a:pt x="563" y="244"/>
                    </a:lnTo>
                    <a:lnTo>
                      <a:pt x="567" y="243"/>
                    </a:lnTo>
                    <a:lnTo>
                      <a:pt x="574" y="240"/>
                    </a:lnTo>
                    <a:lnTo>
                      <a:pt x="586" y="237"/>
                    </a:lnTo>
                    <a:lnTo>
                      <a:pt x="586" y="237"/>
                    </a:lnTo>
                    <a:lnTo>
                      <a:pt x="625" y="228"/>
                    </a:lnTo>
                    <a:lnTo>
                      <a:pt x="645" y="225"/>
                    </a:lnTo>
                    <a:lnTo>
                      <a:pt x="663" y="222"/>
                    </a:lnTo>
                    <a:lnTo>
                      <a:pt x="663" y="222"/>
                    </a:lnTo>
                    <a:lnTo>
                      <a:pt x="701" y="218"/>
                    </a:lnTo>
                    <a:lnTo>
                      <a:pt x="737" y="216"/>
                    </a:lnTo>
                    <a:lnTo>
                      <a:pt x="774" y="215"/>
                    </a:lnTo>
                    <a:lnTo>
                      <a:pt x="809" y="213"/>
                    </a:lnTo>
                    <a:lnTo>
                      <a:pt x="809" y="213"/>
                    </a:lnTo>
                    <a:lnTo>
                      <a:pt x="820" y="211"/>
                    </a:lnTo>
                    <a:lnTo>
                      <a:pt x="831" y="209"/>
                    </a:lnTo>
                    <a:lnTo>
                      <a:pt x="831" y="209"/>
                    </a:lnTo>
                    <a:lnTo>
                      <a:pt x="843" y="209"/>
                    </a:lnTo>
                    <a:lnTo>
                      <a:pt x="854" y="211"/>
                    </a:lnTo>
                    <a:lnTo>
                      <a:pt x="875" y="213"/>
                    </a:lnTo>
                    <a:lnTo>
                      <a:pt x="894" y="216"/>
                    </a:lnTo>
                    <a:lnTo>
                      <a:pt x="906" y="216"/>
                    </a:lnTo>
                    <a:lnTo>
                      <a:pt x="916" y="216"/>
                    </a:lnTo>
                    <a:lnTo>
                      <a:pt x="916" y="216"/>
                    </a:lnTo>
                    <a:lnTo>
                      <a:pt x="887" y="211"/>
                    </a:lnTo>
                    <a:lnTo>
                      <a:pt x="858" y="205"/>
                    </a:lnTo>
                    <a:lnTo>
                      <a:pt x="858" y="205"/>
                    </a:lnTo>
                    <a:close/>
                    <a:moveTo>
                      <a:pt x="869" y="195"/>
                    </a:moveTo>
                    <a:lnTo>
                      <a:pt x="869" y="195"/>
                    </a:lnTo>
                    <a:lnTo>
                      <a:pt x="875" y="195"/>
                    </a:lnTo>
                    <a:lnTo>
                      <a:pt x="880" y="197"/>
                    </a:lnTo>
                    <a:lnTo>
                      <a:pt x="885" y="198"/>
                    </a:lnTo>
                    <a:lnTo>
                      <a:pt x="889" y="198"/>
                    </a:lnTo>
                    <a:lnTo>
                      <a:pt x="889" y="198"/>
                    </a:lnTo>
                    <a:lnTo>
                      <a:pt x="879" y="194"/>
                    </a:lnTo>
                    <a:lnTo>
                      <a:pt x="875" y="194"/>
                    </a:lnTo>
                    <a:lnTo>
                      <a:pt x="869" y="195"/>
                    </a:lnTo>
                    <a:lnTo>
                      <a:pt x="869" y="195"/>
                    </a:lnTo>
                    <a:close/>
                    <a:moveTo>
                      <a:pt x="354" y="762"/>
                    </a:moveTo>
                    <a:lnTo>
                      <a:pt x="354" y="762"/>
                    </a:lnTo>
                    <a:lnTo>
                      <a:pt x="353" y="746"/>
                    </a:lnTo>
                    <a:lnTo>
                      <a:pt x="348" y="729"/>
                    </a:lnTo>
                    <a:lnTo>
                      <a:pt x="340" y="696"/>
                    </a:lnTo>
                    <a:lnTo>
                      <a:pt x="332" y="664"/>
                    </a:lnTo>
                    <a:lnTo>
                      <a:pt x="327" y="646"/>
                    </a:lnTo>
                    <a:lnTo>
                      <a:pt x="326" y="629"/>
                    </a:lnTo>
                    <a:lnTo>
                      <a:pt x="326" y="629"/>
                    </a:lnTo>
                    <a:lnTo>
                      <a:pt x="325" y="607"/>
                    </a:lnTo>
                    <a:lnTo>
                      <a:pt x="326" y="583"/>
                    </a:lnTo>
                    <a:lnTo>
                      <a:pt x="333" y="538"/>
                    </a:lnTo>
                    <a:lnTo>
                      <a:pt x="333" y="538"/>
                    </a:lnTo>
                    <a:lnTo>
                      <a:pt x="337" y="514"/>
                    </a:lnTo>
                    <a:lnTo>
                      <a:pt x="343" y="490"/>
                    </a:lnTo>
                    <a:lnTo>
                      <a:pt x="351" y="466"/>
                    </a:lnTo>
                    <a:lnTo>
                      <a:pt x="358" y="442"/>
                    </a:lnTo>
                    <a:lnTo>
                      <a:pt x="376" y="399"/>
                    </a:lnTo>
                    <a:lnTo>
                      <a:pt x="393" y="359"/>
                    </a:lnTo>
                    <a:lnTo>
                      <a:pt x="393" y="359"/>
                    </a:lnTo>
                    <a:lnTo>
                      <a:pt x="383" y="369"/>
                    </a:lnTo>
                    <a:lnTo>
                      <a:pt x="374" y="379"/>
                    </a:lnTo>
                    <a:lnTo>
                      <a:pt x="357" y="400"/>
                    </a:lnTo>
                    <a:lnTo>
                      <a:pt x="326" y="445"/>
                    </a:lnTo>
                    <a:lnTo>
                      <a:pt x="326" y="445"/>
                    </a:lnTo>
                    <a:lnTo>
                      <a:pt x="310" y="469"/>
                    </a:lnTo>
                    <a:lnTo>
                      <a:pt x="298" y="493"/>
                    </a:lnTo>
                    <a:lnTo>
                      <a:pt x="287" y="520"/>
                    </a:lnTo>
                    <a:lnTo>
                      <a:pt x="277" y="545"/>
                    </a:lnTo>
                    <a:lnTo>
                      <a:pt x="277" y="545"/>
                    </a:lnTo>
                    <a:lnTo>
                      <a:pt x="266" y="577"/>
                    </a:lnTo>
                    <a:lnTo>
                      <a:pt x="257" y="611"/>
                    </a:lnTo>
                    <a:lnTo>
                      <a:pt x="250" y="646"/>
                    </a:lnTo>
                    <a:lnTo>
                      <a:pt x="246" y="681"/>
                    </a:lnTo>
                    <a:lnTo>
                      <a:pt x="243" y="718"/>
                    </a:lnTo>
                    <a:lnTo>
                      <a:pt x="240" y="754"/>
                    </a:lnTo>
                    <a:lnTo>
                      <a:pt x="240" y="791"/>
                    </a:lnTo>
                    <a:lnTo>
                      <a:pt x="242" y="826"/>
                    </a:lnTo>
                    <a:lnTo>
                      <a:pt x="242" y="826"/>
                    </a:lnTo>
                    <a:lnTo>
                      <a:pt x="242" y="842"/>
                    </a:lnTo>
                    <a:lnTo>
                      <a:pt x="240" y="859"/>
                    </a:lnTo>
                    <a:lnTo>
                      <a:pt x="240" y="859"/>
                    </a:lnTo>
                    <a:lnTo>
                      <a:pt x="242" y="876"/>
                    </a:lnTo>
                    <a:lnTo>
                      <a:pt x="242" y="885"/>
                    </a:lnTo>
                    <a:lnTo>
                      <a:pt x="242" y="894"/>
                    </a:lnTo>
                    <a:lnTo>
                      <a:pt x="242" y="894"/>
                    </a:lnTo>
                    <a:lnTo>
                      <a:pt x="239" y="904"/>
                    </a:lnTo>
                    <a:lnTo>
                      <a:pt x="237" y="911"/>
                    </a:lnTo>
                    <a:lnTo>
                      <a:pt x="236" y="917"/>
                    </a:lnTo>
                    <a:lnTo>
                      <a:pt x="236" y="917"/>
                    </a:lnTo>
                    <a:lnTo>
                      <a:pt x="236" y="953"/>
                    </a:lnTo>
                    <a:lnTo>
                      <a:pt x="236" y="953"/>
                    </a:lnTo>
                    <a:lnTo>
                      <a:pt x="237" y="966"/>
                    </a:lnTo>
                    <a:lnTo>
                      <a:pt x="240" y="979"/>
                    </a:lnTo>
                    <a:lnTo>
                      <a:pt x="247" y="1004"/>
                    </a:lnTo>
                    <a:lnTo>
                      <a:pt x="250" y="1015"/>
                    </a:lnTo>
                    <a:lnTo>
                      <a:pt x="253" y="1026"/>
                    </a:lnTo>
                    <a:lnTo>
                      <a:pt x="253" y="1038"/>
                    </a:lnTo>
                    <a:lnTo>
                      <a:pt x="250" y="1047"/>
                    </a:lnTo>
                    <a:lnTo>
                      <a:pt x="250" y="1047"/>
                    </a:lnTo>
                    <a:lnTo>
                      <a:pt x="246" y="1054"/>
                    </a:lnTo>
                    <a:lnTo>
                      <a:pt x="239" y="1060"/>
                    </a:lnTo>
                    <a:lnTo>
                      <a:pt x="230" y="1066"/>
                    </a:lnTo>
                    <a:lnTo>
                      <a:pt x="221" y="1069"/>
                    </a:lnTo>
                    <a:lnTo>
                      <a:pt x="209" y="1070"/>
                    </a:lnTo>
                    <a:lnTo>
                      <a:pt x="200" y="1071"/>
                    </a:lnTo>
                    <a:lnTo>
                      <a:pt x="188" y="1070"/>
                    </a:lnTo>
                    <a:lnTo>
                      <a:pt x="179" y="1069"/>
                    </a:lnTo>
                    <a:lnTo>
                      <a:pt x="179" y="1069"/>
                    </a:lnTo>
                    <a:lnTo>
                      <a:pt x="170" y="1064"/>
                    </a:lnTo>
                    <a:lnTo>
                      <a:pt x="164" y="1060"/>
                    </a:lnTo>
                    <a:lnTo>
                      <a:pt x="159" y="1054"/>
                    </a:lnTo>
                    <a:lnTo>
                      <a:pt x="156" y="1047"/>
                    </a:lnTo>
                    <a:lnTo>
                      <a:pt x="153" y="1040"/>
                    </a:lnTo>
                    <a:lnTo>
                      <a:pt x="152" y="1032"/>
                    </a:lnTo>
                    <a:lnTo>
                      <a:pt x="152" y="1024"/>
                    </a:lnTo>
                    <a:lnTo>
                      <a:pt x="153" y="1015"/>
                    </a:lnTo>
                    <a:lnTo>
                      <a:pt x="157" y="997"/>
                    </a:lnTo>
                    <a:lnTo>
                      <a:pt x="163" y="980"/>
                    </a:lnTo>
                    <a:lnTo>
                      <a:pt x="172" y="965"/>
                    </a:lnTo>
                    <a:lnTo>
                      <a:pt x="181" y="953"/>
                    </a:lnTo>
                    <a:lnTo>
                      <a:pt x="181" y="953"/>
                    </a:lnTo>
                    <a:lnTo>
                      <a:pt x="179" y="946"/>
                    </a:lnTo>
                    <a:lnTo>
                      <a:pt x="179" y="941"/>
                    </a:lnTo>
                    <a:lnTo>
                      <a:pt x="179" y="935"/>
                    </a:lnTo>
                    <a:lnTo>
                      <a:pt x="180" y="928"/>
                    </a:lnTo>
                    <a:lnTo>
                      <a:pt x="183" y="917"/>
                    </a:lnTo>
                    <a:lnTo>
                      <a:pt x="186" y="904"/>
                    </a:lnTo>
                    <a:lnTo>
                      <a:pt x="186" y="904"/>
                    </a:lnTo>
                    <a:lnTo>
                      <a:pt x="184" y="890"/>
                    </a:lnTo>
                    <a:lnTo>
                      <a:pt x="183" y="876"/>
                    </a:lnTo>
                    <a:lnTo>
                      <a:pt x="180" y="861"/>
                    </a:lnTo>
                    <a:lnTo>
                      <a:pt x="179" y="847"/>
                    </a:lnTo>
                    <a:lnTo>
                      <a:pt x="179" y="847"/>
                    </a:lnTo>
                    <a:lnTo>
                      <a:pt x="179" y="796"/>
                    </a:lnTo>
                    <a:lnTo>
                      <a:pt x="179" y="796"/>
                    </a:lnTo>
                    <a:lnTo>
                      <a:pt x="179" y="765"/>
                    </a:lnTo>
                    <a:lnTo>
                      <a:pt x="181" y="736"/>
                    </a:lnTo>
                    <a:lnTo>
                      <a:pt x="186" y="705"/>
                    </a:lnTo>
                    <a:lnTo>
                      <a:pt x="190" y="675"/>
                    </a:lnTo>
                    <a:lnTo>
                      <a:pt x="201" y="615"/>
                    </a:lnTo>
                    <a:lnTo>
                      <a:pt x="214" y="557"/>
                    </a:lnTo>
                    <a:lnTo>
                      <a:pt x="214" y="557"/>
                    </a:lnTo>
                    <a:lnTo>
                      <a:pt x="221" y="529"/>
                    </a:lnTo>
                    <a:lnTo>
                      <a:pt x="229" y="503"/>
                    </a:lnTo>
                    <a:lnTo>
                      <a:pt x="240" y="476"/>
                    </a:lnTo>
                    <a:lnTo>
                      <a:pt x="253" y="452"/>
                    </a:lnTo>
                    <a:lnTo>
                      <a:pt x="266" y="428"/>
                    </a:lnTo>
                    <a:lnTo>
                      <a:pt x="280" y="406"/>
                    </a:lnTo>
                    <a:lnTo>
                      <a:pt x="308" y="364"/>
                    </a:lnTo>
                    <a:lnTo>
                      <a:pt x="308" y="364"/>
                    </a:lnTo>
                    <a:lnTo>
                      <a:pt x="326" y="348"/>
                    </a:lnTo>
                    <a:lnTo>
                      <a:pt x="343" y="331"/>
                    </a:lnTo>
                    <a:lnTo>
                      <a:pt x="378" y="299"/>
                    </a:lnTo>
                    <a:lnTo>
                      <a:pt x="396" y="282"/>
                    </a:lnTo>
                    <a:lnTo>
                      <a:pt x="416" y="268"/>
                    </a:lnTo>
                    <a:lnTo>
                      <a:pt x="437" y="256"/>
                    </a:lnTo>
                    <a:lnTo>
                      <a:pt x="461" y="244"/>
                    </a:lnTo>
                    <a:lnTo>
                      <a:pt x="461" y="244"/>
                    </a:lnTo>
                    <a:lnTo>
                      <a:pt x="482" y="236"/>
                    </a:lnTo>
                    <a:lnTo>
                      <a:pt x="504" y="229"/>
                    </a:lnTo>
                    <a:lnTo>
                      <a:pt x="528" y="223"/>
                    </a:lnTo>
                    <a:lnTo>
                      <a:pt x="553" y="219"/>
                    </a:lnTo>
                    <a:lnTo>
                      <a:pt x="605" y="211"/>
                    </a:lnTo>
                    <a:lnTo>
                      <a:pt x="657" y="205"/>
                    </a:lnTo>
                    <a:lnTo>
                      <a:pt x="657" y="205"/>
                    </a:lnTo>
                    <a:lnTo>
                      <a:pt x="674" y="202"/>
                    </a:lnTo>
                    <a:lnTo>
                      <a:pt x="690" y="198"/>
                    </a:lnTo>
                    <a:lnTo>
                      <a:pt x="705" y="194"/>
                    </a:lnTo>
                    <a:lnTo>
                      <a:pt x="720" y="191"/>
                    </a:lnTo>
                    <a:lnTo>
                      <a:pt x="720" y="191"/>
                    </a:lnTo>
                    <a:lnTo>
                      <a:pt x="739" y="188"/>
                    </a:lnTo>
                    <a:lnTo>
                      <a:pt x="755" y="188"/>
                    </a:lnTo>
                    <a:lnTo>
                      <a:pt x="789" y="188"/>
                    </a:lnTo>
                    <a:lnTo>
                      <a:pt x="789" y="188"/>
                    </a:lnTo>
                    <a:lnTo>
                      <a:pt x="809" y="188"/>
                    </a:lnTo>
                    <a:lnTo>
                      <a:pt x="828" y="191"/>
                    </a:lnTo>
                    <a:lnTo>
                      <a:pt x="848" y="191"/>
                    </a:lnTo>
                    <a:lnTo>
                      <a:pt x="868" y="192"/>
                    </a:lnTo>
                    <a:lnTo>
                      <a:pt x="868" y="192"/>
                    </a:lnTo>
                    <a:lnTo>
                      <a:pt x="850" y="188"/>
                    </a:lnTo>
                    <a:lnTo>
                      <a:pt x="831" y="184"/>
                    </a:lnTo>
                    <a:lnTo>
                      <a:pt x="813" y="178"/>
                    </a:lnTo>
                    <a:lnTo>
                      <a:pt x="795" y="176"/>
                    </a:lnTo>
                    <a:lnTo>
                      <a:pt x="795" y="176"/>
                    </a:lnTo>
                    <a:lnTo>
                      <a:pt x="772" y="173"/>
                    </a:lnTo>
                    <a:lnTo>
                      <a:pt x="748" y="170"/>
                    </a:lnTo>
                    <a:lnTo>
                      <a:pt x="748" y="170"/>
                    </a:lnTo>
                    <a:lnTo>
                      <a:pt x="739" y="167"/>
                    </a:lnTo>
                    <a:lnTo>
                      <a:pt x="729" y="164"/>
                    </a:lnTo>
                    <a:lnTo>
                      <a:pt x="729" y="164"/>
                    </a:lnTo>
                    <a:lnTo>
                      <a:pt x="715" y="163"/>
                    </a:lnTo>
                    <a:lnTo>
                      <a:pt x="699" y="163"/>
                    </a:lnTo>
                    <a:lnTo>
                      <a:pt x="667" y="164"/>
                    </a:lnTo>
                    <a:lnTo>
                      <a:pt x="667" y="164"/>
                    </a:lnTo>
                    <a:lnTo>
                      <a:pt x="636" y="164"/>
                    </a:lnTo>
                    <a:lnTo>
                      <a:pt x="604" y="166"/>
                    </a:lnTo>
                    <a:lnTo>
                      <a:pt x="573" y="169"/>
                    </a:lnTo>
                    <a:lnTo>
                      <a:pt x="542" y="174"/>
                    </a:lnTo>
                    <a:lnTo>
                      <a:pt x="511" y="180"/>
                    </a:lnTo>
                    <a:lnTo>
                      <a:pt x="482" y="187"/>
                    </a:lnTo>
                    <a:lnTo>
                      <a:pt x="452" y="195"/>
                    </a:lnTo>
                    <a:lnTo>
                      <a:pt x="424" y="206"/>
                    </a:lnTo>
                    <a:lnTo>
                      <a:pt x="424" y="206"/>
                    </a:lnTo>
                    <a:lnTo>
                      <a:pt x="423" y="213"/>
                    </a:lnTo>
                    <a:lnTo>
                      <a:pt x="423" y="219"/>
                    </a:lnTo>
                    <a:lnTo>
                      <a:pt x="426" y="232"/>
                    </a:lnTo>
                    <a:lnTo>
                      <a:pt x="428" y="242"/>
                    </a:lnTo>
                    <a:lnTo>
                      <a:pt x="428" y="247"/>
                    </a:lnTo>
                    <a:lnTo>
                      <a:pt x="427" y="251"/>
                    </a:lnTo>
                    <a:lnTo>
                      <a:pt x="427" y="251"/>
                    </a:lnTo>
                    <a:lnTo>
                      <a:pt x="423" y="253"/>
                    </a:lnTo>
                    <a:lnTo>
                      <a:pt x="416" y="256"/>
                    </a:lnTo>
                    <a:lnTo>
                      <a:pt x="402" y="258"/>
                    </a:lnTo>
                    <a:lnTo>
                      <a:pt x="402" y="258"/>
                    </a:lnTo>
                    <a:lnTo>
                      <a:pt x="375" y="257"/>
                    </a:lnTo>
                    <a:lnTo>
                      <a:pt x="360" y="256"/>
                    </a:lnTo>
                    <a:lnTo>
                      <a:pt x="346" y="253"/>
                    </a:lnTo>
                    <a:lnTo>
                      <a:pt x="332" y="250"/>
                    </a:lnTo>
                    <a:lnTo>
                      <a:pt x="319" y="244"/>
                    </a:lnTo>
                    <a:lnTo>
                      <a:pt x="308" y="239"/>
                    </a:lnTo>
                    <a:lnTo>
                      <a:pt x="301" y="233"/>
                    </a:lnTo>
                    <a:lnTo>
                      <a:pt x="301" y="233"/>
                    </a:lnTo>
                    <a:lnTo>
                      <a:pt x="292" y="240"/>
                    </a:lnTo>
                    <a:lnTo>
                      <a:pt x="282" y="246"/>
                    </a:lnTo>
                    <a:lnTo>
                      <a:pt x="273" y="251"/>
                    </a:lnTo>
                    <a:lnTo>
                      <a:pt x="264" y="260"/>
                    </a:lnTo>
                    <a:lnTo>
                      <a:pt x="264" y="260"/>
                    </a:lnTo>
                    <a:lnTo>
                      <a:pt x="250" y="277"/>
                    </a:lnTo>
                    <a:lnTo>
                      <a:pt x="236" y="293"/>
                    </a:lnTo>
                    <a:lnTo>
                      <a:pt x="211" y="330"/>
                    </a:lnTo>
                    <a:lnTo>
                      <a:pt x="190" y="367"/>
                    </a:lnTo>
                    <a:lnTo>
                      <a:pt x="170" y="404"/>
                    </a:lnTo>
                    <a:lnTo>
                      <a:pt x="170" y="404"/>
                    </a:lnTo>
                    <a:lnTo>
                      <a:pt x="162" y="425"/>
                    </a:lnTo>
                    <a:lnTo>
                      <a:pt x="155" y="447"/>
                    </a:lnTo>
                    <a:lnTo>
                      <a:pt x="149" y="469"/>
                    </a:lnTo>
                    <a:lnTo>
                      <a:pt x="145" y="491"/>
                    </a:lnTo>
                    <a:lnTo>
                      <a:pt x="141" y="515"/>
                    </a:lnTo>
                    <a:lnTo>
                      <a:pt x="138" y="539"/>
                    </a:lnTo>
                    <a:lnTo>
                      <a:pt x="135" y="590"/>
                    </a:lnTo>
                    <a:lnTo>
                      <a:pt x="135" y="590"/>
                    </a:lnTo>
                    <a:lnTo>
                      <a:pt x="134" y="663"/>
                    </a:lnTo>
                    <a:lnTo>
                      <a:pt x="135" y="740"/>
                    </a:lnTo>
                    <a:lnTo>
                      <a:pt x="139" y="894"/>
                    </a:lnTo>
                    <a:lnTo>
                      <a:pt x="139" y="894"/>
                    </a:lnTo>
                    <a:lnTo>
                      <a:pt x="139" y="922"/>
                    </a:lnTo>
                    <a:lnTo>
                      <a:pt x="139" y="949"/>
                    </a:lnTo>
                    <a:lnTo>
                      <a:pt x="138" y="976"/>
                    </a:lnTo>
                    <a:lnTo>
                      <a:pt x="134" y="1001"/>
                    </a:lnTo>
                    <a:lnTo>
                      <a:pt x="134" y="1001"/>
                    </a:lnTo>
                    <a:lnTo>
                      <a:pt x="129" y="1011"/>
                    </a:lnTo>
                    <a:lnTo>
                      <a:pt x="128" y="1017"/>
                    </a:lnTo>
                    <a:lnTo>
                      <a:pt x="127" y="1022"/>
                    </a:lnTo>
                    <a:lnTo>
                      <a:pt x="127" y="1022"/>
                    </a:lnTo>
                    <a:lnTo>
                      <a:pt x="127" y="1033"/>
                    </a:lnTo>
                    <a:lnTo>
                      <a:pt x="127" y="1047"/>
                    </a:lnTo>
                    <a:lnTo>
                      <a:pt x="125" y="1060"/>
                    </a:lnTo>
                    <a:lnTo>
                      <a:pt x="124" y="1067"/>
                    </a:lnTo>
                    <a:lnTo>
                      <a:pt x="121" y="1074"/>
                    </a:lnTo>
                    <a:lnTo>
                      <a:pt x="121" y="1074"/>
                    </a:lnTo>
                    <a:lnTo>
                      <a:pt x="135" y="1080"/>
                    </a:lnTo>
                    <a:lnTo>
                      <a:pt x="149" y="1084"/>
                    </a:lnTo>
                    <a:lnTo>
                      <a:pt x="164" y="1088"/>
                    </a:lnTo>
                    <a:lnTo>
                      <a:pt x="180" y="1091"/>
                    </a:lnTo>
                    <a:lnTo>
                      <a:pt x="212" y="1095"/>
                    </a:lnTo>
                    <a:lnTo>
                      <a:pt x="245" y="1097"/>
                    </a:lnTo>
                    <a:lnTo>
                      <a:pt x="278" y="1094"/>
                    </a:lnTo>
                    <a:lnTo>
                      <a:pt x="310" y="1090"/>
                    </a:lnTo>
                    <a:lnTo>
                      <a:pt x="343" y="1083"/>
                    </a:lnTo>
                    <a:lnTo>
                      <a:pt x="372" y="1073"/>
                    </a:lnTo>
                    <a:lnTo>
                      <a:pt x="372" y="1073"/>
                    </a:lnTo>
                    <a:lnTo>
                      <a:pt x="372" y="1029"/>
                    </a:lnTo>
                    <a:lnTo>
                      <a:pt x="371" y="988"/>
                    </a:lnTo>
                    <a:lnTo>
                      <a:pt x="365" y="911"/>
                    </a:lnTo>
                    <a:lnTo>
                      <a:pt x="358" y="837"/>
                    </a:lnTo>
                    <a:lnTo>
                      <a:pt x="354" y="762"/>
                    </a:lnTo>
                    <a:lnTo>
                      <a:pt x="354" y="762"/>
                    </a:lnTo>
                    <a:close/>
                    <a:moveTo>
                      <a:pt x="812" y="163"/>
                    </a:moveTo>
                    <a:lnTo>
                      <a:pt x="812" y="163"/>
                    </a:lnTo>
                    <a:lnTo>
                      <a:pt x="800" y="143"/>
                    </a:lnTo>
                    <a:lnTo>
                      <a:pt x="785" y="124"/>
                    </a:lnTo>
                    <a:lnTo>
                      <a:pt x="768" y="105"/>
                    </a:lnTo>
                    <a:lnTo>
                      <a:pt x="748" y="87"/>
                    </a:lnTo>
                    <a:lnTo>
                      <a:pt x="727" y="73"/>
                    </a:lnTo>
                    <a:lnTo>
                      <a:pt x="705" y="59"/>
                    </a:lnTo>
                    <a:lnTo>
                      <a:pt x="681" y="49"/>
                    </a:lnTo>
                    <a:lnTo>
                      <a:pt x="670" y="46"/>
                    </a:lnTo>
                    <a:lnTo>
                      <a:pt x="657" y="44"/>
                    </a:lnTo>
                    <a:lnTo>
                      <a:pt x="657" y="44"/>
                    </a:lnTo>
                    <a:lnTo>
                      <a:pt x="638" y="41"/>
                    </a:lnTo>
                    <a:lnTo>
                      <a:pt x="619" y="41"/>
                    </a:lnTo>
                    <a:lnTo>
                      <a:pt x="601" y="41"/>
                    </a:lnTo>
                    <a:lnTo>
                      <a:pt x="586" y="44"/>
                    </a:lnTo>
                    <a:lnTo>
                      <a:pt x="586" y="44"/>
                    </a:lnTo>
                    <a:lnTo>
                      <a:pt x="544" y="51"/>
                    </a:lnTo>
                    <a:lnTo>
                      <a:pt x="524" y="56"/>
                    </a:lnTo>
                    <a:lnTo>
                      <a:pt x="504" y="60"/>
                    </a:lnTo>
                    <a:lnTo>
                      <a:pt x="485" y="67"/>
                    </a:lnTo>
                    <a:lnTo>
                      <a:pt x="466" y="76"/>
                    </a:lnTo>
                    <a:lnTo>
                      <a:pt x="449" y="86"/>
                    </a:lnTo>
                    <a:lnTo>
                      <a:pt x="435" y="98"/>
                    </a:lnTo>
                    <a:lnTo>
                      <a:pt x="435" y="98"/>
                    </a:lnTo>
                    <a:lnTo>
                      <a:pt x="424" y="119"/>
                    </a:lnTo>
                    <a:lnTo>
                      <a:pt x="413" y="142"/>
                    </a:lnTo>
                    <a:lnTo>
                      <a:pt x="409" y="155"/>
                    </a:lnTo>
                    <a:lnTo>
                      <a:pt x="405" y="167"/>
                    </a:lnTo>
                    <a:lnTo>
                      <a:pt x="402" y="180"/>
                    </a:lnTo>
                    <a:lnTo>
                      <a:pt x="400" y="192"/>
                    </a:lnTo>
                    <a:lnTo>
                      <a:pt x="400" y="192"/>
                    </a:lnTo>
                    <a:lnTo>
                      <a:pt x="400" y="206"/>
                    </a:lnTo>
                    <a:lnTo>
                      <a:pt x="402" y="222"/>
                    </a:lnTo>
                    <a:lnTo>
                      <a:pt x="406" y="233"/>
                    </a:lnTo>
                    <a:lnTo>
                      <a:pt x="407" y="237"/>
                    </a:lnTo>
                    <a:lnTo>
                      <a:pt x="412" y="242"/>
                    </a:lnTo>
                    <a:lnTo>
                      <a:pt x="412" y="242"/>
                    </a:lnTo>
                    <a:lnTo>
                      <a:pt x="413" y="240"/>
                    </a:lnTo>
                    <a:lnTo>
                      <a:pt x="414" y="237"/>
                    </a:lnTo>
                    <a:lnTo>
                      <a:pt x="414" y="233"/>
                    </a:lnTo>
                    <a:lnTo>
                      <a:pt x="414" y="226"/>
                    </a:lnTo>
                    <a:lnTo>
                      <a:pt x="414" y="226"/>
                    </a:lnTo>
                    <a:lnTo>
                      <a:pt x="413" y="204"/>
                    </a:lnTo>
                    <a:lnTo>
                      <a:pt x="414" y="184"/>
                    </a:lnTo>
                    <a:lnTo>
                      <a:pt x="417" y="174"/>
                    </a:lnTo>
                    <a:lnTo>
                      <a:pt x="420" y="166"/>
                    </a:lnTo>
                    <a:lnTo>
                      <a:pt x="423" y="156"/>
                    </a:lnTo>
                    <a:lnTo>
                      <a:pt x="428" y="147"/>
                    </a:lnTo>
                    <a:lnTo>
                      <a:pt x="428" y="147"/>
                    </a:lnTo>
                    <a:lnTo>
                      <a:pt x="435" y="135"/>
                    </a:lnTo>
                    <a:lnTo>
                      <a:pt x="444" y="125"/>
                    </a:lnTo>
                    <a:lnTo>
                      <a:pt x="452" y="117"/>
                    </a:lnTo>
                    <a:lnTo>
                      <a:pt x="462" y="110"/>
                    </a:lnTo>
                    <a:lnTo>
                      <a:pt x="472" y="103"/>
                    </a:lnTo>
                    <a:lnTo>
                      <a:pt x="483" y="97"/>
                    </a:lnTo>
                    <a:lnTo>
                      <a:pt x="508" y="87"/>
                    </a:lnTo>
                    <a:lnTo>
                      <a:pt x="508" y="87"/>
                    </a:lnTo>
                    <a:lnTo>
                      <a:pt x="521" y="86"/>
                    </a:lnTo>
                    <a:lnTo>
                      <a:pt x="534" y="81"/>
                    </a:lnTo>
                    <a:lnTo>
                      <a:pt x="558" y="73"/>
                    </a:lnTo>
                    <a:lnTo>
                      <a:pt x="581" y="65"/>
                    </a:lnTo>
                    <a:lnTo>
                      <a:pt x="593" y="60"/>
                    </a:lnTo>
                    <a:lnTo>
                      <a:pt x="604" y="59"/>
                    </a:lnTo>
                    <a:lnTo>
                      <a:pt x="604" y="59"/>
                    </a:lnTo>
                    <a:lnTo>
                      <a:pt x="617" y="58"/>
                    </a:lnTo>
                    <a:lnTo>
                      <a:pt x="628" y="59"/>
                    </a:lnTo>
                    <a:lnTo>
                      <a:pt x="638" y="60"/>
                    </a:lnTo>
                    <a:lnTo>
                      <a:pt x="649" y="62"/>
                    </a:lnTo>
                    <a:lnTo>
                      <a:pt x="668" y="69"/>
                    </a:lnTo>
                    <a:lnTo>
                      <a:pt x="688" y="76"/>
                    </a:lnTo>
                    <a:lnTo>
                      <a:pt x="688" y="76"/>
                    </a:lnTo>
                    <a:lnTo>
                      <a:pt x="706" y="81"/>
                    </a:lnTo>
                    <a:lnTo>
                      <a:pt x="715" y="84"/>
                    </a:lnTo>
                    <a:lnTo>
                      <a:pt x="722" y="89"/>
                    </a:lnTo>
                    <a:lnTo>
                      <a:pt x="722" y="89"/>
                    </a:lnTo>
                    <a:lnTo>
                      <a:pt x="730" y="93"/>
                    </a:lnTo>
                    <a:lnTo>
                      <a:pt x="737" y="98"/>
                    </a:lnTo>
                    <a:lnTo>
                      <a:pt x="750" y="111"/>
                    </a:lnTo>
                    <a:lnTo>
                      <a:pt x="772" y="138"/>
                    </a:lnTo>
                    <a:lnTo>
                      <a:pt x="772" y="138"/>
                    </a:lnTo>
                    <a:lnTo>
                      <a:pt x="784" y="147"/>
                    </a:lnTo>
                    <a:lnTo>
                      <a:pt x="788" y="155"/>
                    </a:lnTo>
                    <a:lnTo>
                      <a:pt x="789" y="157"/>
                    </a:lnTo>
                    <a:lnTo>
                      <a:pt x="789" y="163"/>
                    </a:lnTo>
                    <a:lnTo>
                      <a:pt x="789" y="163"/>
                    </a:lnTo>
                    <a:lnTo>
                      <a:pt x="796" y="163"/>
                    </a:lnTo>
                    <a:lnTo>
                      <a:pt x="802" y="166"/>
                    </a:lnTo>
                    <a:lnTo>
                      <a:pt x="807" y="167"/>
                    </a:lnTo>
                    <a:lnTo>
                      <a:pt x="810" y="166"/>
                    </a:lnTo>
                    <a:lnTo>
                      <a:pt x="812" y="164"/>
                    </a:lnTo>
                    <a:lnTo>
                      <a:pt x="812" y="164"/>
                    </a:lnTo>
                    <a:lnTo>
                      <a:pt x="812" y="163"/>
                    </a:lnTo>
                    <a:lnTo>
                      <a:pt x="812" y="163"/>
                    </a:lnTo>
                    <a:close/>
                    <a:moveTo>
                      <a:pt x="744" y="124"/>
                    </a:moveTo>
                    <a:lnTo>
                      <a:pt x="744" y="124"/>
                    </a:lnTo>
                    <a:lnTo>
                      <a:pt x="732" y="117"/>
                    </a:lnTo>
                    <a:lnTo>
                      <a:pt x="719" y="108"/>
                    </a:lnTo>
                    <a:lnTo>
                      <a:pt x="694" y="94"/>
                    </a:lnTo>
                    <a:lnTo>
                      <a:pt x="681" y="87"/>
                    </a:lnTo>
                    <a:lnTo>
                      <a:pt x="667" y="81"/>
                    </a:lnTo>
                    <a:lnTo>
                      <a:pt x="652" y="77"/>
                    </a:lnTo>
                    <a:lnTo>
                      <a:pt x="633" y="74"/>
                    </a:lnTo>
                    <a:lnTo>
                      <a:pt x="633" y="74"/>
                    </a:lnTo>
                    <a:lnTo>
                      <a:pt x="657" y="87"/>
                    </a:lnTo>
                    <a:lnTo>
                      <a:pt x="667" y="96"/>
                    </a:lnTo>
                    <a:lnTo>
                      <a:pt x="678" y="104"/>
                    </a:lnTo>
                    <a:lnTo>
                      <a:pt x="688" y="114"/>
                    </a:lnTo>
                    <a:lnTo>
                      <a:pt x="697" y="125"/>
                    </a:lnTo>
                    <a:lnTo>
                      <a:pt x="702" y="138"/>
                    </a:lnTo>
                    <a:lnTo>
                      <a:pt x="706" y="153"/>
                    </a:lnTo>
                    <a:lnTo>
                      <a:pt x="706" y="153"/>
                    </a:lnTo>
                    <a:lnTo>
                      <a:pt x="741" y="155"/>
                    </a:lnTo>
                    <a:lnTo>
                      <a:pt x="757" y="157"/>
                    </a:lnTo>
                    <a:lnTo>
                      <a:pt x="774" y="160"/>
                    </a:lnTo>
                    <a:lnTo>
                      <a:pt x="774" y="160"/>
                    </a:lnTo>
                    <a:lnTo>
                      <a:pt x="775" y="159"/>
                    </a:lnTo>
                    <a:lnTo>
                      <a:pt x="775" y="157"/>
                    </a:lnTo>
                    <a:lnTo>
                      <a:pt x="775" y="157"/>
                    </a:lnTo>
                    <a:lnTo>
                      <a:pt x="761" y="139"/>
                    </a:lnTo>
                    <a:lnTo>
                      <a:pt x="744" y="124"/>
                    </a:lnTo>
                    <a:lnTo>
                      <a:pt x="744" y="124"/>
                    </a:lnTo>
                    <a:close/>
                    <a:moveTo>
                      <a:pt x="657" y="389"/>
                    </a:moveTo>
                    <a:lnTo>
                      <a:pt x="657" y="389"/>
                    </a:lnTo>
                    <a:lnTo>
                      <a:pt x="635" y="406"/>
                    </a:lnTo>
                    <a:lnTo>
                      <a:pt x="612" y="420"/>
                    </a:lnTo>
                    <a:lnTo>
                      <a:pt x="612" y="420"/>
                    </a:lnTo>
                    <a:lnTo>
                      <a:pt x="602" y="430"/>
                    </a:lnTo>
                    <a:lnTo>
                      <a:pt x="594" y="438"/>
                    </a:lnTo>
                    <a:lnTo>
                      <a:pt x="579" y="458"/>
                    </a:lnTo>
                    <a:lnTo>
                      <a:pt x="579" y="458"/>
                    </a:lnTo>
                    <a:lnTo>
                      <a:pt x="567" y="473"/>
                    </a:lnTo>
                    <a:lnTo>
                      <a:pt x="559" y="487"/>
                    </a:lnTo>
                    <a:lnTo>
                      <a:pt x="551" y="501"/>
                    </a:lnTo>
                    <a:lnTo>
                      <a:pt x="544" y="518"/>
                    </a:lnTo>
                    <a:lnTo>
                      <a:pt x="544" y="518"/>
                    </a:lnTo>
                    <a:lnTo>
                      <a:pt x="534" y="535"/>
                    </a:lnTo>
                    <a:lnTo>
                      <a:pt x="527" y="552"/>
                    </a:lnTo>
                    <a:lnTo>
                      <a:pt x="527" y="552"/>
                    </a:lnTo>
                    <a:lnTo>
                      <a:pt x="522" y="562"/>
                    </a:lnTo>
                    <a:lnTo>
                      <a:pt x="521" y="573"/>
                    </a:lnTo>
                    <a:lnTo>
                      <a:pt x="518" y="583"/>
                    </a:lnTo>
                    <a:lnTo>
                      <a:pt x="515" y="594"/>
                    </a:lnTo>
                    <a:lnTo>
                      <a:pt x="515" y="594"/>
                    </a:lnTo>
                    <a:lnTo>
                      <a:pt x="508" y="615"/>
                    </a:lnTo>
                    <a:lnTo>
                      <a:pt x="503" y="636"/>
                    </a:lnTo>
                    <a:lnTo>
                      <a:pt x="503" y="636"/>
                    </a:lnTo>
                    <a:lnTo>
                      <a:pt x="486" y="702"/>
                    </a:lnTo>
                    <a:lnTo>
                      <a:pt x="479" y="734"/>
                    </a:lnTo>
                    <a:lnTo>
                      <a:pt x="473" y="767"/>
                    </a:lnTo>
                    <a:lnTo>
                      <a:pt x="473" y="767"/>
                    </a:lnTo>
                    <a:lnTo>
                      <a:pt x="464" y="828"/>
                    </a:lnTo>
                    <a:lnTo>
                      <a:pt x="461" y="858"/>
                    </a:lnTo>
                    <a:lnTo>
                      <a:pt x="459" y="887"/>
                    </a:lnTo>
                    <a:lnTo>
                      <a:pt x="459" y="887"/>
                    </a:lnTo>
                    <a:lnTo>
                      <a:pt x="458" y="920"/>
                    </a:lnTo>
                    <a:lnTo>
                      <a:pt x="458" y="934"/>
                    </a:lnTo>
                    <a:lnTo>
                      <a:pt x="459" y="946"/>
                    </a:lnTo>
                    <a:lnTo>
                      <a:pt x="459" y="946"/>
                    </a:lnTo>
                    <a:lnTo>
                      <a:pt x="461" y="952"/>
                    </a:lnTo>
                    <a:lnTo>
                      <a:pt x="464" y="958"/>
                    </a:lnTo>
                    <a:lnTo>
                      <a:pt x="466" y="963"/>
                    </a:lnTo>
                    <a:lnTo>
                      <a:pt x="468" y="970"/>
                    </a:lnTo>
                    <a:lnTo>
                      <a:pt x="468" y="970"/>
                    </a:lnTo>
                    <a:lnTo>
                      <a:pt x="468" y="976"/>
                    </a:lnTo>
                    <a:lnTo>
                      <a:pt x="466" y="983"/>
                    </a:lnTo>
                    <a:lnTo>
                      <a:pt x="465" y="990"/>
                    </a:lnTo>
                    <a:lnTo>
                      <a:pt x="466" y="997"/>
                    </a:lnTo>
                    <a:lnTo>
                      <a:pt x="466" y="997"/>
                    </a:lnTo>
                    <a:lnTo>
                      <a:pt x="468" y="1004"/>
                    </a:lnTo>
                    <a:lnTo>
                      <a:pt x="472" y="1012"/>
                    </a:lnTo>
                    <a:lnTo>
                      <a:pt x="482" y="1031"/>
                    </a:lnTo>
                    <a:lnTo>
                      <a:pt x="482" y="1031"/>
                    </a:lnTo>
                    <a:lnTo>
                      <a:pt x="486" y="1039"/>
                    </a:lnTo>
                    <a:lnTo>
                      <a:pt x="490" y="1047"/>
                    </a:lnTo>
                    <a:lnTo>
                      <a:pt x="490" y="1047"/>
                    </a:lnTo>
                    <a:lnTo>
                      <a:pt x="492" y="1057"/>
                    </a:lnTo>
                    <a:lnTo>
                      <a:pt x="493" y="1061"/>
                    </a:lnTo>
                    <a:lnTo>
                      <a:pt x="494" y="1063"/>
                    </a:lnTo>
                    <a:lnTo>
                      <a:pt x="497" y="1064"/>
                    </a:lnTo>
                    <a:lnTo>
                      <a:pt x="497" y="1064"/>
                    </a:lnTo>
                    <a:lnTo>
                      <a:pt x="492" y="1038"/>
                    </a:lnTo>
                    <a:lnTo>
                      <a:pt x="489" y="1012"/>
                    </a:lnTo>
                    <a:lnTo>
                      <a:pt x="487" y="986"/>
                    </a:lnTo>
                    <a:lnTo>
                      <a:pt x="486" y="960"/>
                    </a:lnTo>
                    <a:lnTo>
                      <a:pt x="486" y="935"/>
                    </a:lnTo>
                    <a:lnTo>
                      <a:pt x="486" y="910"/>
                    </a:lnTo>
                    <a:lnTo>
                      <a:pt x="490" y="859"/>
                    </a:lnTo>
                    <a:lnTo>
                      <a:pt x="496" y="810"/>
                    </a:lnTo>
                    <a:lnTo>
                      <a:pt x="503" y="761"/>
                    </a:lnTo>
                    <a:lnTo>
                      <a:pt x="510" y="712"/>
                    </a:lnTo>
                    <a:lnTo>
                      <a:pt x="517" y="664"/>
                    </a:lnTo>
                    <a:lnTo>
                      <a:pt x="517" y="664"/>
                    </a:lnTo>
                    <a:lnTo>
                      <a:pt x="520" y="645"/>
                    </a:lnTo>
                    <a:lnTo>
                      <a:pt x="524" y="625"/>
                    </a:lnTo>
                    <a:lnTo>
                      <a:pt x="535" y="586"/>
                    </a:lnTo>
                    <a:lnTo>
                      <a:pt x="535" y="586"/>
                    </a:lnTo>
                    <a:lnTo>
                      <a:pt x="544" y="545"/>
                    </a:lnTo>
                    <a:lnTo>
                      <a:pt x="549" y="527"/>
                    </a:lnTo>
                    <a:lnTo>
                      <a:pt x="556" y="507"/>
                    </a:lnTo>
                    <a:lnTo>
                      <a:pt x="556" y="507"/>
                    </a:lnTo>
                    <a:lnTo>
                      <a:pt x="574" y="480"/>
                    </a:lnTo>
                    <a:lnTo>
                      <a:pt x="595" y="456"/>
                    </a:lnTo>
                    <a:lnTo>
                      <a:pt x="619" y="432"/>
                    </a:lnTo>
                    <a:lnTo>
                      <a:pt x="645" y="413"/>
                    </a:lnTo>
                    <a:lnTo>
                      <a:pt x="671" y="393"/>
                    </a:lnTo>
                    <a:lnTo>
                      <a:pt x="699" y="378"/>
                    </a:lnTo>
                    <a:lnTo>
                      <a:pt x="730" y="364"/>
                    </a:lnTo>
                    <a:lnTo>
                      <a:pt x="747" y="358"/>
                    </a:lnTo>
                    <a:lnTo>
                      <a:pt x="763" y="352"/>
                    </a:lnTo>
                    <a:lnTo>
                      <a:pt x="763" y="352"/>
                    </a:lnTo>
                    <a:lnTo>
                      <a:pt x="748" y="354"/>
                    </a:lnTo>
                    <a:lnTo>
                      <a:pt x="734" y="355"/>
                    </a:lnTo>
                    <a:lnTo>
                      <a:pt x="720" y="358"/>
                    </a:lnTo>
                    <a:lnTo>
                      <a:pt x="706" y="364"/>
                    </a:lnTo>
                    <a:lnTo>
                      <a:pt x="692" y="368"/>
                    </a:lnTo>
                    <a:lnTo>
                      <a:pt x="680" y="375"/>
                    </a:lnTo>
                    <a:lnTo>
                      <a:pt x="668" y="382"/>
                    </a:lnTo>
                    <a:lnTo>
                      <a:pt x="657" y="389"/>
                    </a:lnTo>
                    <a:lnTo>
                      <a:pt x="657" y="389"/>
                    </a:lnTo>
                    <a:close/>
                    <a:moveTo>
                      <a:pt x="650" y="100"/>
                    </a:moveTo>
                    <a:lnTo>
                      <a:pt x="650" y="100"/>
                    </a:lnTo>
                    <a:lnTo>
                      <a:pt x="643" y="94"/>
                    </a:lnTo>
                    <a:lnTo>
                      <a:pt x="636" y="89"/>
                    </a:lnTo>
                    <a:lnTo>
                      <a:pt x="636" y="89"/>
                    </a:lnTo>
                    <a:lnTo>
                      <a:pt x="631" y="84"/>
                    </a:lnTo>
                    <a:lnTo>
                      <a:pt x="624" y="81"/>
                    </a:lnTo>
                    <a:lnTo>
                      <a:pt x="617" y="81"/>
                    </a:lnTo>
                    <a:lnTo>
                      <a:pt x="611" y="81"/>
                    </a:lnTo>
                    <a:lnTo>
                      <a:pt x="598" y="83"/>
                    </a:lnTo>
                    <a:lnTo>
                      <a:pt x="586" y="86"/>
                    </a:lnTo>
                    <a:lnTo>
                      <a:pt x="586" y="86"/>
                    </a:lnTo>
                    <a:lnTo>
                      <a:pt x="551" y="90"/>
                    </a:lnTo>
                    <a:lnTo>
                      <a:pt x="531" y="93"/>
                    </a:lnTo>
                    <a:lnTo>
                      <a:pt x="514" y="98"/>
                    </a:lnTo>
                    <a:lnTo>
                      <a:pt x="514" y="98"/>
                    </a:lnTo>
                    <a:lnTo>
                      <a:pt x="506" y="103"/>
                    </a:lnTo>
                    <a:lnTo>
                      <a:pt x="499" y="107"/>
                    </a:lnTo>
                    <a:lnTo>
                      <a:pt x="499" y="107"/>
                    </a:lnTo>
                    <a:lnTo>
                      <a:pt x="480" y="112"/>
                    </a:lnTo>
                    <a:lnTo>
                      <a:pt x="464" y="121"/>
                    </a:lnTo>
                    <a:lnTo>
                      <a:pt x="464" y="121"/>
                    </a:lnTo>
                    <a:lnTo>
                      <a:pt x="451" y="136"/>
                    </a:lnTo>
                    <a:lnTo>
                      <a:pt x="438" y="155"/>
                    </a:lnTo>
                    <a:lnTo>
                      <a:pt x="434" y="163"/>
                    </a:lnTo>
                    <a:lnTo>
                      <a:pt x="430" y="173"/>
                    </a:lnTo>
                    <a:lnTo>
                      <a:pt x="427" y="183"/>
                    </a:lnTo>
                    <a:lnTo>
                      <a:pt x="427" y="194"/>
                    </a:lnTo>
                    <a:lnTo>
                      <a:pt x="427" y="194"/>
                    </a:lnTo>
                    <a:lnTo>
                      <a:pt x="455" y="181"/>
                    </a:lnTo>
                    <a:lnTo>
                      <a:pt x="485" y="173"/>
                    </a:lnTo>
                    <a:lnTo>
                      <a:pt x="515" y="166"/>
                    </a:lnTo>
                    <a:lnTo>
                      <a:pt x="549" y="160"/>
                    </a:lnTo>
                    <a:lnTo>
                      <a:pt x="583" y="157"/>
                    </a:lnTo>
                    <a:lnTo>
                      <a:pt x="618" y="155"/>
                    </a:lnTo>
                    <a:lnTo>
                      <a:pt x="692" y="152"/>
                    </a:lnTo>
                    <a:lnTo>
                      <a:pt x="692" y="152"/>
                    </a:lnTo>
                    <a:lnTo>
                      <a:pt x="691" y="142"/>
                    </a:lnTo>
                    <a:lnTo>
                      <a:pt x="687" y="133"/>
                    </a:lnTo>
                    <a:lnTo>
                      <a:pt x="682" y="126"/>
                    </a:lnTo>
                    <a:lnTo>
                      <a:pt x="678" y="121"/>
                    </a:lnTo>
                    <a:lnTo>
                      <a:pt x="666" y="110"/>
                    </a:lnTo>
                    <a:lnTo>
                      <a:pt x="650" y="100"/>
                    </a:lnTo>
                    <a:lnTo>
                      <a:pt x="650" y="100"/>
                    </a:lnTo>
                    <a:close/>
                    <a:moveTo>
                      <a:pt x="640" y="24"/>
                    </a:moveTo>
                    <a:lnTo>
                      <a:pt x="640" y="24"/>
                    </a:lnTo>
                    <a:lnTo>
                      <a:pt x="636" y="21"/>
                    </a:lnTo>
                    <a:lnTo>
                      <a:pt x="631" y="18"/>
                    </a:lnTo>
                    <a:lnTo>
                      <a:pt x="631" y="18"/>
                    </a:lnTo>
                    <a:lnTo>
                      <a:pt x="619" y="16"/>
                    </a:lnTo>
                    <a:lnTo>
                      <a:pt x="608" y="16"/>
                    </a:lnTo>
                    <a:lnTo>
                      <a:pt x="597" y="16"/>
                    </a:lnTo>
                    <a:lnTo>
                      <a:pt x="586" y="16"/>
                    </a:lnTo>
                    <a:lnTo>
                      <a:pt x="586" y="16"/>
                    </a:lnTo>
                    <a:lnTo>
                      <a:pt x="573" y="14"/>
                    </a:lnTo>
                    <a:lnTo>
                      <a:pt x="562" y="14"/>
                    </a:lnTo>
                    <a:lnTo>
                      <a:pt x="551" y="16"/>
                    </a:lnTo>
                    <a:lnTo>
                      <a:pt x="539" y="18"/>
                    </a:lnTo>
                    <a:lnTo>
                      <a:pt x="517" y="24"/>
                    </a:lnTo>
                    <a:lnTo>
                      <a:pt x="493" y="30"/>
                    </a:lnTo>
                    <a:lnTo>
                      <a:pt x="493" y="30"/>
                    </a:lnTo>
                    <a:lnTo>
                      <a:pt x="472" y="34"/>
                    </a:lnTo>
                    <a:lnTo>
                      <a:pt x="452" y="39"/>
                    </a:lnTo>
                    <a:lnTo>
                      <a:pt x="434" y="46"/>
                    </a:lnTo>
                    <a:lnTo>
                      <a:pt x="417" y="53"/>
                    </a:lnTo>
                    <a:lnTo>
                      <a:pt x="400" y="62"/>
                    </a:lnTo>
                    <a:lnTo>
                      <a:pt x="385" y="72"/>
                    </a:lnTo>
                    <a:lnTo>
                      <a:pt x="369" y="81"/>
                    </a:lnTo>
                    <a:lnTo>
                      <a:pt x="357" y="93"/>
                    </a:lnTo>
                    <a:lnTo>
                      <a:pt x="357" y="93"/>
                    </a:lnTo>
                    <a:lnTo>
                      <a:pt x="347" y="105"/>
                    </a:lnTo>
                    <a:lnTo>
                      <a:pt x="337" y="119"/>
                    </a:lnTo>
                    <a:lnTo>
                      <a:pt x="327" y="135"/>
                    </a:lnTo>
                    <a:lnTo>
                      <a:pt x="319" y="150"/>
                    </a:lnTo>
                    <a:lnTo>
                      <a:pt x="312" y="167"/>
                    </a:lnTo>
                    <a:lnTo>
                      <a:pt x="309" y="176"/>
                    </a:lnTo>
                    <a:lnTo>
                      <a:pt x="308" y="185"/>
                    </a:lnTo>
                    <a:lnTo>
                      <a:pt x="308" y="194"/>
                    </a:lnTo>
                    <a:lnTo>
                      <a:pt x="308" y="204"/>
                    </a:lnTo>
                    <a:lnTo>
                      <a:pt x="309" y="213"/>
                    </a:lnTo>
                    <a:lnTo>
                      <a:pt x="313" y="225"/>
                    </a:lnTo>
                    <a:lnTo>
                      <a:pt x="313" y="225"/>
                    </a:lnTo>
                    <a:lnTo>
                      <a:pt x="322" y="230"/>
                    </a:lnTo>
                    <a:lnTo>
                      <a:pt x="332" y="236"/>
                    </a:lnTo>
                    <a:lnTo>
                      <a:pt x="341" y="239"/>
                    </a:lnTo>
                    <a:lnTo>
                      <a:pt x="353" y="242"/>
                    </a:lnTo>
                    <a:lnTo>
                      <a:pt x="374" y="244"/>
                    </a:lnTo>
                    <a:lnTo>
                      <a:pt x="396" y="244"/>
                    </a:lnTo>
                    <a:lnTo>
                      <a:pt x="396" y="244"/>
                    </a:lnTo>
                    <a:lnTo>
                      <a:pt x="393" y="233"/>
                    </a:lnTo>
                    <a:lnTo>
                      <a:pt x="391" y="222"/>
                    </a:lnTo>
                    <a:lnTo>
                      <a:pt x="391" y="211"/>
                    </a:lnTo>
                    <a:lnTo>
                      <a:pt x="391" y="198"/>
                    </a:lnTo>
                    <a:lnTo>
                      <a:pt x="392" y="176"/>
                    </a:lnTo>
                    <a:lnTo>
                      <a:pt x="398" y="153"/>
                    </a:lnTo>
                    <a:lnTo>
                      <a:pt x="405" y="132"/>
                    </a:lnTo>
                    <a:lnTo>
                      <a:pt x="414" y="112"/>
                    </a:lnTo>
                    <a:lnTo>
                      <a:pt x="424" y="94"/>
                    </a:lnTo>
                    <a:lnTo>
                      <a:pt x="437" y="80"/>
                    </a:lnTo>
                    <a:lnTo>
                      <a:pt x="437" y="80"/>
                    </a:lnTo>
                    <a:lnTo>
                      <a:pt x="448" y="73"/>
                    </a:lnTo>
                    <a:lnTo>
                      <a:pt x="459" y="66"/>
                    </a:lnTo>
                    <a:lnTo>
                      <a:pt x="487" y="53"/>
                    </a:lnTo>
                    <a:lnTo>
                      <a:pt x="517" y="44"/>
                    </a:lnTo>
                    <a:lnTo>
                      <a:pt x="549" y="37"/>
                    </a:lnTo>
                    <a:lnTo>
                      <a:pt x="581" y="31"/>
                    </a:lnTo>
                    <a:lnTo>
                      <a:pt x="612" y="28"/>
                    </a:lnTo>
                    <a:lnTo>
                      <a:pt x="643" y="28"/>
                    </a:lnTo>
                    <a:lnTo>
                      <a:pt x="656" y="30"/>
                    </a:lnTo>
                    <a:lnTo>
                      <a:pt x="668" y="32"/>
                    </a:lnTo>
                    <a:lnTo>
                      <a:pt x="668" y="32"/>
                    </a:lnTo>
                    <a:lnTo>
                      <a:pt x="663" y="28"/>
                    </a:lnTo>
                    <a:lnTo>
                      <a:pt x="656" y="27"/>
                    </a:lnTo>
                    <a:lnTo>
                      <a:pt x="640" y="24"/>
                    </a:lnTo>
                    <a:lnTo>
                      <a:pt x="640" y="24"/>
                    </a:lnTo>
                    <a:close/>
                    <a:moveTo>
                      <a:pt x="587" y="406"/>
                    </a:moveTo>
                    <a:lnTo>
                      <a:pt x="587" y="406"/>
                    </a:lnTo>
                    <a:lnTo>
                      <a:pt x="579" y="417"/>
                    </a:lnTo>
                    <a:lnTo>
                      <a:pt x="570" y="431"/>
                    </a:lnTo>
                    <a:lnTo>
                      <a:pt x="555" y="459"/>
                    </a:lnTo>
                    <a:lnTo>
                      <a:pt x="555" y="459"/>
                    </a:lnTo>
                    <a:lnTo>
                      <a:pt x="538" y="487"/>
                    </a:lnTo>
                    <a:lnTo>
                      <a:pt x="522" y="514"/>
                    </a:lnTo>
                    <a:lnTo>
                      <a:pt x="508" y="542"/>
                    </a:lnTo>
                    <a:lnTo>
                      <a:pt x="496" y="573"/>
                    </a:lnTo>
                    <a:lnTo>
                      <a:pt x="496" y="573"/>
                    </a:lnTo>
                    <a:lnTo>
                      <a:pt x="490" y="588"/>
                    </a:lnTo>
                    <a:lnTo>
                      <a:pt x="486" y="605"/>
                    </a:lnTo>
                    <a:lnTo>
                      <a:pt x="482" y="622"/>
                    </a:lnTo>
                    <a:lnTo>
                      <a:pt x="478" y="639"/>
                    </a:lnTo>
                    <a:lnTo>
                      <a:pt x="478" y="639"/>
                    </a:lnTo>
                    <a:lnTo>
                      <a:pt x="466" y="670"/>
                    </a:lnTo>
                    <a:lnTo>
                      <a:pt x="458" y="703"/>
                    </a:lnTo>
                    <a:lnTo>
                      <a:pt x="451" y="739"/>
                    </a:lnTo>
                    <a:lnTo>
                      <a:pt x="444" y="775"/>
                    </a:lnTo>
                    <a:lnTo>
                      <a:pt x="440" y="812"/>
                    </a:lnTo>
                    <a:lnTo>
                      <a:pt x="435" y="848"/>
                    </a:lnTo>
                    <a:lnTo>
                      <a:pt x="434" y="885"/>
                    </a:lnTo>
                    <a:lnTo>
                      <a:pt x="434" y="921"/>
                    </a:lnTo>
                    <a:lnTo>
                      <a:pt x="434" y="921"/>
                    </a:lnTo>
                    <a:lnTo>
                      <a:pt x="441" y="924"/>
                    </a:lnTo>
                    <a:lnTo>
                      <a:pt x="451" y="925"/>
                    </a:lnTo>
                    <a:lnTo>
                      <a:pt x="451" y="925"/>
                    </a:lnTo>
                    <a:lnTo>
                      <a:pt x="448" y="910"/>
                    </a:lnTo>
                    <a:lnTo>
                      <a:pt x="447" y="896"/>
                    </a:lnTo>
                    <a:lnTo>
                      <a:pt x="447" y="882"/>
                    </a:lnTo>
                    <a:lnTo>
                      <a:pt x="448" y="869"/>
                    </a:lnTo>
                    <a:lnTo>
                      <a:pt x="451" y="842"/>
                    </a:lnTo>
                    <a:lnTo>
                      <a:pt x="455" y="816"/>
                    </a:lnTo>
                    <a:lnTo>
                      <a:pt x="455" y="816"/>
                    </a:lnTo>
                    <a:lnTo>
                      <a:pt x="461" y="768"/>
                    </a:lnTo>
                    <a:lnTo>
                      <a:pt x="469" y="723"/>
                    </a:lnTo>
                    <a:lnTo>
                      <a:pt x="479" y="678"/>
                    </a:lnTo>
                    <a:lnTo>
                      <a:pt x="490" y="635"/>
                    </a:lnTo>
                    <a:lnTo>
                      <a:pt x="503" y="593"/>
                    </a:lnTo>
                    <a:lnTo>
                      <a:pt x="517" y="550"/>
                    </a:lnTo>
                    <a:lnTo>
                      <a:pt x="534" y="510"/>
                    </a:lnTo>
                    <a:lnTo>
                      <a:pt x="552" y="469"/>
                    </a:lnTo>
                    <a:lnTo>
                      <a:pt x="552" y="469"/>
                    </a:lnTo>
                    <a:lnTo>
                      <a:pt x="570" y="448"/>
                    </a:lnTo>
                    <a:lnTo>
                      <a:pt x="580" y="437"/>
                    </a:lnTo>
                    <a:lnTo>
                      <a:pt x="587" y="424"/>
                    </a:lnTo>
                    <a:lnTo>
                      <a:pt x="587" y="424"/>
                    </a:lnTo>
                    <a:lnTo>
                      <a:pt x="607" y="410"/>
                    </a:lnTo>
                    <a:lnTo>
                      <a:pt x="626" y="397"/>
                    </a:lnTo>
                    <a:lnTo>
                      <a:pt x="646" y="383"/>
                    </a:lnTo>
                    <a:lnTo>
                      <a:pt x="654" y="376"/>
                    </a:lnTo>
                    <a:lnTo>
                      <a:pt x="661" y="369"/>
                    </a:lnTo>
                    <a:lnTo>
                      <a:pt x="661" y="369"/>
                    </a:lnTo>
                    <a:lnTo>
                      <a:pt x="653" y="375"/>
                    </a:lnTo>
                    <a:lnTo>
                      <a:pt x="643" y="379"/>
                    </a:lnTo>
                    <a:lnTo>
                      <a:pt x="624" y="386"/>
                    </a:lnTo>
                    <a:lnTo>
                      <a:pt x="604" y="395"/>
                    </a:lnTo>
                    <a:lnTo>
                      <a:pt x="595" y="400"/>
                    </a:lnTo>
                    <a:lnTo>
                      <a:pt x="587" y="406"/>
                    </a:lnTo>
                    <a:lnTo>
                      <a:pt x="587" y="406"/>
                    </a:lnTo>
                    <a:close/>
                    <a:moveTo>
                      <a:pt x="605" y="1401"/>
                    </a:moveTo>
                    <a:lnTo>
                      <a:pt x="605" y="1401"/>
                    </a:lnTo>
                    <a:lnTo>
                      <a:pt x="610" y="1401"/>
                    </a:lnTo>
                    <a:lnTo>
                      <a:pt x="617" y="1400"/>
                    </a:lnTo>
                    <a:lnTo>
                      <a:pt x="622" y="1398"/>
                    </a:lnTo>
                    <a:lnTo>
                      <a:pt x="626" y="1396"/>
                    </a:lnTo>
                    <a:lnTo>
                      <a:pt x="626" y="1396"/>
                    </a:lnTo>
                    <a:lnTo>
                      <a:pt x="629" y="1393"/>
                    </a:lnTo>
                    <a:lnTo>
                      <a:pt x="631" y="1389"/>
                    </a:lnTo>
                    <a:lnTo>
                      <a:pt x="631" y="1377"/>
                    </a:lnTo>
                    <a:lnTo>
                      <a:pt x="631" y="1372"/>
                    </a:lnTo>
                    <a:lnTo>
                      <a:pt x="629" y="1366"/>
                    </a:lnTo>
                    <a:lnTo>
                      <a:pt x="628" y="1362"/>
                    </a:lnTo>
                    <a:lnTo>
                      <a:pt x="624" y="1358"/>
                    </a:lnTo>
                    <a:lnTo>
                      <a:pt x="624" y="1358"/>
                    </a:lnTo>
                    <a:lnTo>
                      <a:pt x="618" y="1355"/>
                    </a:lnTo>
                    <a:lnTo>
                      <a:pt x="611" y="1355"/>
                    </a:lnTo>
                    <a:lnTo>
                      <a:pt x="604" y="1355"/>
                    </a:lnTo>
                    <a:lnTo>
                      <a:pt x="597" y="1354"/>
                    </a:lnTo>
                    <a:lnTo>
                      <a:pt x="597" y="1354"/>
                    </a:lnTo>
                    <a:lnTo>
                      <a:pt x="595" y="1361"/>
                    </a:lnTo>
                    <a:lnTo>
                      <a:pt x="591" y="1368"/>
                    </a:lnTo>
                    <a:lnTo>
                      <a:pt x="587" y="1376"/>
                    </a:lnTo>
                    <a:lnTo>
                      <a:pt x="586" y="1382"/>
                    </a:lnTo>
                    <a:lnTo>
                      <a:pt x="586" y="1387"/>
                    </a:lnTo>
                    <a:lnTo>
                      <a:pt x="586" y="1387"/>
                    </a:lnTo>
                    <a:lnTo>
                      <a:pt x="593" y="1390"/>
                    </a:lnTo>
                    <a:lnTo>
                      <a:pt x="597" y="1394"/>
                    </a:lnTo>
                    <a:lnTo>
                      <a:pt x="601" y="1398"/>
                    </a:lnTo>
                    <a:lnTo>
                      <a:pt x="605" y="1401"/>
                    </a:lnTo>
                    <a:lnTo>
                      <a:pt x="605" y="1401"/>
                    </a:lnTo>
                    <a:close/>
                    <a:moveTo>
                      <a:pt x="607" y="1484"/>
                    </a:moveTo>
                    <a:lnTo>
                      <a:pt x="607" y="1484"/>
                    </a:lnTo>
                    <a:lnTo>
                      <a:pt x="605" y="1488"/>
                    </a:lnTo>
                    <a:lnTo>
                      <a:pt x="602" y="1491"/>
                    </a:lnTo>
                    <a:lnTo>
                      <a:pt x="595" y="1495"/>
                    </a:lnTo>
                    <a:lnTo>
                      <a:pt x="587" y="1497"/>
                    </a:lnTo>
                    <a:lnTo>
                      <a:pt x="579" y="1495"/>
                    </a:lnTo>
                    <a:lnTo>
                      <a:pt x="570" y="1493"/>
                    </a:lnTo>
                    <a:lnTo>
                      <a:pt x="565" y="1487"/>
                    </a:lnTo>
                    <a:lnTo>
                      <a:pt x="560" y="1480"/>
                    </a:lnTo>
                    <a:lnTo>
                      <a:pt x="559" y="1476"/>
                    </a:lnTo>
                    <a:lnTo>
                      <a:pt x="559" y="1470"/>
                    </a:lnTo>
                    <a:lnTo>
                      <a:pt x="559" y="1470"/>
                    </a:lnTo>
                    <a:lnTo>
                      <a:pt x="559" y="1469"/>
                    </a:lnTo>
                    <a:lnTo>
                      <a:pt x="560" y="1466"/>
                    </a:lnTo>
                    <a:lnTo>
                      <a:pt x="563" y="1463"/>
                    </a:lnTo>
                    <a:lnTo>
                      <a:pt x="563" y="1463"/>
                    </a:lnTo>
                    <a:lnTo>
                      <a:pt x="567" y="1443"/>
                    </a:lnTo>
                    <a:lnTo>
                      <a:pt x="573" y="1421"/>
                    </a:lnTo>
                    <a:lnTo>
                      <a:pt x="573" y="1421"/>
                    </a:lnTo>
                    <a:lnTo>
                      <a:pt x="566" y="1428"/>
                    </a:lnTo>
                    <a:lnTo>
                      <a:pt x="560" y="1436"/>
                    </a:lnTo>
                    <a:lnTo>
                      <a:pt x="553" y="1446"/>
                    </a:lnTo>
                    <a:lnTo>
                      <a:pt x="549" y="1456"/>
                    </a:lnTo>
                    <a:lnTo>
                      <a:pt x="545" y="1466"/>
                    </a:lnTo>
                    <a:lnTo>
                      <a:pt x="544" y="1477"/>
                    </a:lnTo>
                    <a:lnTo>
                      <a:pt x="544" y="1488"/>
                    </a:lnTo>
                    <a:lnTo>
                      <a:pt x="546" y="1500"/>
                    </a:lnTo>
                    <a:lnTo>
                      <a:pt x="546" y="1500"/>
                    </a:lnTo>
                    <a:lnTo>
                      <a:pt x="551" y="1498"/>
                    </a:lnTo>
                    <a:lnTo>
                      <a:pt x="556" y="1497"/>
                    </a:lnTo>
                    <a:lnTo>
                      <a:pt x="556" y="1497"/>
                    </a:lnTo>
                    <a:lnTo>
                      <a:pt x="559" y="1501"/>
                    </a:lnTo>
                    <a:lnTo>
                      <a:pt x="562" y="1504"/>
                    </a:lnTo>
                    <a:lnTo>
                      <a:pt x="572" y="1508"/>
                    </a:lnTo>
                    <a:lnTo>
                      <a:pt x="577" y="1509"/>
                    </a:lnTo>
                    <a:lnTo>
                      <a:pt x="583" y="1509"/>
                    </a:lnTo>
                    <a:lnTo>
                      <a:pt x="587" y="1509"/>
                    </a:lnTo>
                    <a:lnTo>
                      <a:pt x="591" y="1507"/>
                    </a:lnTo>
                    <a:lnTo>
                      <a:pt x="591" y="1507"/>
                    </a:lnTo>
                    <a:lnTo>
                      <a:pt x="593" y="1509"/>
                    </a:lnTo>
                    <a:lnTo>
                      <a:pt x="594" y="1511"/>
                    </a:lnTo>
                    <a:lnTo>
                      <a:pt x="598" y="1512"/>
                    </a:lnTo>
                    <a:lnTo>
                      <a:pt x="608" y="1509"/>
                    </a:lnTo>
                    <a:lnTo>
                      <a:pt x="608" y="1509"/>
                    </a:lnTo>
                    <a:lnTo>
                      <a:pt x="611" y="1501"/>
                    </a:lnTo>
                    <a:lnTo>
                      <a:pt x="614" y="1493"/>
                    </a:lnTo>
                    <a:lnTo>
                      <a:pt x="615" y="1474"/>
                    </a:lnTo>
                    <a:lnTo>
                      <a:pt x="615" y="1436"/>
                    </a:lnTo>
                    <a:lnTo>
                      <a:pt x="615" y="1436"/>
                    </a:lnTo>
                    <a:lnTo>
                      <a:pt x="614" y="1443"/>
                    </a:lnTo>
                    <a:lnTo>
                      <a:pt x="612" y="1450"/>
                    </a:lnTo>
                    <a:lnTo>
                      <a:pt x="611" y="1462"/>
                    </a:lnTo>
                    <a:lnTo>
                      <a:pt x="611" y="1473"/>
                    </a:lnTo>
                    <a:lnTo>
                      <a:pt x="610" y="1478"/>
                    </a:lnTo>
                    <a:lnTo>
                      <a:pt x="607" y="1484"/>
                    </a:lnTo>
                    <a:lnTo>
                      <a:pt x="607" y="1484"/>
                    </a:lnTo>
                    <a:close/>
                    <a:moveTo>
                      <a:pt x="586" y="1405"/>
                    </a:moveTo>
                    <a:lnTo>
                      <a:pt x="586" y="1405"/>
                    </a:lnTo>
                    <a:lnTo>
                      <a:pt x="587" y="1414"/>
                    </a:lnTo>
                    <a:lnTo>
                      <a:pt x="586" y="1422"/>
                    </a:lnTo>
                    <a:lnTo>
                      <a:pt x="579" y="1442"/>
                    </a:lnTo>
                    <a:lnTo>
                      <a:pt x="572" y="1460"/>
                    </a:lnTo>
                    <a:lnTo>
                      <a:pt x="570" y="1469"/>
                    </a:lnTo>
                    <a:lnTo>
                      <a:pt x="572" y="1476"/>
                    </a:lnTo>
                    <a:lnTo>
                      <a:pt x="572" y="1476"/>
                    </a:lnTo>
                    <a:lnTo>
                      <a:pt x="574" y="1480"/>
                    </a:lnTo>
                    <a:lnTo>
                      <a:pt x="580" y="1484"/>
                    </a:lnTo>
                    <a:lnTo>
                      <a:pt x="586" y="1484"/>
                    </a:lnTo>
                    <a:lnTo>
                      <a:pt x="591" y="1483"/>
                    </a:lnTo>
                    <a:lnTo>
                      <a:pt x="591" y="1483"/>
                    </a:lnTo>
                    <a:lnTo>
                      <a:pt x="595" y="1478"/>
                    </a:lnTo>
                    <a:lnTo>
                      <a:pt x="598" y="1471"/>
                    </a:lnTo>
                    <a:lnTo>
                      <a:pt x="602" y="1456"/>
                    </a:lnTo>
                    <a:lnTo>
                      <a:pt x="602" y="1456"/>
                    </a:lnTo>
                    <a:lnTo>
                      <a:pt x="605" y="1446"/>
                    </a:lnTo>
                    <a:lnTo>
                      <a:pt x="605" y="1435"/>
                    </a:lnTo>
                    <a:lnTo>
                      <a:pt x="607" y="1425"/>
                    </a:lnTo>
                    <a:lnTo>
                      <a:pt x="608" y="1414"/>
                    </a:lnTo>
                    <a:lnTo>
                      <a:pt x="608" y="1414"/>
                    </a:lnTo>
                    <a:lnTo>
                      <a:pt x="602" y="1412"/>
                    </a:lnTo>
                    <a:lnTo>
                      <a:pt x="597" y="1408"/>
                    </a:lnTo>
                    <a:lnTo>
                      <a:pt x="591" y="1407"/>
                    </a:lnTo>
                    <a:lnTo>
                      <a:pt x="586" y="1405"/>
                    </a:lnTo>
                    <a:lnTo>
                      <a:pt x="586" y="1405"/>
                    </a:lnTo>
                    <a:close/>
                    <a:moveTo>
                      <a:pt x="558" y="1518"/>
                    </a:moveTo>
                    <a:lnTo>
                      <a:pt x="558" y="1518"/>
                    </a:lnTo>
                    <a:lnTo>
                      <a:pt x="551" y="1540"/>
                    </a:lnTo>
                    <a:lnTo>
                      <a:pt x="545" y="1564"/>
                    </a:lnTo>
                    <a:lnTo>
                      <a:pt x="541" y="1588"/>
                    </a:lnTo>
                    <a:lnTo>
                      <a:pt x="535" y="1612"/>
                    </a:lnTo>
                    <a:lnTo>
                      <a:pt x="535" y="1612"/>
                    </a:lnTo>
                    <a:lnTo>
                      <a:pt x="539" y="1610"/>
                    </a:lnTo>
                    <a:lnTo>
                      <a:pt x="544" y="1610"/>
                    </a:lnTo>
                    <a:lnTo>
                      <a:pt x="553" y="1612"/>
                    </a:lnTo>
                    <a:lnTo>
                      <a:pt x="553" y="1612"/>
                    </a:lnTo>
                    <a:lnTo>
                      <a:pt x="562" y="1591"/>
                    </a:lnTo>
                    <a:lnTo>
                      <a:pt x="570" y="1570"/>
                    </a:lnTo>
                    <a:lnTo>
                      <a:pt x="576" y="1547"/>
                    </a:lnTo>
                    <a:lnTo>
                      <a:pt x="583" y="1523"/>
                    </a:lnTo>
                    <a:lnTo>
                      <a:pt x="583" y="1523"/>
                    </a:lnTo>
                    <a:lnTo>
                      <a:pt x="569" y="1519"/>
                    </a:lnTo>
                    <a:lnTo>
                      <a:pt x="563" y="1518"/>
                    </a:lnTo>
                    <a:lnTo>
                      <a:pt x="558" y="1518"/>
                    </a:lnTo>
                    <a:lnTo>
                      <a:pt x="558" y="1518"/>
                    </a:lnTo>
                    <a:close/>
                    <a:moveTo>
                      <a:pt x="494" y="263"/>
                    </a:moveTo>
                    <a:lnTo>
                      <a:pt x="494" y="263"/>
                    </a:lnTo>
                    <a:lnTo>
                      <a:pt x="492" y="267"/>
                    </a:lnTo>
                    <a:lnTo>
                      <a:pt x="489" y="272"/>
                    </a:lnTo>
                    <a:lnTo>
                      <a:pt x="489" y="272"/>
                    </a:lnTo>
                    <a:lnTo>
                      <a:pt x="499" y="267"/>
                    </a:lnTo>
                    <a:lnTo>
                      <a:pt x="507" y="263"/>
                    </a:lnTo>
                    <a:lnTo>
                      <a:pt x="507" y="263"/>
                    </a:lnTo>
                    <a:lnTo>
                      <a:pt x="494" y="263"/>
                    </a:lnTo>
                    <a:lnTo>
                      <a:pt x="494" y="263"/>
                    </a:lnTo>
                    <a:close/>
                    <a:moveTo>
                      <a:pt x="441" y="1641"/>
                    </a:moveTo>
                    <a:lnTo>
                      <a:pt x="441" y="1641"/>
                    </a:lnTo>
                    <a:lnTo>
                      <a:pt x="445" y="1640"/>
                    </a:lnTo>
                    <a:lnTo>
                      <a:pt x="451" y="1639"/>
                    </a:lnTo>
                    <a:lnTo>
                      <a:pt x="456" y="1637"/>
                    </a:lnTo>
                    <a:lnTo>
                      <a:pt x="461" y="1634"/>
                    </a:lnTo>
                    <a:lnTo>
                      <a:pt x="461" y="1634"/>
                    </a:lnTo>
                    <a:lnTo>
                      <a:pt x="458" y="1630"/>
                    </a:lnTo>
                    <a:lnTo>
                      <a:pt x="459" y="1625"/>
                    </a:lnTo>
                    <a:lnTo>
                      <a:pt x="461" y="1615"/>
                    </a:lnTo>
                    <a:lnTo>
                      <a:pt x="461" y="1615"/>
                    </a:lnTo>
                    <a:lnTo>
                      <a:pt x="462" y="1615"/>
                    </a:lnTo>
                    <a:lnTo>
                      <a:pt x="464" y="1616"/>
                    </a:lnTo>
                    <a:lnTo>
                      <a:pt x="465" y="1616"/>
                    </a:lnTo>
                    <a:lnTo>
                      <a:pt x="466" y="1613"/>
                    </a:lnTo>
                    <a:lnTo>
                      <a:pt x="466" y="1613"/>
                    </a:lnTo>
                    <a:lnTo>
                      <a:pt x="471" y="1605"/>
                    </a:lnTo>
                    <a:lnTo>
                      <a:pt x="472" y="1595"/>
                    </a:lnTo>
                    <a:lnTo>
                      <a:pt x="478" y="1575"/>
                    </a:lnTo>
                    <a:lnTo>
                      <a:pt x="478" y="1575"/>
                    </a:lnTo>
                    <a:lnTo>
                      <a:pt x="492" y="1523"/>
                    </a:lnTo>
                    <a:lnTo>
                      <a:pt x="499" y="1497"/>
                    </a:lnTo>
                    <a:lnTo>
                      <a:pt x="503" y="1471"/>
                    </a:lnTo>
                    <a:lnTo>
                      <a:pt x="503" y="1471"/>
                    </a:lnTo>
                    <a:lnTo>
                      <a:pt x="503" y="1456"/>
                    </a:lnTo>
                    <a:lnTo>
                      <a:pt x="503" y="1441"/>
                    </a:lnTo>
                    <a:lnTo>
                      <a:pt x="503" y="1407"/>
                    </a:lnTo>
                    <a:lnTo>
                      <a:pt x="503" y="1407"/>
                    </a:lnTo>
                    <a:lnTo>
                      <a:pt x="503" y="1323"/>
                    </a:lnTo>
                    <a:lnTo>
                      <a:pt x="501" y="1238"/>
                    </a:lnTo>
                    <a:lnTo>
                      <a:pt x="497" y="1070"/>
                    </a:lnTo>
                    <a:lnTo>
                      <a:pt x="497" y="1070"/>
                    </a:lnTo>
                    <a:lnTo>
                      <a:pt x="496" y="1077"/>
                    </a:lnTo>
                    <a:lnTo>
                      <a:pt x="493" y="1083"/>
                    </a:lnTo>
                    <a:lnTo>
                      <a:pt x="489" y="1088"/>
                    </a:lnTo>
                    <a:lnTo>
                      <a:pt x="485" y="1092"/>
                    </a:lnTo>
                    <a:lnTo>
                      <a:pt x="476" y="1101"/>
                    </a:lnTo>
                    <a:lnTo>
                      <a:pt x="472" y="1106"/>
                    </a:lnTo>
                    <a:lnTo>
                      <a:pt x="471" y="1112"/>
                    </a:lnTo>
                    <a:lnTo>
                      <a:pt x="471" y="1112"/>
                    </a:lnTo>
                    <a:lnTo>
                      <a:pt x="469" y="1125"/>
                    </a:lnTo>
                    <a:lnTo>
                      <a:pt x="469" y="1140"/>
                    </a:lnTo>
                    <a:lnTo>
                      <a:pt x="471" y="1156"/>
                    </a:lnTo>
                    <a:lnTo>
                      <a:pt x="473" y="1164"/>
                    </a:lnTo>
                    <a:lnTo>
                      <a:pt x="473" y="1164"/>
                    </a:lnTo>
                    <a:lnTo>
                      <a:pt x="475" y="1170"/>
                    </a:lnTo>
                    <a:lnTo>
                      <a:pt x="478" y="1174"/>
                    </a:lnTo>
                    <a:lnTo>
                      <a:pt x="480" y="1178"/>
                    </a:lnTo>
                    <a:lnTo>
                      <a:pt x="482" y="1182"/>
                    </a:lnTo>
                    <a:lnTo>
                      <a:pt x="482" y="1182"/>
                    </a:lnTo>
                    <a:lnTo>
                      <a:pt x="480" y="1186"/>
                    </a:lnTo>
                    <a:lnTo>
                      <a:pt x="479" y="1189"/>
                    </a:lnTo>
                    <a:lnTo>
                      <a:pt x="473" y="1196"/>
                    </a:lnTo>
                    <a:lnTo>
                      <a:pt x="468" y="1203"/>
                    </a:lnTo>
                    <a:lnTo>
                      <a:pt x="466" y="1206"/>
                    </a:lnTo>
                    <a:lnTo>
                      <a:pt x="466" y="1209"/>
                    </a:lnTo>
                    <a:lnTo>
                      <a:pt x="466" y="1209"/>
                    </a:lnTo>
                    <a:lnTo>
                      <a:pt x="466" y="1212"/>
                    </a:lnTo>
                    <a:lnTo>
                      <a:pt x="468" y="1215"/>
                    </a:lnTo>
                    <a:lnTo>
                      <a:pt x="472" y="1219"/>
                    </a:lnTo>
                    <a:lnTo>
                      <a:pt x="476" y="1224"/>
                    </a:lnTo>
                    <a:lnTo>
                      <a:pt x="480" y="1230"/>
                    </a:lnTo>
                    <a:lnTo>
                      <a:pt x="480" y="1230"/>
                    </a:lnTo>
                    <a:lnTo>
                      <a:pt x="480" y="1237"/>
                    </a:lnTo>
                    <a:lnTo>
                      <a:pt x="480" y="1244"/>
                    </a:lnTo>
                    <a:lnTo>
                      <a:pt x="476" y="1255"/>
                    </a:lnTo>
                    <a:lnTo>
                      <a:pt x="476" y="1255"/>
                    </a:lnTo>
                    <a:lnTo>
                      <a:pt x="480" y="1261"/>
                    </a:lnTo>
                    <a:lnTo>
                      <a:pt x="483" y="1268"/>
                    </a:lnTo>
                    <a:lnTo>
                      <a:pt x="485" y="1275"/>
                    </a:lnTo>
                    <a:lnTo>
                      <a:pt x="485" y="1282"/>
                    </a:lnTo>
                    <a:lnTo>
                      <a:pt x="485" y="1289"/>
                    </a:lnTo>
                    <a:lnTo>
                      <a:pt x="482" y="1296"/>
                    </a:lnTo>
                    <a:lnTo>
                      <a:pt x="479" y="1303"/>
                    </a:lnTo>
                    <a:lnTo>
                      <a:pt x="476" y="1309"/>
                    </a:lnTo>
                    <a:lnTo>
                      <a:pt x="476" y="1309"/>
                    </a:lnTo>
                    <a:lnTo>
                      <a:pt x="479" y="1314"/>
                    </a:lnTo>
                    <a:lnTo>
                      <a:pt x="482" y="1320"/>
                    </a:lnTo>
                    <a:lnTo>
                      <a:pt x="483" y="1325"/>
                    </a:lnTo>
                    <a:lnTo>
                      <a:pt x="483" y="1332"/>
                    </a:lnTo>
                    <a:lnTo>
                      <a:pt x="482" y="1338"/>
                    </a:lnTo>
                    <a:lnTo>
                      <a:pt x="480" y="1342"/>
                    </a:lnTo>
                    <a:lnTo>
                      <a:pt x="478" y="1347"/>
                    </a:lnTo>
                    <a:lnTo>
                      <a:pt x="475" y="1348"/>
                    </a:lnTo>
                    <a:lnTo>
                      <a:pt x="475" y="1348"/>
                    </a:lnTo>
                    <a:lnTo>
                      <a:pt x="476" y="1356"/>
                    </a:lnTo>
                    <a:lnTo>
                      <a:pt x="479" y="1363"/>
                    </a:lnTo>
                    <a:lnTo>
                      <a:pt x="482" y="1370"/>
                    </a:lnTo>
                    <a:lnTo>
                      <a:pt x="483" y="1373"/>
                    </a:lnTo>
                    <a:lnTo>
                      <a:pt x="483" y="1377"/>
                    </a:lnTo>
                    <a:lnTo>
                      <a:pt x="483" y="1377"/>
                    </a:lnTo>
                    <a:lnTo>
                      <a:pt x="482" y="1382"/>
                    </a:lnTo>
                    <a:lnTo>
                      <a:pt x="480" y="1384"/>
                    </a:lnTo>
                    <a:lnTo>
                      <a:pt x="475" y="1391"/>
                    </a:lnTo>
                    <a:lnTo>
                      <a:pt x="471" y="1397"/>
                    </a:lnTo>
                    <a:lnTo>
                      <a:pt x="469" y="1400"/>
                    </a:lnTo>
                    <a:lnTo>
                      <a:pt x="469" y="1403"/>
                    </a:lnTo>
                    <a:lnTo>
                      <a:pt x="469" y="1403"/>
                    </a:lnTo>
                    <a:lnTo>
                      <a:pt x="469" y="1405"/>
                    </a:lnTo>
                    <a:lnTo>
                      <a:pt x="471" y="1410"/>
                    </a:lnTo>
                    <a:lnTo>
                      <a:pt x="473" y="1414"/>
                    </a:lnTo>
                    <a:lnTo>
                      <a:pt x="478" y="1420"/>
                    </a:lnTo>
                    <a:lnTo>
                      <a:pt x="480" y="1424"/>
                    </a:lnTo>
                    <a:lnTo>
                      <a:pt x="480" y="1424"/>
                    </a:lnTo>
                    <a:lnTo>
                      <a:pt x="480" y="1428"/>
                    </a:lnTo>
                    <a:lnTo>
                      <a:pt x="479" y="1432"/>
                    </a:lnTo>
                    <a:lnTo>
                      <a:pt x="476" y="1438"/>
                    </a:lnTo>
                    <a:lnTo>
                      <a:pt x="473" y="1445"/>
                    </a:lnTo>
                    <a:lnTo>
                      <a:pt x="471" y="1453"/>
                    </a:lnTo>
                    <a:lnTo>
                      <a:pt x="471" y="1453"/>
                    </a:lnTo>
                    <a:lnTo>
                      <a:pt x="471" y="1460"/>
                    </a:lnTo>
                    <a:lnTo>
                      <a:pt x="473" y="1470"/>
                    </a:lnTo>
                    <a:lnTo>
                      <a:pt x="475" y="1480"/>
                    </a:lnTo>
                    <a:lnTo>
                      <a:pt x="475" y="1486"/>
                    </a:lnTo>
                    <a:lnTo>
                      <a:pt x="475" y="1490"/>
                    </a:lnTo>
                    <a:lnTo>
                      <a:pt x="475" y="1490"/>
                    </a:lnTo>
                    <a:lnTo>
                      <a:pt x="472" y="1495"/>
                    </a:lnTo>
                    <a:lnTo>
                      <a:pt x="469" y="1501"/>
                    </a:lnTo>
                    <a:lnTo>
                      <a:pt x="466" y="1507"/>
                    </a:lnTo>
                    <a:lnTo>
                      <a:pt x="465" y="1512"/>
                    </a:lnTo>
                    <a:lnTo>
                      <a:pt x="465" y="1512"/>
                    </a:lnTo>
                    <a:lnTo>
                      <a:pt x="465" y="1521"/>
                    </a:lnTo>
                    <a:lnTo>
                      <a:pt x="468" y="1528"/>
                    </a:lnTo>
                    <a:lnTo>
                      <a:pt x="475" y="1540"/>
                    </a:lnTo>
                    <a:lnTo>
                      <a:pt x="475" y="1540"/>
                    </a:lnTo>
                    <a:lnTo>
                      <a:pt x="473" y="1546"/>
                    </a:lnTo>
                    <a:lnTo>
                      <a:pt x="471" y="1550"/>
                    </a:lnTo>
                    <a:lnTo>
                      <a:pt x="464" y="1556"/>
                    </a:lnTo>
                    <a:lnTo>
                      <a:pt x="456" y="1561"/>
                    </a:lnTo>
                    <a:lnTo>
                      <a:pt x="454" y="1566"/>
                    </a:lnTo>
                    <a:lnTo>
                      <a:pt x="452" y="1570"/>
                    </a:lnTo>
                    <a:lnTo>
                      <a:pt x="452" y="1570"/>
                    </a:lnTo>
                    <a:lnTo>
                      <a:pt x="452" y="1574"/>
                    </a:lnTo>
                    <a:lnTo>
                      <a:pt x="452" y="1578"/>
                    </a:lnTo>
                    <a:lnTo>
                      <a:pt x="456" y="1588"/>
                    </a:lnTo>
                    <a:lnTo>
                      <a:pt x="459" y="1596"/>
                    </a:lnTo>
                    <a:lnTo>
                      <a:pt x="459" y="1602"/>
                    </a:lnTo>
                    <a:lnTo>
                      <a:pt x="459" y="1608"/>
                    </a:lnTo>
                    <a:lnTo>
                      <a:pt x="459" y="1608"/>
                    </a:lnTo>
                    <a:lnTo>
                      <a:pt x="448" y="1613"/>
                    </a:lnTo>
                    <a:lnTo>
                      <a:pt x="444" y="1616"/>
                    </a:lnTo>
                    <a:lnTo>
                      <a:pt x="440" y="1620"/>
                    </a:lnTo>
                    <a:lnTo>
                      <a:pt x="440" y="1620"/>
                    </a:lnTo>
                    <a:lnTo>
                      <a:pt x="438" y="1626"/>
                    </a:lnTo>
                    <a:lnTo>
                      <a:pt x="440" y="1632"/>
                    </a:lnTo>
                    <a:lnTo>
                      <a:pt x="441" y="1641"/>
                    </a:lnTo>
                    <a:lnTo>
                      <a:pt x="441" y="1641"/>
                    </a:lnTo>
                    <a:close/>
                    <a:moveTo>
                      <a:pt x="486" y="251"/>
                    </a:moveTo>
                    <a:lnTo>
                      <a:pt x="486" y="251"/>
                    </a:lnTo>
                    <a:lnTo>
                      <a:pt x="478" y="253"/>
                    </a:lnTo>
                    <a:lnTo>
                      <a:pt x="469" y="254"/>
                    </a:lnTo>
                    <a:lnTo>
                      <a:pt x="452" y="261"/>
                    </a:lnTo>
                    <a:lnTo>
                      <a:pt x="438" y="270"/>
                    </a:lnTo>
                    <a:lnTo>
                      <a:pt x="424" y="279"/>
                    </a:lnTo>
                    <a:lnTo>
                      <a:pt x="424" y="279"/>
                    </a:lnTo>
                    <a:lnTo>
                      <a:pt x="428" y="279"/>
                    </a:lnTo>
                    <a:lnTo>
                      <a:pt x="433" y="281"/>
                    </a:lnTo>
                    <a:lnTo>
                      <a:pt x="434" y="284"/>
                    </a:lnTo>
                    <a:lnTo>
                      <a:pt x="438" y="286"/>
                    </a:lnTo>
                    <a:lnTo>
                      <a:pt x="438" y="286"/>
                    </a:lnTo>
                    <a:lnTo>
                      <a:pt x="442" y="284"/>
                    </a:lnTo>
                    <a:lnTo>
                      <a:pt x="445" y="281"/>
                    </a:lnTo>
                    <a:lnTo>
                      <a:pt x="449" y="274"/>
                    </a:lnTo>
                    <a:lnTo>
                      <a:pt x="454" y="265"/>
                    </a:lnTo>
                    <a:lnTo>
                      <a:pt x="456" y="263"/>
                    </a:lnTo>
                    <a:lnTo>
                      <a:pt x="461" y="261"/>
                    </a:lnTo>
                    <a:lnTo>
                      <a:pt x="461" y="261"/>
                    </a:lnTo>
                    <a:lnTo>
                      <a:pt x="466" y="260"/>
                    </a:lnTo>
                    <a:lnTo>
                      <a:pt x="472" y="261"/>
                    </a:lnTo>
                    <a:lnTo>
                      <a:pt x="478" y="261"/>
                    </a:lnTo>
                    <a:lnTo>
                      <a:pt x="485" y="263"/>
                    </a:lnTo>
                    <a:lnTo>
                      <a:pt x="485" y="263"/>
                    </a:lnTo>
                    <a:lnTo>
                      <a:pt x="486" y="257"/>
                    </a:lnTo>
                    <a:lnTo>
                      <a:pt x="487" y="253"/>
                    </a:lnTo>
                    <a:lnTo>
                      <a:pt x="486" y="251"/>
                    </a:lnTo>
                    <a:lnTo>
                      <a:pt x="486" y="251"/>
                    </a:lnTo>
                    <a:close/>
                    <a:moveTo>
                      <a:pt x="462" y="274"/>
                    </a:moveTo>
                    <a:lnTo>
                      <a:pt x="462" y="274"/>
                    </a:lnTo>
                    <a:lnTo>
                      <a:pt x="459" y="277"/>
                    </a:lnTo>
                    <a:lnTo>
                      <a:pt x="456" y="281"/>
                    </a:lnTo>
                    <a:lnTo>
                      <a:pt x="454" y="291"/>
                    </a:lnTo>
                    <a:lnTo>
                      <a:pt x="454" y="291"/>
                    </a:lnTo>
                    <a:lnTo>
                      <a:pt x="468" y="282"/>
                    </a:lnTo>
                    <a:lnTo>
                      <a:pt x="482" y="275"/>
                    </a:lnTo>
                    <a:lnTo>
                      <a:pt x="482" y="275"/>
                    </a:lnTo>
                    <a:lnTo>
                      <a:pt x="476" y="275"/>
                    </a:lnTo>
                    <a:lnTo>
                      <a:pt x="472" y="275"/>
                    </a:lnTo>
                    <a:lnTo>
                      <a:pt x="468" y="274"/>
                    </a:lnTo>
                    <a:lnTo>
                      <a:pt x="462" y="274"/>
                    </a:lnTo>
                    <a:lnTo>
                      <a:pt x="462" y="274"/>
                    </a:lnTo>
                    <a:close/>
                    <a:moveTo>
                      <a:pt x="466" y="1097"/>
                    </a:moveTo>
                    <a:lnTo>
                      <a:pt x="466" y="1097"/>
                    </a:lnTo>
                    <a:lnTo>
                      <a:pt x="473" y="1087"/>
                    </a:lnTo>
                    <a:lnTo>
                      <a:pt x="482" y="1077"/>
                    </a:lnTo>
                    <a:lnTo>
                      <a:pt x="482" y="1077"/>
                    </a:lnTo>
                    <a:lnTo>
                      <a:pt x="480" y="1061"/>
                    </a:lnTo>
                    <a:lnTo>
                      <a:pt x="478" y="1049"/>
                    </a:lnTo>
                    <a:lnTo>
                      <a:pt x="473" y="1038"/>
                    </a:lnTo>
                    <a:lnTo>
                      <a:pt x="469" y="1026"/>
                    </a:lnTo>
                    <a:lnTo>
                      <a:pt x="469" y="1026"/>
                    </a:lnTo>
                    <a:lnTo>
                      <a:pt x="462" y="1011"/>
                    </a:lnTo>
                    <a:lnTo>
                      <a:pt x="458" y="1005"/>
                    </a:lnTo>
                    <a:lnTo>
                      <a:pt x="454" y="1001"/>
                    </a:lnTo>
                    <a:lnTo>
                      <a:pt x="454" y="1001"/>
                    </a:lnTo>
                    <a:lnTo>
                      <a:pt x="459" y="1011"/>
                    </a:lnTo>
                    <a:lnTo>
                      <a:pt x="464" y="1022"/>
                    </a:lnTo>
                    <a:lnTo>
                      <a:pt x="468" y="1035"/>
                    </a:lnTo>
                    <a:lnTo>
                      <a:pt x="469" y="1047"/>
                    </a:lnTo>
                    <a:lnTo>
                      <a:pt x="469" y="1060"/>
                    </a:lnTo>
                    <a:lnTo>
                      <a:pt x="468" y="1066"/>
                    </a:lnTo>
                    <a:lnTo>
                      <a:pt x="466" y="1070"/>
                    </a:lnTo>
                    <a:lnTo>
                      <a:pt x="462" y="1074"/>
                    </a:lnTo>
                    <a:lnTo>
                      <a:pt x="459" y="1078"/>
                    </a:lnTo>
                    <a:lnTo>
                      <a:pt x="454" y="1081"/>
                    </a:lnTo>
                    <a:lnTo>
                      <a:pt x="448" y="1084"/>
                    </a:lnTo>
                    <a:lnTo>
                      <a:pt x="448" y="1084"/>
                    </a:lnTo>
                    <a:lnTo>
                      <a:pt x="444" y="1084"/>
                    </a:lnTo>
                    <a:lnTo>
                      <a:pt x="438" y="1083"/>
                    </a:lnTo>
                    <a:lnTo>
                      <a:pt x="431" y="1081"/>
                    </a:lnTo>
                    <a:lnTo>
                      <a:pt x="426" y="1078"/>
                    </a:lnTo>
                    <a:lnTo>
                      <a:pt x="426" y="1078"/>
                    </a:lnTo>
                    <a:lnTo>
                      <a:pt x="421" y="1061"/>
                    </a:lnTo>
                    <a:lnTo>
                      <a:pt x="420" y="1043"/>
                    </a:lnTo>
                    <a:lnTo>
                      <a:pt x="420" y="1026"/>
                    </a:lnTo>
                    <a:lnTo>
                      <a:pt x="419" y="1011"/>
                    </a:lnTo>
                    <a:lnTo>
                      <a:pt x="419" y="1011"/>
                    </a:lnTo>
                    <a:lnTo>
                      <a:pt x="419" y="1019"/>
                    </a:lnTo>
                    <a:lnTo>
                      <a:pt x="417" y="1031"/>
                    </a:lnTo>
                    <a:lnTo>
                      <a:pt x="414" y="1053"/>
                    </a:lnTo>
                    <a:lnTo>
                      <a:pt x="414" y="1064"/>
                    </a:lnTo>
                    <a:lnTo>
                      <a:pt x="416" y="1076"/>
                    </a:lnTo>
                    <a:lnTo>
                      <a:pt x="419" y="1085"/>
                    </a:lnTo>
                    <a:lnTo>
                      <a:pt x="421" y="1091"/>
                    </a:lnTo>
                    <a:lnTo>
                      <a:pt x="426" y="1095"/>
                    </a:lnTo>
                    <a:lnTo>
                      <a:pt x="426" y="1095"/>
                    </a:lnTo>
                    <a:lnTo>
                      <a:pt x="430" y="1094"/>
                    </a:lnTo>
                    <a:lnTo>
                      <a:pt x="435" y="1094"/>
                    </a:lnTo>
                    <a:lnTo>
                      <a:pt x="445" y="1095"/>
                    </a:lnTo>
                    <a:lnTo>
                      <a:pt x="455" y="1097"/>
                    </a:lnTo>
                    <a:lnTo>
                      <a:pt x="461" y="1097"/>
                    </a:lnTo>
                    <a:lnTo>
                      <a:pt x="466" y="1097"/>
                    </a:lnTo>
                    <a:lnTo>
                      <a:pt x="466" y="1097"/>
                    </a:lnTo>
                    <a:close/>
                    <a:moveTo>
                      <a:pt x="475" y="1275"/>
                    </a:moveTo>
                    <a:lnTo>
                      <a:pt x="475" y="1275"/>
                    </a:lnTo>
                    <a:lnTo>
                      <a:pt x="472" y="1272"/>
                    </a:lnTo>
                    <a:lnTo>
                      <a:pt x="469" y="1268"/>
                    </a:lnTo>
                    <a:lnTo>
                      <a:pt x="466" y="1264"/>
                    </a:lnTo>
                    <a:lnTo>
                      <a:pt x="465" y="1258"/>
                    </a:lnTo>
                    <a:lnTo>
                      <a:pt x="465" y="1258"/>
                    </a:lnTo>
                    <a:lnTo>
                      <a:pt x="465" y="1252"/>
                    </a:lnTo>
                    <a:lnTo>
                      <a:pt x="466" y="1247"/>
                    </a:lnTo>
                    <a:lnTo>
                      <a:pt x="471" y="1236"/>
                    </a:lnTo>
                    <a:lnTo>
                      <a:pt x="471" y="1236"/>
                    </a:lnTo>
                    <a:lnTo>
                      <a:pt x="466" y="1230"/>
                    </a:lnTo>
                    <a:lnTo>
                      <a:pt x="462" y="1226"/>
                    </a:lnTo>
                    <a:lnTo>
                      <a:pt x="458" y="1222"/>
                    </a:lnTo>
                    <a:lnTo>
                      <a:pt x="456" y="1216"/>
                    </a:lnTo>
                    <a:lnTo>
                      <a:pt x="456" y="1216"/>
                    </a:lnTo>
                    <a:lnTo>
                      <a:pt x="455" y="1210"/>
                    </a:lnTo>
                    <a:lnTo>
                      <a:pt x="456" y="1206"/>
                    </a:lnTo>
                    <a:lnTo>
                      <a:pt x="461" y="1196"/>
                    </a:lnTo>
                    <a:lnTo>
                      <a:pt x="466" y="1188"/>
                    </a:lnTo>
                    <a:lnTo>
                      <a:pt x="468" y="1184"/>
                    </a:lnTo>
                    <a:lnTo>
                      <a:pt x="469" y="1179"/>
                    </a:lnTo>
                    <a:lnTo>
                      <a:pt x="469" y="1179"/>
                    </a:lnTo>
                    <a:lnTo>
                      <a:pt x="468" y="1175"/>
                    </a:lnTo>
                    <a:lnTo>
                      <a:pt x="464" y="1171"/>
                    </a:lnTo>
                    <a:lnTo>
                      <a:pt x="461" y="1168"/>
                    </a:lnTo>
                    <a:lnTo>
                      <a:pt x="459" y="1163"/>
                    </a:lnTo>
                    <a:lnTo>
                      <a:pt x="459" y="1163"/>
                    </a:lnTo>
                    <a:lnTo>
                      <a:pt x="458" y="1157"/>
                    </a:lnTo>
                    <a:lnTo>
                      <a:pt x="458" y="1151"/>
                    </a:lnTo>
                    <a:lnTo>
                      <a:pt x="459" y="1137"/>
                    </a:lnTo>
                    <a:lnTo>
                      <a:pt x="461" y="1123"/>
                    </a:lnTo>
                    <a:lnTo>
                      <a:pt x="459" y="1116"/>
                    </a:lnTo>
                    <a:lnTo>
                      <a:pt x="458" y="1111"/>
                    </a:lnTo>
                    <a:lnTo>
                      <a:pt x="458" y="1111"/>
                    </a:lnTo>
                    <a:lnTo>
                      <a:pt x="448" y="1109"/>
                    </a:lnTo>
                    <a:lnTo>
                      <a:pt x="440" y="1109"/>
                    </a:lnTo>
                    <a:lnTo>
                      <a:pt x="440" y="1109"/>
                    </a:lnTo>
                    <a:lnTo>
                      <a:pt x="444" y="1139"/>
                    </a:lnTo>
                    <a:lnTo>
                      <a:pt x="447" y="1170"/>
                    </a:lnTo>
                    <a:lnTo>
                      <a:pt x="448" y="1199"/>
                    </a:lnTo>
                    <a:lnTo>
                      <a:pt x="448" y="1227"/>
                    </a:lnTo>
                    <a:lnTo>
                      <a:pt x="447" y="1288"/>
                    </a:lnTo>
                    <a:lnTo>
                      <a:pt x="447" y="1349"/>
                    </a:lnTo>
                    <a:lnTo>
                      <a:pt x="447" y="1349"/>
                    </a:lnTo>
                    <a:lnTo>
                      <a:pt x="445" y="1380"/>
                    </a:lnTo>
                    <a:lnTo>
                      <a:pt x="444" y="1412"/>
                    </a:lnTo>
                    <a:lnTo>
                      <a:pt x="441" y="1477"/>
                    </a:lnTo>
                    <a:lnTo>
                      <a:pt x="441" y="1477"/>
                    </a:lnTo>
                    <a:lnTo>
                      <a:pt x="438" y="1508"/>
                    </a:lnTo>
                    <a:lnTo>
                      <a:pt x="434" y="1537"/>
                    </a:lnTo>
                    <a:lnTo>
                      <a:pt x="426" y="1592"/>
                    </a:lnTo>
                    <a:lnTo>
                      <a:pt x="426" y="1592"/>
                    </a:lnTo>
                    <a:lnTo>
                      <a:pt x="421" y="1609"/>
                    </a:lnTo>
                    <a:lnTo>
                      <a:pt x="417" y="1625"/>
                    </a:lnTo>
                    <a:lnTo>
                      <a:pt x="417" y="1632"/>
                    </a:lnTo>
                    <a:lnTo>
                      <a:pt x="419" y="1637"/>
                    </a:lnTo>
                    <a:lnTo>
                      <a:pt x="423" y="1640"/>
                    </a:lnTo>
                    <a:lnTo>
                      <a:pt x="430" y="1643"/>
                    </a:lnTo>
                    <a:lnTo>
                      <a:pt x="430" y="1643"/>
                    </a:lnTo>
                    <a:lnTo>
                      <a:pt x="430" y="1636"/>
                    </a:lnTo>
                    <a:lnTo>
                      <a:pt x="428" y="1630"/>
                    </a:lnTo>
                    <a:lnTo>
                      <a:pt x="428" y="1626"/>
                    </a:lnTo>
                    <a:lnTo>
                      <a:pt x="430" y="1619"/>
                    </a:lnTo>
                    <a:lnTo>
                      <a:pt x="430" y="1619"/>
                    </a:lnTo>
                    <a:lnTo>
                      <a:pt x="431" y="1616"/>
                    </a:lnTo>
                    <a:lnTo>
                      <a:pt x="434" y="1612"/>
                    </a:lnTo>
                    <a:lnTo>
                      <a:pt x="440" y="1608"/>
                    </a:lnTo>
                    <a:lnTo>
                      <a:pt x="445" y="1602"/>
                    </a:lnTo>
                    <a:lnTo>
                      <a:pt x="448" y="1599"/>
                    </a:lnTo>
                    <a:lnTo>
                      <a:pt x="449" y="1596"/>
                    </a:lnTo>
                    <a:lnTo>
                      <a:pt x="449" y="1596"/>
                    </a:lnTo>
                    <a:lnTo>
                      <a:pt x="449" y="1594"/>
                    </a:lnTo>
                    <a:lnTo>
                      <a:pt x="448" y="1589"/>
                    </a:lnTo>
                    <a:lnTo>
                      <a:pt x="445" y="1581"/>
                    </a:lnTo>
                    <a:lnTo>
                      <a:pt x="442" y="1573"/>
                    </a:lnTo>
                    <a:lnTo>
                      <a:pt x="441" y="1570"/>
                    </a:lnTo>
                    <a:lnTo>
                      <a:pt x="442" y="1566"/>
                    </a:lnTo>
                    <a:lnTo>
                      <a:pt x="442" y="1566"/>
                    </a:lnTo>
                    <a:lnTo>
                      <a:pt x="444" y="1563"/>
                    </a:lnTo>
                    <a:lnTo>
                      <a:pt x="445" y="1559"/>
                    </a:lnTo>
                    <a:lnTo>
                      <a:pt x="452" y="1553"/>
                    </a:lnTo>
                    <a:lnTo>
                      <a:pt x="458" y="1547"/>
                    </a:lnTo>
                    <a:lnTo>
                      <a:pt x="461" y="1543"/>
                    </a:lnTo>
                    <a:lnTo>
                      <a:pt x="462" y="1540"/>
                    </a:lnTo>
                    <a:lnTo>
                      <a:pt x="462" y="1540"/>
                    </a:lnTo>
                    <a:lnTo>
                      <a:pt x="462" y="1536"/>
                    </a:lnTo>
                    <a:lnTo>
                      <a:pt x="461" y="1533"/>
                    </a:lnTo>
                    <a:lnTo>
                      <a:pt x="458" y="1525"/>
                    </a:lnTo>
                    <a:lnTo>
                      <a:pt x="454" y="1516"/>
                    </a:lnTo>
                    <a:lnTo>
                      <a:pt x="454" y="1512"/>
                    </a:lnTo>
                    <a:lnTo>
                      <a:pt x="454" y="1508"/>
                    </a:lnTo>
                    <a:lnTo>
                      <a:pt x="454" y="1508"/>
                    </a:lnTo>
                    <a:lnTo>
                      <a:pt x="455" y="1501"/>
                    </a:lnTo>
                    <a:lnTo>
                      <a:pt x="459" y="1495"/>
                    </a:lnTo>
                    <a:lnTo>
                      <a:pt x="462" y="1488"/>
                    </a:lnTo>
                    <a:lnTo>
                      <a:pt x="465" y="1481"/>
                    </a:lnTo>
                    <a:lnTo>
                      <a:pt x="465" y="1481"/>
                    </a:lnTo>
                    <a:lnTo>
                      <a:pt x="464" y="1473"/>
                    </a:lnTo>
                    <a:lnTo>
                      <a:pt x="461" y="1466"/>
                    </a:lnTo>
                    <a:lnTo>
                      <a:pt x="459" y="1459"/>
                    </a:lnTo>
                    <a:lnTo>
                      <a:pt x="458" y="1450"/>
                    </a:lnTo>
                    <a:lnTo>
                      <a:pt x="458" y="1450"/>
                    </a:lnTo>
                    <a:lnTo>
                      <a:pt x="461" y="1446"/>
                    </a:lnTo>
                    <a:lnTo>
                      <a:pt x="464" y="1442"/>
                    </a:lnTo>
                    <a:lnTo>
                      <a:pt x="466" y="1436"/>
                    </a:lnTo>
                    <a:lnTo>
                      <a:pt x="469" y="1431"/>
                    </a:lnTo>
                    <a:lnTo>
                      <a:pt x="469" y="1431"/>
                    </a:lnTo>
                    <a:lnTo>
                      <a:pt x="468" y="1428"/>
                    </a:lnTo>
                    <a:lnTo>
                      <a:pt x="468" y="1424"/>
                    </a:lnTo>
                    <a:lnTo>
                      <a:pt x="464" y="1417"/>
                    </a:lnTo>
                    <a:lnTo>
                      <a:pt x="459" y="1410"/>
                    </a:lnTo>
                    <a:lnTo>
                      <a:pt x="458" y="1405"/>
                    </a:lnTo>
                    <a:lnTo>
                      <a:pt x="458" y="1401"/>
                    </a:lnTo>
                    <a:lnTo>
                      <a:pt x="458" y="1401"/>
                    </a:lnTo>
                    <a:lnTo>
                      <a:pt x="458" y="1398"/>
                    </a:lnTo>
                    <a:lnTo>
                      <a:pt x="459" y="1394"/>
                    </a:lnTo>
                    <a:lnTo>
                      <a:pt x="465" y="1387"/>
                    </a:lnTo>
                    <a:lnTo>
                      <a:pt x="469" y="1382"/>
                    </a:lnTo>
                    <a:lnTo>
                      <a:pt x="471" y="1377"/>
                    </a:lnTo>
                    <a:lnTo>
                      <a:pt x="472" y="1375"/>
                    </a:lnTo>
                    <a:lnTo>
                      <a:pt x="472" y="1375"/>
                    </a:lnTo>
                    <a:lnTo>
                      <a:pt x="471" y="1369"/>
                    </a:lnTo>
                    <a:lnTo>
                      <a:pt x="466" y="1362"/>
                    </a:lnTo>
                    <a:lnTo>
                      <a:pt x="464" y="1356"/>
                    </a:lnTo>
                    <a:lnTo>
                      <a:pt x="462" y="1349"/>
                    </a:lnTo>
                    <a:lnTo>
                      <a:pt x="462" y="1349"/>
                    </a:lnTo>
                    <a:lnTo>
                      <a:pt x="468" y="1339"/>
                    </a:lnTo>
                    <a:lnTo>
                      <a:pt x="473" y="1330"/>
                    </a:lnTo>
                    <a:lnTo>
                      <a:pt x="473" y="1330"/>
                    </a:lnTo>
                    <a:lnTo>
                      <a:pt x="468" y="1323"/>
                    </a:lnTo>
                    <a:lnTo>
                      <a:pt x="466" y="1316"/>
                    </a:lnTo>
                    <a:lnTo>
                      <a:pt x="466" y="1309"/>
                    </a:lnTo>
                    <a:lnTo>
                      <a:pt x="468" y="1302"/>
                    </a:lnTo>
                    <a:lnTo>
                      <a:pt x="473" y="1288"/>
                    </a:lnTo>
                    <a:lnTo>
                      <a:pt x="475" y="1282"/>
                    </a:lnTo>
                    <a:lnTo>
                      <a:pt x="475" y="1275"/>
                    </a:lnTo>
                    <a:lnTo>
                      <a:pt x="475" y="1275"/>
                    </a:lnTo>
                    <a:close/>
                    <a:moveTo>
                      <a:pt x="438" y="997"/>
                    </a:moveTo>
                    <a:lnTo>
                      <a:pt x="438" y="997"/>
                    </a:lnTo>
                    <a:lnTo>
                      <a:pt x="431" y="997"/>
                    </a:lnTo>
                    <a:lnTo>
                      <a:pt x="430" y="997"/>
                    </a:lnTo>
                    <a:lnTo>
                      <a:pt x="428" y="1000"/>
                    </a:lnTo>
                    <a:lnTo>
                      <a:pt x="428" y="1000"/>
                    </a:lnTo>
                    <a:lnTo>
                      <a:pt x="430" y="1008"/>
                    </a:lnTo>
                    <a:lnTo>
                      <a:pt x="431" y="1018"/>
                    </a:lnTo>
                    <a:lnTo>
                      <a:pt x="431" y="1038"/>
                    </a:lnTo>
                    <a:lnTo>
                      <a:pt x="431" y="1046"/>
                    </a:lnTo>
                    <a:lnTo>
                      <a:pt x="431" y="1056"/>
                    </a:lnTo>
                    <a:lnTo>
                      <a:pt x="434" y="1064"/>
                    </a:lnTo>
                    <a:lnTo>
                      <a:pt x="438" y="1071"/>
                    </a:lnTo>
                    <a:lnTo>
                      <a:pt x="438" y="1071"/>
                    </a:lnTo>
                    <a:lnTo>
                      <a:pt x="444" y="1070"/>
                    </a:lnTo>
                    <a:lnTo>
                      <a:pt x="449" y="1069"/>
                    </a:lnTo>
                    <a:lnTo>
                      <a:pt x="454" y="1066"/>
                    </a:lnTo>
                    <a:lnTo>
                      <a:pt x="456" y="1061"/>
                    </a:lnTo>
                    <a:lnTo>
                      <a:pt x="458" y="1057"/>
                    </a:lnTo>
                    <a:lnTo>
                      <a:pt x="458" y="1052"/>
                    </a:lnTo>
                    <a:lnTo>
                      <a:pt x="458" y="1039"/>
                    </a:lnTo>
                    <a:lnTo>
                      <a:pt x="454" y="1026"/>
                    </a:lnTo>
                    <a:lnTo>
                      <a:pt x="449" y="1014"/>
                    </a:lnTo>
                    <a:lnTo>
                      <a:pt x="444" y="1004"/>
                    </a:lnTo>
                    <a:lnTo>
                      <a:pt x="438" y="997"/>
                    </a:lnTo>
                    <a:lnTo>
                      <a:pt x="438" y="997"/>
                    </a:lnTo>
                    <a:close/>
                    <a:moveTo>
                      <a:pt x="419" y="939"/>
                    </a:moveTo>
                    <a:lnTo>
                      <a:pt x="419" y="939"/>
                    </a:lnTo>
                    <a:lnTo>
                      <a:pt x="417" y="953"/>
                    </a:lnTo>
                    <a:lnTo>
                      <a:pt x="417" y="966"/>
                    </a:lnTo>
                    <a:lnTo>
                      <a:pt x="419" y="976"/>
                    </a:lnTo>
                    <a:lnTo>
                      <a:pt x="424" y="987"/>
                    </a:lnTo>
                    <a:lnTo>
                      <a:pt x="424" y="987"/>
                    </a:lnTo>
                    <a:lnTo>
                      <a:pt x="431" y="984"/>
                    </a:lnTo>
                    <a:lnTo>
                      <a:pt x="437" y="984"/>
                    </a:lnTo>
                    <a:lnTo>
                      <a:pt x="442" y="984"/>
                    </a:lnTo>
                    <a:lnTo>
                      <a:pt x="448" y="983"/>
                    </a:lnTo>
                    <a:lnTo>
                      <a:pt x="448" y="983"/>
                    </a:lnTo>
                    <a:lnTo>
                      <a:pt x="448" y="980"/>
                    </a:lnTo>
                    <a:lnTo>
                      <a:pt x="449" y="977"/>
                    </a:lnTo>
                    <a:lnTo>
                      <a:pt x="449" y="977"/>
                    </a:lnTo>
                    <a:lnTo>
                      <a:pt x="452" y="980"/>
                    </a:lnTo>
                    <a:lnTo>
                      <a:pt x="452" y="980"/>
                    </a:lnTo>
                    <a:lnTo>
                      <a:pt x="454" y="970"/>
                    </a:lnTo>
                    <a:lnTo>
                      <a:pt x="454" y="960"/>
                    </a:lnTo>
                    <a:lnTo>
                      <a:pt x="451" y="952"/>
                    </a:lnTo>
                    <a:lnTo>
                      <a:pt x="447" y="945"/>
                    </a:lnTo>
                    <a:lnTo>
                      <a:pt x="441" y="939"/>
                    </a:lnTo>
                    <a:lnTo>
                      <a:pt x="435" y="937"/>
                    </a:lnTo>
                    <a:lnTo>
                      <a:pt x="427" y="937"/>
                    </a:lnTo>
                    <a:lnTo>
                      <a:pt x="419" y="939"/>
                    </a:lnTo>
                    <a:lnTo>
                      <a:pt x="419" y="939"/>
                    </a:lnTo>
                    <a:close/>
                    <a:moveTo>
                      <a:pt x="428" y="295"/>
                    </a:moveTo>
                    <a:lnTo>
                      <a:pt x="428" y="295"/>
                    </a:lnTo>
                    <a:lnTo>
                      <a:pt x="428" y="299"/>
                    </a:lnTo>
                    <a:lnTo>
                      <a:pt x="427" y="303"/>
                    </a:lnTo>
                    <a:lnTo>
                      <a:pt x="427" y="308"/>
                    </a:lnTo>
                    <a:lnTo>
                      <a:pt x="428" y="310"/>
                    </a:lnTo>
                    <a:lnTo>
                      <a:pt x="428" y="310"/>
                    </a:lnTo>
                    <a:lnTo>
                      <a:pt x="435" y="305"/>
                    </a:lnTo>
                    <a:lnTo>
                      <a:pt x="444" y="298"/>
                    </a:lnTo>
                    <a:lnTo>
                      <a:pt x="444" y="298"/>
                    </a:lnTo>
                    <a:lnTo>
                      <a:pt x="434" y="296"/>
                    </a:lnTo>
                    <a:lnTo>
                      <a:pt x="431" y="296"/>
                    </a:lnTo>
                    <a:lnTo>
                      <a:pt x="428" y="295"/>
                    </a:lnTo>
                    <a:lnTo>
                      <a:pt x="428" y="295"/>
                    </a:lnTo>
                    <a:close/>
                    <a:moveTo>
                      <a:pt x="385" y="312"/>
                    </a:moveTo>
                    <a:lnTo>
                      <a:pt x="385" y="312"/>
                    </a:lnTo>
                    <a:lnTo>
                      <a:pt x="391" y="313"/>
                    </a:lnTo>
                    <a:lnTo>
                      <a:pt x="396" y="313"/>
                    </a:lnTo>
                    <a:lnTo>
                      <a:pt x="400" y="312"/>
                    </a:lnTo>
                    <a:lnTo>
                      <a:pt x="405" y="310"/>
                    </a:lnTo>
                    <a:lnTo>
                      <a:pt x="409" y="305"/>
                    </a:lnTo>
                    <a:lnTo>
                      <a:pt x="412" y="299"/>
                    </a:lnTo>
                    <a:lnTo>
                      <a:pt x="412" y="299"/>
                    </a:lnTo>
                    <a:lnTo>
                      <a:pt x="414" y="301"/>
                    </a:lnTo>
                    <a:lnTo>
                      <a:pt x="417" y="301"/>
                    </a:lnTo>
                    <a:lnTo>
                      <a:pt x="417" y="301"/>
                    </a:lnTo>
                    <a:lnTo>
                      <a:pt x="420" y="291"/>
                    </a:lnTo>
                    <a:lnTo>
                      <a:pt x="420" y="285"/>
                    </a:lnTo>
                    <a:lnTo>
                      <a:pt x="420" y="281"/>
                    </a:lnTo>
                    <a:lnTo>
                      <a:pt x="420" y="281"/>
                    </a:lnTo>
                    <a:lnTo>
                      <a:pt x="410" y="288"/>
                    </a:lnTo>
                    <a:lnTo>
                      <a:pt x="400" y="295"/>
                    </a:lnTo>
                    <a:lnTo>
                      <a:pt x="392" y="303"/>
                    </a:lnTo>
                    <a:lnTo>
                      <a:pt x="385" y="312"/>
                    </a:lnTo>
                    <a:lnTo>
                      <a:pt x="385" y="312"/>
                    </a:lnTo>
                    <a:close/>
                    <a:moveTo>
                      <a:pt x="228" y="868"/>
                    </a:moveTo>
                    <a:lnTo>
                      <a:pt x="228" y="868"/>
                    </a:lnTo>
                    <a:lnTo>
                      <a:pt x="229" y="830"/>
                    </a:lnTo>
                    <a:lnTo>
                      <a:pt x="229" y="793"/>
                    </a:lnTo>
                    <a:lnTo>
                      <a:pt x="229" y="755"/>
                    </a:lnTo>
                    <a:lnTo>
                      <a:pt x="230" y="716"/>
                    </a:lnTo>
                    <a:lnTo>
                      <a:pt x="230" y="716"/>
                    </a:lnTo>
                    <a:lnTo>
                      <a:pt x="233" y="685"/>
                    </a:lnTo>
                    <a:lnTo>
                      <a:pt x="236" y="654"/>
                    </a:lnTo>
                    <a:lnTo>
                      <a:pt x="242" y="623"/>
                    </a:lnTo>
                    <a:lnTo>
                      <a:pt x="247" y="594"/>
                    </a:lnTo>
                    <a:lnTo>
                      <a:pt x="247" y="594"/>
                    </a:lnTo>
                    <a:lnTo>
                      <a:pt x="256" y="564"/>
                    </a:lnTo>
                    <a:lnTo>
                      <a:pt x="267" y="535"/>
                    </a:lnTo>
                    <a:lnTo>
                      <a:pt x="291" y="477"/>
                    </a:lnTo>
                    <a:lnTo>
                      <a:pt x="291" y="477"/>
                    </a:lnTo>
                    <a:lnTo>
                      <a:pt x="298" y="462"/>
                    </a:lnTo>
                    <a:lnTo>
                      <a:pt x="308" y="447"/>
                    </a:lnTo>
                    <a:lnTo>
                      <a:pt x="318" y="432"/>
                    </a:lnTo>
                    <a:lnTo>
                      <a:pt x="327" y="418"/>
                    </a:lnTo>
                    <a:lnTo>
                      <a:pt x="350" y="392"/>
                    </a:lnTo>
                    <a:lnTo>
                      <a:pt x="360" y="378"/>
                    </a:lnTo>
                    <a:lnTo>
                      <a:pt x="369" y="364"/>
                    </a:lnTo>
                    <a:lnTo>
                      <a:pt x="369" y="364"/>
                    </a:lnTo>
                    <a:lnTo>
                      <a:pt x="381" y="354"/>
                    </a:lnTo>
                    <a:lnTo>
                      <a:pt x="393" y="343"/>
                    </a:lnTo>
                    <a:lnTo>
                      <a:pt x="405" y="330"/>
                    </a:lnTo>
                    <a:lnTo>
                      <a:pt x="413" y="319"/>
                    </a:lnTo>
                    <a:lnTo>
                      <a:pt x="413" y="319"/>
                    </a:lnTo>
                    <a:lnTo>
                      <a:pt x="402" y="322"/>
                    </a:lnTo>
                    <a:lnTo>
                      <a:pt x="393" y="326"/>
                    </a:lnTo>
                    <a:lnTo>
                      <a:pt x="386" y="331"/>
                    </a:lnTo>
                    <a:lnTo>
                      <a:pt x="381" y="338"/>
                    </a:lnTo>
                    <a:lnTo>
                      <a:pt x="369" y="352"/>
                    </a:lnTo>
                    <a:lnTo>
                      <a:pt x="362" y="359"/>
                    </a:lnTo>
                    <a:lnTo>
                      <a:pt x="355" y="364"/>
                    </a:lnTo>
                    <a:lnTo>
                      <a:pt x="355" y="364"/>
                    </a:lnTo>
                    <a:lnTo>
                      <a:pt x="353" y="372"/>
                    </a:lnTo>
                    <a:lnTo>
                      <a:pt x="350" y="378"/>
                    </a:lnTo>
                    <a:lnTo>
                      <a:pt x="344" y="383"/>
                    </a:lnTo>
                    <a:lnTo>
                      <a:pt x="339" y="386"/>
                    </a:lnTo>
                    <a:lnTo>
                      <a:pt x="339" y="386"/>
                    </a:lnTo>
                    <a:lnTo>
                      <a:pt x="330" y="388"/>
                    </a:lnTo>
                    <a:lnTo>
                      <a:pt x="326" y="388"/>
                    </a:lnTo>
                    <a:lnTo>
                      <a:pt x="320" y="389"/>
                    </a:lnTo>
                    <a:lnTo>
                      <a:pt x="320" y="389"/>
                    </a:lnTo>
                    <a:lnTo>
                      <a:pt x="323" y="402"/>
                    </a:lnTo>
                    <a:lnTo>
                      <a:pt x="323" y="407"/>
                    </a:lnTo>
                    <a:lnTo>
                      <a:pt x="322" y="410"/>
                    </a:lnTo>
                    <a:lnTo>
                      <a:pt x="320" y="413"/>
                    </a:lnTo>
                    <a:lnTo>
                      <a:pt x="316" y="416"/>
                    </a:lnTo>
                    <a:lnTo>
                      <a:pt x="312" y="417"/>
                    </a:lnTo>
                    <a:lnTo>
                      <a:pt x="306" y="418"/>
                    </a:lnTo>
                    <a:lnTo>
                      <a:pt x="306" y="418"/>
                    </a:lnTo>
                    <a:lnTo>
                      <a:pt x="301" y="432"/>
                    </a:lnTo>
                    <a:lnTo>
                      <a:pt x="294" y="444"/>
                    </a:lnTo>
                    <a:lnTo>
                      <a:pt x="289" y="449"/>
                    </a:lnTo>
                    <a:lnTo>
                      <a:pt x="285" y="454"/>
                    </a:lnTo>
                    <a:lnTo>
                      <a:pt x="278" y="456"/>
                    </a:lnTo>
                    <a:lnTo>
                      <a:pt x="273" y="459"/>
                    </a:lnTo>
                    <a:lnTo>
                      <a:pt x="273" y="459"/>
                    </a:lnTo>
                    <a:lnTo>
                      <a:pt x="274" y="468"/>
                    </a:lnTo>
                    <a:lnTo>
                      <a:pt x="274" y="473"/>
                    </a:lnTo>
                    <a:lnTo>
                      <a:pt x="273" y="479"/>
                    </a:lnTo>
                    <a:lnTo>
                      <a:pt x="271" y="483"/>
                    </a:lnTo>
                    <a:lnTo>
                      <a:pt x="266" y="491"/>
                    </a:lnTo>
                    <a:lnTo>
                      <a:pt x="259" y="497"/>
                    </a:lnTo>
                    <a:lnTo>
                      <a:pt x="259" y="497"/>
                    </a:lnTo>
                    <a:lnTo>
                      <a:pt x="261" y="501"/>
                    </a:lnTo>
                    <a:lnTo>
                      <a:pt x="263" y="507"/>
                    </a:lnTo>
                    <a:lnTo>
                      <a:pt x="266" y="515"/>
                    </a:lnTo>
                    <a:lnTo>
                      <a:pt x="266" y="515"/>
                    </a:lnTo>
                    <a:lnTo>
                      <a:pt x="264" y="518"/>
                    </a:lnTo>
                    <a:lnTo>
                      <a:pt x="263" y="520"/>
                    </a:lnTo>
                    <a:lnTo>
                      <a:pt x="259" y="522"/>
                    </a:lnTo>
                    <a:lnTo>
                      <a:pt x="254" y="524"/>
                    </a:lnTo>
                    <a:lnTo>
                      <a:pt x="253" y="525"/>
                    </a:lnTo>
                    <a:lnTo>
                      <a:pt x="252" y="528"/>
                    </a:lnTo>
                    <a:lnTo>
                      <a:pt x="252" y="528"/>
                    </a:lnTo>
                    <a:lnTo>
                      <a:pt x="252" y="534"/>
                    </a:lnTo>
                    <a:lnTo>
                      <a:pt x="254" y="536"/>
                    </a:lnTo>
                    <a:lnTo>
                      <a:pt x="256" y="541"/>
                    </a:lnTo>
                    <a:lnTo>
                      <a:pt x="257" y="545"/>
                    </a:lnTo>
                    <a:lnTo>
                      <a:pt x="257" y="545"/>
                    </a:lnTo>
                    <a:lnTo>
                      <a:pt x="253" y="552"/>
                    </a:lnTo>
                    <a:lnTo>
                      <a:pt x="249" y="557"/>
                    </a:lnTo>
                    <a:lnTo>
                      <a:pt x="242" y="562"/>
                    </a:lnTo>
                    <a:lnTo>
                      <a:pt x="237" y="567"/>
                    </a:lnTo>
                    <a:lnTo>
                      <a:pt x="237" y="567"/>
                    </a:lnTo>
                    <a:lnTo>
                      <a:pt x="239" y="571"/>
                    </a:lnTo>
                    <a:lnTo>
                      <a:pt x="242" y="577"/>
                    </a:lnTo>
                    <a:lnTo>
                      <a:pt x="243" y="581"/>
                    </a:lnTo>
                    <a:lnTo>
                      <a:pt x="243" y="588"/>
                    </a:lnTo>
                    <a:lnTo>
                      <a:pt x="243" y="588"/>
                    </a:lnTo>
                    <a:lnTo>
                      <a:pt x="236" y="593"/>
                    </a:lnTo>
                    <a:lnTo>
                      <a:pt x="230" y="597"/>
                    </a:lnTo>
                    <a:lnTo>
                      <a:pt x="230" y="597"/>
                    </a:lnTo>
                    <a:lnTo>
                      <a:pt x="230" y="600"/>
                    </a:lnTo>
                    <a:lnTo>
                      <a:pt x="230" y="602"/>
                    </a:lnTo>
                    <a:lnTo>
                      <a:pt x="232" y="607"/>
                    </a:lnTo>
                    <a:lnTo>
                      <a:pt x="235" y="611"/>
                    </a:lnTo>
                    <a:lnTo>
                      <a:pt x="235" y="614"/>
                    </a:lnTo>
                    <a:lnTo>
                      <a:pt x="235" y="616"/>
                    </a:lnTo>
                    <a:lnTo>
                      <a:pt x="235" y="616"/>
                    </a:lnTo>
                    <a:lnTo>
                      <a:pt x="233" y="619"/>
                    </a:lnTo>
                    <a:lnTo>
                      <a:pt x="230" y="621"/>
                    </a:lnTo>
                    <a:lnTo>
                      <a:pt x="225" y="625"/>
                    </a:lnTo>
                    <a:lnTo>
                      <a:pt x="219" y="628"/>
                    </a:lnTo>
                    <a:lnTo>
                      <a:pt x="216" y="630"/>
                    </a:lnTo>
                    <a:lnTo>
                      <a:pt x="216" y="635"/>
                    </a:lnTo>
                    <a:lnTo>
                      <a:pt x="216" y="635"/>
                    </a:lnTo>
                    <a:lnTo>
                      <a:pt x="216" y="637"/>
                    </a:lnTo>
                    <a:lnTo>
                      <a:pt x="218" y="640"/>
                    </a:lnTo>
                    <a:lnTo>
                      <a:pt x="222" y="643"/>
                    </a:lnTo>
                    <a:lnTo>
                      <a:pt x="225" y="649"/>
                    </a:lnTo>
                    <a:lnTo>
                      <a:pt x="226" y="652"/>
                    </a:lnTo>
                    <a:lnTo>
                      <a:pt x="228" y="656"/>
                    </a:lnTo>
                    <a:lnTo>
                      <a:pt x="228" y="656"/>
                    </a:lnTo>
                    <a:lnTo>
                      <a:pt x="223" y="663"/>
                    </a:lnTo>
                    <a:lnTo>
                      <a:pt x="218" y="668"/>
                    </a:lnTo>
                    <a:lnTo>
                      <a:pt x="214" y="674"/>
                    </a:lnTo>
                    <a:lnTo>
                      <a:pt x="214" y="678"/>
                    </a:lnTo>
                    <a:lnTo>
                      <a:pt x="214" y="682"/>
                    </a:lnTo>
                    <a:lnTo>
                      <a:pt x="214" y="682"/>
                    </a:lnTo>
                    <a:lnTo>
                      <a:pt x="215" y="685"/>
                    </a:lnTo>
                    <a:lnTo>
                      <a:pt x="218" y="687"/>
                    </a:lnTo>
                    <a:lnTo>
                      <a:pt x="225" y="691"/>
                    </a:lnTo>
                    <a:lnTo>
                      <a:pt x="226" y="692"/>
                    </a:lnTo>
                    <a:lnTo>
                      <a:pt x="228" y="695"/>
                    </a:lnTo>
                    <a:lnTo>
                      <a:pt x="229" y="699"/>
                    </a:lnTo>
                    <a:lnTo>
                      <a:pt x="228" y="703"/>
                    </a:lnTo>
                    <a:lnTo>
                      <a:pt x="228" y="703"/>
                    </a:lnTo>
                    <a:lnTo>
                      <a:pt x="219" y="709"/>
                    </a:lnTo>
                    <a:lnTo>
                      <a:pt x="215" y="712"/>
                    </a:lnTo>
                    <a:lnTo>
                      <a:pt x="212" y="715"/>
                    </a:lnTo>
                    <a:lnTo>
                      <a:pt x="212" y="715"/>
                    </a:lnTo>
                    <a:lnTo>
                      <a:pt x="215" y="719"/>
                    </a:lnTo>
                    <a:lnTo>
                      <a:pt x="216" y="723"/>
                    </a:lnTo>
                    <a:lnTo>
                      <a:pt x="219" y="733"/>
                    </a:lnTo>
                    <a:lnTo>
                      <a:pt x="219" y="733"/>
                    </a:lnTo>
                    <a:lnTo>
                      <a:pt x="218" y="737"/>
                    </a:lnTo>
                    <a:lnTo>
                      <a:pt x="215" y="740"/>
                    </a:lnTo>
                    <a:lnTo>
                      <a:pt x="212" y="743"/>
                    </a:lnTo>
                    <a:lnTo>
                      <a:pt x="211" y="747"/>
                    </a:lnTo>
                    <a:lnTo>
                      <a:pt x="211" y="747"/>
                    </a:lnTo>
                    <a:lnTo>
                      <a:pt x="214" y="751"/>
                    </a:lnTo>
                    <a:lnTo>
                      <a:pt x="218" y="755"/>
                    </a:lnTo>
                    <a:lnTo>
                      <a:pt x="221" y="760"/>
                    </a:lnTo>
                    <a:lnTo>
                      <a:pt x="222" y="764"/>
                    </a:lnTo>
                    <a:lnTo>
                      <a:pt x="222" y="764"/>
                    </a:lnTo>
                    <a:lnTo>
                      <a:pt x="222" y="767"/>
                    </a:lnTo>
                    <a:lnTo>
                      <a:pt x="221" y="768"/>
                    </a:lnTo>
                    <a:lnTo>
                      <a:pt x="216" y="771"/>
                    </a:lnTo>
                    <a:lnTo>
                      <a:pt x="212" y="772"/>
                    </a:lnTo>
                    <a:lnTo>
                      <a:pt x="209" y="775"/>
                    </a:lnTo>
                    <a:lnTo>
                      <a:pt x="209" y="775"/>
                    </a:lnTo>
                    <a:lnTo>
                      <a:pt x="208" y="781"/>
                    </a:lnTo>
                    <a:lnTo>
                      <a:pt x="209" y="786"/>
                    </a:lnTo>
                    <a:lnTo>
                      <a:pt x="212" y="791"/>
                    </a:lnTo>
                    <a:lnTo>
                      <a:pt x="214" y="795"/>
                    </a:lnTo>
                    <a:lnTo>
                      <a:pt x="219" y="803"/>
                    </a:lnTo>
                    <a:lnTo>
                      <a:pt x="221" y="807"/>
                    </a:lnTo>
                    <a:lnTo>
                      <a:pt x="221" y="813"/>
                    </a:lnTo>
                    <a:lnTo>
                      <a:pt x="221" y="813"/>
                    </a:lnTo>
                    <a:lnTo>
                      <a:pt x="212" y="817"/>
                    </a:lnTo>
                    <a:lnTo>
                      <a:pt x="208" y="820"/>
                    </a:lnTo>
                    <a:lnTo>
                      <a:pt x="205" y="823"/>
                    </a:lnTo>
                    <a:lnTo>
                      <a:pt x="205" y="823"/>
                    </a:lnTo>
                    <a:lnTo>
                      <a:pt x="205" y="827"/>
                    </a:lnTo>
                    <a:lnTo>
                      <a:pt x="208" y="830"/>
                    </a:lnTo>
                    <a:lnTo>
                      <a:pt x="214" y="834"/>
                    </a:lnTo>
                    <a:lnTo>
                      <a:pt x="219" y="838"/>
                    </a:lnTo>
                    <a:lnTo>
                      <a:pt x="221" y="841"/>
                    </a:lnTo>
                    <a:lnTo>
                      <a:pt x="222" y="844"/>
                    </a:lnTo>
                    <a:lnTo>
                      <a:pt x="222" y="844"/>
                    </a:lnTo>
                    <a:lnTo>
                      <a:pt x="222" y="847"/>
                    </a:lnTo>
                    <a:lnTo>
                      <a:pt x="221" y="849"/>
                    </a:lnTo>
                    <a:lnTo>
                      <a:pt x="218" y="854"/>
                    </a:lnTo>
                    <a:lnTo>
                      <a:pt x="214" y="858"/>
                    </a:lnTo>
                    <a:lnTo>
                      <a:pt x="209" y="864"/>
                    </a:lnTo>
                    <a:lnTo>
                      <a:pt x="209" y="864"/>
                    </a:lnTo>
                    <a:lnTo>
                      <a:pt x="212" y="869"/>
                    </a:lnTo>
                    <a:lnTo>
                      <a:pt x="216" y="873"/>
                    </a:lnTo>
                    <a:lnTo>
                      <a:pt x="219" y="878"/>
                    </a:lnTo>
                    <a:lnTo>
                      <a:pt x="222" y="883"/>
                    </a:lnTo>
                    <a:lnTo>
                      <a:pt x="222" y="883"/>
                    </a:lnTo>
                    <a:lnTo>
                      <a:pt x="221" y="886"/>
                    </a:lnTo>
                    <a:lnTo>
                      <a:pt x="219" y="889"/>
                    </a:lnTo>
                    <a:lnTo>
                      <a:pt x="218" y="890"/>
                    </a:lnTo>
                    <a:lnTo>
                      <a:pt x="221" y="893"/>
                    </a:lnTo>
                    <a:lnTo>
                      <a:pt x="221" y="893"/>
                    </a:lnTo>
                    <a:lnTo>
                      <a:pt x="222" y="892"/>
                    </a:lnTo>
                    <a:lnTo>
                      <a:pt x="223" y="889"/>
                    </a:lnTo>
                    <a:lnTo>
                      <a:pt x="226" y="883"/>
                    </a:lnTo>
                    <a:lnTo>
                      <a:pt x="228" y="868"/>
                    </a:lnTo>
                    <a:lnTo>
                      <a:pt x="228" y="868"/>
                    </a:lnTo>
                    <a:close/>
                    <a:moveTo>
                      <a:pt x="360" y="336"/>
                    </a:moveTo>
                    <a:lnTo>
                      <a:pt x="360" y="336"/>
                    </a:lnTo>
                    <a:lnTo>
                      <a:pt x="365" y="334"/>
                    </a:lnTo>
                    <a:lnTo>
                      <a:pt x="369" y="331"/>
                    </a:lnTo>
                    <a:lnTo>
                      <a:pt x="374" y="326"/>
                    </a:lnTo>
                    <a:lnTo>
                      <a:pt x="376" y="319"/>
                    </a:lnTo>
                    <a:lnTo>
                      <a:pt x="376" y="319"/>
                    </a:lnTo>
                    <a:lnTo>
                      <a:pt x="371" y="323"/>
                    </a:lnTo>
                    <a:lnTo>
                      <a:pt x="365" y="327"/>
                    </a:lnTo>
                    <a:lnTo>
                      <a:pt x="361" y="331"/>
                    </a:lnTo>
                    <a:lnTo>
                      <a:pt x="360" y="336"/>
                    </a:lnTo>
                    <a:lnTo>
                      <a:pt x="360" y="336"/>
                    </a:lnTo>
                    <a:close/>
                    <a:moveTo>
                      <a:pt x="372" y="1090"/>
                    </a:moveTo>
                    <a:lnTo>
                      <a:pt x="372" y="1090"/>
                    </a:lnTo>
                    <a:lnTo>
                      <a:pt x="330" y="1098"/>
                    </a:lnTo>
                    <a:lnTo>
                      <a:pt x="291" y="1106"/>
                    </a:lnTo>
                    <a:lnTo>
                      <a:pt x="291" y="1106"/>
                    </a:lnTo>
                    <a:lnTo>
                      <a:pt x="294" y="1112"/>
                    </a:lnTo>
                    <a:lnTo>
                      <a:pt x="298" y="1116"/>
                    </a:lnTo>
                    <a:lnTo>
                      <a:pt x="303" y="1120"/>
                    </a:lnTo>
                    <a:lnTo>
                      <a:pt x="306" y="1127"/>
                    </a:lnTo>
                    <a:lnTo>
                      <a:pt x="306" y="1127"/>
                    </a:lnTo>
                    <a:lnTo>
                      <a:pt x="325" y="1123"/>
                    </a:lnTo>
                    <a:lnTo>
                      <a:pt x="340" y="1118"/>
                    </a:lnTo>
                    <a:lnTo>
                      <a:pt x="355" y="1112"/>
                    </a:lnTo>
                    <a:lnTo>
                      <a:pt x="372" y="1108"/>
                    </a:lnTo>
                    <a:lnTo>
                      <a:pt x="372" y="1108"/>
                    </a:lnTo>
                    <a:lnTo>
                      <a:pt x="372" y="1097"/>
                    </a:lnTo>
                    <a:lnTo>
                      <a:pt x="372" y="1090"/>
                    </a:lnTo>
                    <a:lnTo>
                      <a:pt x="372" y="1090"/>
                    </a:lnTo>
                    <a:close/>
                    <a:moveTo>
                      <a:pt x="360" y="1126"/>
                    </a:moveTo>
                    <a:lnTo>
                      <a:pt x="360" y="1126"/>
                    </a:lnTo>
                    <a:lnTo>
                      <a:pt x="362" y="1129"/>
                    </a:lnTo>
                    <a:lnTo>
                      <a:pt x="365" y="1133"/>
                    </a:lnTo>
                    <a:lnTo>
                      <a:pt x="368" y="1137"/>
                    </a:lnTo>
                    <a:lnTo>
                      <a:pt x="372" y="1142"/>
                    </a:lnTo>
                    <a:lnTo>
                      <a:pt x="372" y="1142"/>
                    </a:lnTo>
                    <a:lnTo>
                      <a:pt x="372" y="1129"/>
                    </a:lnTo>
                    <a:lnTo>
                      <a:pt x="372" y="1123"/>
                    </a:lnTo>
                    <a:lnTo>
                      <a:pt x="371" y="1119"/>
                    </a:lnTo>
                    <a:lnTo>
                      <a:pt x="371" y="1119"/>
                    </a:lnTo>
                    <a:lnTo>
                      <a:pt x="368" y="1120"/>
                    </a:lnTo>
                    <a:lnTo>
                      <a:pt x="365" y="1122"/>
                    </a:lnTo>
                    <a:lnTo>
                      <a:pt x="360" y="1126"/>
                    </a:lnTo>
                    <a:lnTo>
                      <a:pt x="360" y="1126"/>
                    </a:lnTo>
                    <a:close/>
                    <a:moveTo>
                      <a:pt x="367" y="1163"/>
                    </a:moveTo>
                    <a:lnTo>
                      <a:pt x="367" y="1163"/>
                    </a:lnTo>
                    <a:lnTo>
                      <a:pt x="362" y="1171"/>
                    </a:lnTo>
                    <a:lnTo>
                      <a:pt x="358" y="1177"/>
                    </a:lnTo>
                    <a:lnTo>
                      <a:pt x="353" y="1184"/>
                    </a:lnTo>
                    <a:lnTo>
                      <a:pt x="348" y="1189"/>
                    </a:lnTo>
                    <a:lnTo>
                      <a:pt x="348" y="1189"/>
                    </a:lnTo>
                    <a:lnTo>
                      <a:pt x="353" y="1198"/>
                    </a:lnTo>
                    <a:lnTo>
                      <a:pt x="357" y="1205"/>
                    </a:lnTo>
                    <a:lnTo>
                      <a:pt x="361" y="1212"/>
                    </a:lnTo>
                    <a:lnTo>
                      <a:pt x="367" y="1219"/>
                    </a:lnTo>
                    <a:lnTo>
                      <a:pt x="367" y="1219"/>
                    </a:lnTo>
                    <a:lnTo>
                      <a:pt x="369" y="1205"/>
                    </a:lnTo>
                    <a:lnTo>
                      <a:pt x="372" y="1191"/>
                    </a:lnTo>
                    <a:lnTo>
                      <a:pt x="372" y="1184"/>
                    </a:lnTo>
                    <a:lnTo>
                      <a:pt x="371" y="1177"/>
                    </a:lnTo>
                    <a:lnTo>
                      <a:pt x="369" y="1170"/>
                    </a:lnTo>
                    <a:lnTo>
                      <a:pt x="367" y="1163"/>
                    </a:lnTo>
                    <a:lnTo>
                      <a:pt x="367" y="1163"/>
                    </a:lnTo>
                    <a:close/>
                    <a:moveTo>
                      <a:pt x="365" y="1240"/>
                    </a:moveTo>
                    <a:lnTo>
                      <a:pt x="365" y="1240"/>
                    </a:lnTo>
                    <a:lnTo>
                      <a:pt x="354" y="1252"/>
                    </a:lnTo>
                    <a:lnTo>
                      <a:pt x="350" y="1258"/>
                    </a:lnTo>
                    <a:lnTo>
                      <a:pt x="346" y="1265"/>
                    </a:lnTo>
                    <a:lnTo>
                      <a:pt x="346" y="1265"/>
                    </a:lnTo>
                    <a:lnTo>
                      <a:pt x="353" y="1276"/>
                    </a:lnTo>
                    <a:lnTo>
                      <a:pt x="357" y="1282"/>
                    </a:lnTo>
                    <a:lnTo>
                      <a:pt x="361" y="1286"/>
                    </a:lnTo>
                    <a:lnTo>
                      <a:pt x="361" y="1286"/>
                    </a:lnTo>
                    <a:lnTo>
                      <a:pt x="365" y="1276"/>
                    </a:lnTo>
                    <a:lnTo>
                      <a:pt x="368" y="1265"/>
                    </a:lnTo>
                    <a:lnTo>
                      <a:pt x="369" y="1254"/>
                    </a:lnTo>
                    <a:lnTo>
                      <a:pt x="371" y="1241"/>
                    </a:lnTo>
                    <a:lnTo>
                      <a:pt x="371" y="1241"/>
                    </a:lnTo>
                    <a:lnTo>
                      <a:pt x="368" y="1241"/>
                    </a:lnTo>
                    <a:lnTo>
                      <a:pt x="365" y="1240"/>
                    </a:lnTo>
                    <a:lnTo>
                      <a:pt x="365" y="1240"/>
                    </a:lnTo>
                    <a:close/>
                    <a:moveTo>
                      <a:pt x="361" y="1304"/>
                    </a:moveTo>
                    <a:lnTo>
                      <a:pt x="361" y="1304"/>
                    </a:lnTo>
                    <a:lnTo>
                      <a:pt x="353" y="1317"/>
                    </a:lnTo>
                    <a:lnTo>
                      <a:pt x="344" y="1328"/>
                    </a:lnTo>
                    <a:lnTo>
                      <a:pt x="344" y="1328"/>
                    </a:lnTo>
                    <a:lnTo>
                      <a:pt x="354" y="1339"/>
                    </a:lnTo>
                    <a:lnTo>
                      <a:pt x="364" y="1351"/>
                    </a:lnTo>
                    <a:lnTo>
                      <a:pt x="364" y="1351"/>
                    </a:lnTo>
                    <a:lnTo>
                      <a:pt x="364" y="1339"/>
                    </a:lnTo>
                    <a:lnTo>
                      <a:pt x="367" y="1327"/>
                    </a:lnTo>
                    <a:lnTo>
                      <a:pt x="367" y="1320"/>
                    </a:lnTo>
                    <a:lnTo>
                      <a:pt x="367" y="1314"/>
                    </a:lnTo>
                    <a:lnTo>
                      <a:pt x="365" y="1309"/>
                    </a:lnTo>
                    <a:lnTo>
                      <a:pt x="361" y="1304"/>
                    </a:lnTo>
                    <a:lnTo>
                      <a:pt x="361" y="1304"/>
                    </a:lnTo>
                    <a:close/>
                    <a:moveTo>
                      <a:pt x="365" y="1151"/>
                    </a:moveTo>
                    <a:lnTo>
                      <a:pt x="365" y="1151"/>
                    </a:lnTo>
                    <a:lnTo>
                      <a:pt x="362" y="1146"/>
                    </a:lnTo>
                    <a:lnTo>
                      <a:pt x="358" y="1140"/>
                    </a:lnTo>
                    <a:lnTo>
                      <a:pt x="355" y="1135"/>
                    </a:lnTo>
                    <a:lnTo>
                      <a:pt x="354" y="1129"/>
                    </a:lnTo>
                    <a:lnTo>
                      <a:pt x="354" y="1129"/>
                    </a:lnTo>
                    <a:lnTo>
                      <a:pt x="348" y="1130"/>
                    </a:lnTo>
                    <a:lnTo>
                      <a:pt x="344" y="1133"/>
                    </a:lnTo>
                    <a:lnTo>
                      <a:pt x="337" y="1139"/>
                    </a:lnTo>
                    <a:lnTo>
                      <a:pt x="326" y="1154"/>
                    </a:lnTo>
                    <a:lnTo>
                      <a:pt x="326" y="1154"/>
                    </a:lnTo>
                    <a:lnTo>
                      <a:pt x="334" y="1167"/>
                    </a:lnTo>
                    <a:lnTo>
                      <a:pt x="343" y="1179"/>
                    </a:lnTo>
                    <a:lnTo>
                      <a:pt x="343" y="1179"/>
                    </a:lnTo>
                    <a:lnTo>
                      <a:pt x="348" y="1174"/>
                    </a:lnTo>
                    <a:lnTo>
                      <a:pt x="354" y="1167"/>
                    </a:lnTo>
                    <a:lnTo>
                      <a:pt x="360" y="1158"/>
                    </a:lnTo>
                    <a:lnTo>
                      <a:pt x="365" y="1151"/>
                    </a:lnTo>
                    <a:lnTo>
                      <a:pt x="365" y="1151"/>
                    </a:lnTo>
                    <a:close/>
                    <a:moveTo>
                      <a:pt x="362" y="1366"/>
                    </a:moveTo>
                    <a:lnTo>
                      <a:pt x="362" y="1366"/>
                    </a:lnTo>
                    <a:lnTo>
                      <a:pt x="355" y="1359"/>
                    </a:lnTo>
                    <a:lnTo>
                      <a:pt x="350" y="1351"/>
                    </a:lnTo>
                    <a:lnTo>
                      <a:pt x="344" y="1342"/>
                    </a:lnTo>
                    <a:lnTo>
                      <a:pt x="341" y="1338"/>
                    </a:lnTo>
                    <a:lnTo>
                      <a:pt x="337" y="1335"/>
                    </a:lnTo>
                    <a:lnTo>
                      <a:pt x="337" y="1335"/>
                    </a:lnTo>
                    <a:lnTo>
                      <a:pt x="325" y="1354"/>
                    </a:lnTo>
                    <a:lnTo>
                      <a:pt x="312" y="1370"/>
                    </a:lnTo>
                    <a:lnTo>
                      <a:pt x="312" y="1370"/>
                    </a:lnTo>
                    <a:lnTo>
                      <a:pt x="319" y="1380"/>
                    </a:lnTo>
                    <a:lnTo>
                      <a:pt x="326" y="1390"/>
                    </a:lnTo>
                    <a:lnTo>
                      <a:pt x="332" y="1400"/>
                    </a:lnTo>
                    <a:lnTo>
                      <a:pt x="340" y="1408"/>
                    </a:lnTo>
                    <a:lnTo>
                      <a:pt x="340" y="1408"/>
                    </a:lnTo>
                    <a:lnTo>
                      <a:pt x="353" y="1390"/>
                    </a:lnTo>
                    <a:lnTo>
                      <a:pt x="358" y="1379"/>
                    </a:lnTo>
                    <a:lnTo>
                      <a:pt x="362" y="1366"/>
                    </a:lnTo>
                    <a:lnTo>
                      <a:pt x="362" y="1366"/>
                    </a:lnTo>
                    <a:close/>
                    <a:moveTo>
                      <a:pt x="344" y="1417"/>
                    </a:moveTo>
                    <a:lnTo>
                      <a:pt x="344" y="1417"/>
                    </a:lnTo>
                    <a:lnTo>
                      <a:pt x="347" y="1421"/>
                    </a:lnTo>
                    <a:lnTo>
                      <a:pt x="351" y="1424"/>
                    </a:lnTo>
                    <a:lnTo>
                      <a:pt x="354" y="1428"/>
                    </a:lnTo>
                    <a:lnTo>
                      <a:pt x="358" y="1431"/>
                    </a:lnTo>
                    <a:lnTo>
                      <a:pt x="358" y="1431"/>
                    </a:lnTo>
                    <a:lnTo>
                      <a:pt x="360" y="1412"/>
                    </a:lnTo>
                    <a:lnTo>
                      <a:pt x="361" y="1403"/>
                    </a:lnTo>
                    <a:lnTo>
                      <a:pt x="360" y="1394"/>
                    </a:lnTo>
                    <a:lnTo>
                      <a:pt x="360" y="1394"/>
                    </a:lnTo>
                    <a:lnTo>
                      <a:pt x="355" y="1400"/>
                    </a:lnTo>
                    <a:lnTo>
                      <a:pt x="351" y="1405"/>
                    </a:lnTo>
                    <a:lnTo>
                      <a:pt x="344" y="1417"/>
                    </a:lnTo>
                    <a:lnTo>
                      <a:pt x="344" y="1417"/>
                    </a:lnTo>
                    <a:close/>
                    <a:moveTo>
                      <a:pt x="360" y="1229"/>
                    </a:moveTo>
                    <a:lnTo>
                      <a:pt x="360" y="1229"/>
                    </a:lnTo>
                    <a:lnTo>
                      <a:pt x="351" y="1215"/>
                    </a:lnTo>
                    <a:lnTo>
                      <a:pt x="344" y="1198"/>
                    </a:lnTo>
                    <a:lnTo>
                      <a:pt x="344" y="1198"/>
                    </a:lnTo>
                    <a:lnTo>
                      <a:pt x="337" y="1203"/>
                    </a:lnTo>
                    <a:lnTo>
                      <a:pt x="332" y="1210"/>
                    </a:lnTo>
                    <a:lnTo>
                      <a:pt x="326" y="1217"/>
                    </a:lnTo>
                    <a:lnTo>
                      <a:pt x="320" y="1223"/>
                    </a:lnTo>
                    <a:lnTo>
                      <a:pt x="320" y="1223"/>
                    </a:lnTo>
                    <a:lnTo>
                      <a:pt x="330" y="1241"/>
                    </a:lnTo>
                    <a:lnTo>
                      <a:pt x="341" y="1257"/>
                    </a:lnTo>
                    <a:lnTo>
                      <a:pt x="341" y="1257"/>
                    </a:lnTo>
                    <a:lnTo>
                      <a:pt x="346" y="1250"/>
                    </a:lnTo>
                    <a:lnTo>
                      <a:pt x="351" y="1244"/>
                    </a:lnTo>
                    <a:lnTo>
                      <a:pt x="355" y="1237"/>
                    </a:lnTo>
                    <a:lnTo>
                      <a:pt x="360" y="1229"/>
                    </a:lnTo>
                    <a:lnTo>
                      <a:pt x="360" y="1229"/>
                    </a:lnTo>
                    <a:close/>
                    <a:moveTo>
                      <a:pt x="350" y="1474"/>
                    </a:moveTo>
                    <a:lnTo>
                      <a:pt x="350" y="1474"/>
                    </a:lnTo>
                    <a:lnTo>
                      <a:pt x="347" y="1474"/>
                    </a:lnTo>
                    <a:lnTo>
                      <a:pt x="344" y="1474"/>
                    </a:lnTo>
                    <a:lnTo>
                      <a:pt x="343" y="1473"/>
                    </a:lnTo>
                    <a:lnTo>
                      <a:pt x="340" y="1473"/>
                    </a:lnTo>
                    <a:lnTo>
                      <a:pt x="340" y="1473"/>
                    </a:lnTo>
                    <a:lnTo>
                      <a:pt x="334" y="1477"/>
                    </a:lnTo>
                    <a:lnTo>
                      <a:pt x="327" y="1481"/>
                    </a:lnTo>
                    <a:lnTo>
                      <a:pt x="320" y="1484"/>
                    </a:lnTo>
                    <a:lnTo>
                      <a:pt x="312" y="1486"/>
                    </a:lnTo>
                    <a:lnTo>
                      <a:pt x="295" y="1487"/>
                    </a:lnTo>
                    <a:lnTo>
                      <a:pt x="278" y="1486"/>
                    </a:lnTo>
                    <a:lnTo>
                      <a:pt x="278" y="1486"/>
                    </a:lnTo>
                    <a:lnTo>
                      <a:pt x="268" y="1478"/>
                    </a:lnTo>
                    <a:lnTo>
                      <a:pt x="259" y="1471"/>
                    </a:lnTo>
                    <a:lnTo>
                      <a:pt x="247" y="1467"/>
                    </a:lnTo>
                    <a:lnTo>
                      <a:pt x="242" y="1464"/>
                    </a:lnTo>
                    <a:lnTo>
                      <a:pt x="236" y="1464"/>
                    </a:lnTo>
                    <a:lnTo>
                      <a:pt x="236" y="1464"/>
                    </a:lnTo>
                    <a:lnTo>
                      <a:pt x="239" y="1486"/>
                    </a:lnTo>
                    <a:lnTo>
                      <a:pt x="240" y="1507"/>
                    </a:lnTo>
                    <a:lnTo>
                      <a:pt x="240" y="1529"/>
                    </a:lnTo>
                    <a:lnTo>
                      <a:pt x="240" y="1550"/>
                    </a:lnTo>
                    <a:lnTo>
                      <a:pt x="237" y="1591"/>
                    </a:lnTo>
                    <a:lnTo>
                      <a:pt x="236" y="1609"/>
                    </a:lnTo>
                    <a:lnTo>
                      <a:pt x="237" y="1626"/>
                    </a:lnTo>
                    <a:lnTo>
                      <a:pt x="237" y="1626"/>
                    </a:lnTo>
                    <a:lnTo>
                      <a:pt x="245" y="1629"/>
                    </a:lnTo>
                    <a:lnTo>
                      <a:pt x="252" y="1632"/>
                    </a:lnTo>
                    <a:lnTo>
                      <a:pt x="259" y="1633"/>
                    </a:lnTo>
                    <a:lnTo>
                      <a:pt x="267" y="1634"/>
                    </a:lnTo>
                    <a:lnTo>
                      <a:pt x="274" y="1633"/>
                    </a:lnTo>
                    <a:lnTo>
                      <a:pt x="281" y="1632"/>
                    </a:lnTo>
                    <a:lnTo>
                      <a:pt x="288" y="1629"/>
                    </a:lnTo>
                    <a:lnTo>
                      <a:pt x="294" y="1623"/>
                    </a:lnTo>
                    <a:lnTo>
                      <a:pt x="294" y="1623"/>
                    </a:lnTo>
                    <a:lnTo>
                      <a:pt x="296" y="1608"/>
                    </a:lnTo>
                    <a:lnTo>
                      <a:pt x="299" y="1594"/>
                    </a:lnTo>
                    <a:lnTo>
                      <a:pt x="302" y="1561"/>
                    </a:lnTo>
                    <a:lnTo>
                      <a:pt x="305" y="1532"/>
                    </a:lnTo>
                    <a:lnTo>
                      <a:pt x="308" y="1519"/>
                    </a:lnTo>
                    <a:lnTo>
                      <a:pt x="310" y="1507"/>
                    </a:lnTo>
                    <a:lnTo>
                      <a:pt x="310" y="1507"/>
                    </a:lnTo>
                    <a:lnTo>
                      <a:pt x="313" y="1521"/>
                    </a:lnTo>
                    <a:lnTo>
                      <a:pt x="315" y="1535"/>
                    </a:lnTo>
                    <a:lnTo>
                      <a:pt x="313" y="1550"/>
                    </a:lnTo>
                    <a:lnTo>
                      <a:pt x="312" y="1567"/>
                    </a:lnTo>
                    <a:lnTo>
                      <a:pt x="308" y="1599"/>
                    </a:lnTo>
                    <a:lnTo>
                      <a:pt x="303" y="1632"/>
                    </a:lnTo>
                    <a:lnTo>
                      <a:pt x="303" y="1632"/>
                    </a:lnTo>
                    <a:lnTo>
                      <a:pt x="309" y="1630"/>
                    </a:lnTo>
                    <a:lnTo>
                      <a:pt x="316" y="1629"/>
                    </a:lnTo>
                    <a:lnTo>
                      <a:pt x="322" y="1626"/>
                    </a:lnTo>
                    <a:lnTo>
                      <a:pt x="327" y="1623"/>
                    </a:lnTo>
                    <a:lnTo>
                      <a:pt x="337" y="1613"/>
                    </a:lnTo>
                    <a:lnTo>
                      <a:pt x="346" y="1603"/>
                    </a:lnTo>
                    <a:lnTo>
                      <a:pt x="346" y="1603"/>
                    </a:lnTo>
                    <a:lnTo>
                      <a:pt x="344" y="1599"/>
                    </a:lnTo>
                    <a:lnTo>
                      <a:pt x="343" y="1596"/>
                    </a:lnTo>
                    <a:lnTo>
                      <a:pt x="341" y="1594"/>
                    </a:lnTo>
                    <a:lnTo>
                      <a:pt x="340" y="1591"/>
                    </a:lnTo>
                    <a:lnTo>
                      <a:pt x="340" y="1591"/>
                    </a:lnTo>
                    <a:lnTo>
                      <a:pt x="344" y="1587"/>
                    </a:lnTo>
                    <a:lnTo>
                      <a:pt x="346" y="1584"/>
                    </a:lnTo>
                    <a:lnTo>
                      <a:pt x="347" y="1581"/>
                    </a:lnTo>
                    <a:lnTo>
                      <a:pt x="347" y="1581"/>
                    </a:lnTo>
                    <a:lnTo>
                      <a:pt x="351" y="1551"/>
                    </a:lnTo>
                    <a:lnTo>
                      <a:pt x="355" y="1526"/>
                    </a:lnTo>
                    <a:lnTo>
                      <a:pt x="358" y="1498"/>
                    </a:lnTo>
                    <a:lnTo>
                      <a:pt x="360" y="1483"/>
                    </a:lnTo>
                    <a:lnTo>
                      <a:pt x="360" y="1466"/>
                    </a:lnTo>
                    <a:lnTo>
                      <a:pt x="360" y="1466"/>
                    </a:lnTo>
                    <a:lnTo>
                      <a:pt x="360" y="1464"/>
                    </a:lnTo>
                    <a:lnTo>
                      <a:pt x="358" y="1464"/>
                    </a:lnTo>
                    <a:lnTo>
                      <a:pt x="358" y="1464"/>
                    </a:lnTo>
                    <a:lnTo>
                      <a:pt x="355" y="1466"/>
                    </a:lnTo>
                    <a:lnTo>
                      <a:pt x="353" y="1469"/>
                    </a:lnTo>
                    <a:lnTo>
                      <a:pt x="350" y="1474"/>
                    </a:lnTo>
                    <a:lnTo>
                      <a:pt x="350" y="1474"/>
                    </a:lnTo>
                    <a:close/>
                    <a:moveTo>
                      <a:pt x="358" y="1446"/>
                    </a:moveTo>
                    <a:lnTo>
                      <a:pt x="358" y="1446"/>
                    </a:lnTo>
                    <a:lnTo>
                      <a:pt x="347" y="1435"/>
                    </a:lnTo>
                    <a:lnTo>
                      <a:pt x="339" y="1422"/>
                    </a:lnTo>
                    <a:lnTo>
                      <a:pt x="339" y="1422"/>
                    </a:lnTo>
                    <a:lnTo>
                      <a:pt x="327" y="1435"/>
                    </a:lnTo>
                    <a:lnTo>
                      <a:pt x="322" y="1441"/>
                    </a:lnTo>
                    <a:lnTo>
                      <a:pt x="318" y="1448"/>
                    </a:lnTo>
                    <a:lnTo>
                      <a:pt x="318" y="1448"/>
                    </a:lnTo>
                    <a:lnTo>
                      <a:pt x="329" y="1455"/>
                    </a:lnTo>
                    <a:lnTo>
                      <a:pt x="340" y="1462"/>
                    </a:lnTo>
                    <a:lnTo>
                      <a:pt x="340" y="1462"/>
                    </a:lnTo>
                    <a:lnTo>
                      <a:pt x="346" y="1459"/>
                    </a:lnTo>
                    <a:lnTo>
                      <a:pt x="351" y="1456"/>
                    </a:lnTo>
                    <a:lnTo>
                      <a:pt x="355" y="1452"/>
                    </a:lnTo>
                    <a:lnTo>
                      <a:pt x="358" y="1446"/>
                    </a:lnTo>
                    <a:lnTo>
                      <a:pt x="358" y="1446"/>
                    </a:lnTo>
                    <a:close/>
                    <a:moveTo>
                      <a:pt x="355" y="1296"/>
                    </a:moveTo>
                    <a:lnTo>
                      <a:pt x="355" y="1296"/>
                    </a:lnTo>
                    <a:lnTo>
                      <a:pt x="351" y="1290"/>
                    </a:lnTo>
                    <a:lnTo>
                      <a:pt x="347" y="1285"/>
                    </a:lnTo>
                    <a:lnTo>
                      <a:pt x="344" y="1278"/>
                    </a:lnTo>
                    <a:lnTo>
                      <a:pt x="341" y="1271"/>
                    </a:lnTo>
                    <a:lnTo>
                      <a:pt x="341" y="1271"/>
                    </a:lnTo>
                    <a:lnTo>
                      <a:pt x="329" y="1283"/>
                    </a:lnTo>
                    <a:lnTo>
                      <a:pt x="323" y="1290"/>
                    </a:lnTo>
                    <a:lnTo>
                      <a:pt x="319" y="1297"/>
                    </a:lnTo>
                    <a:lnTo>
                      <a:pt x="319" y="1297"/>
                    </a:lnTo>
                    <a:lnTo>
                      <a:pt x="325" y="1303"/>
                    </a:lnTo>
                    <a:lnTo>
                      <a:pt x="329" y="1310"/>
                    </a:lnTo>
                    <a:lnTo>
                      <a:pt x="333" y="1316"/>
                    </a:lnTo>
                    <a:lnTo>
                      <a:pt x="340" y="1320"/>
                    </a:lnTo>
                    <a:lnTo>
                      <a:pt x="340" y="1320"/>
                    </a:lnTo>
                    <a:lnTo>
                      <a:pt x="348" y="1309"/>
                    </a:lnTo>
                    <a:lnTo>
                      <a:pt x="351" y="1303"/>
                    </a:lnTo>
                    <a:lnTo>
                      <a:pt x="355" y="1296"/>
                    </a:lnTo>
                    <a:lnTo>
                      <a:pt x="355" y="1296"/>
                    </a:lnTo>
                    <a:close/>
                    <a:moveTo>
                      <a:pt x="270" y="447"/>
                    </a:moveTo>
                    <a:lnTo>
                      <a:pt x="270" y="447"/>
                    </a:lnTo>
                    <a:lnTo>
                      <a:pt x="277" y="445"/>
                    </a:lnTo>
                    <a:lnTo>
                      <a:pt x="282" y="441"/>
                    </a:lnTo>
                    <a:lnTo>
                      <a:pt x="287" y="435"/>
                    </a:lnTo>
                    <a:lnTo>
                      <a:pt x="289" y="430"/>
                    </a:lnTo>
                    <a:lnTo>
                      <a:pt x="294" y="417"/>
                    </a:lnTo>
                    <a:lnTo>
                      <a:pt x="296" y="410"/>
                    </a:lnTo>
                    <a:lnTo>
                      <a:pt x="299" y="403"/>
                    </a:lnTo>
                    <a:lnTo>
                      <a:pt x="299" y="403"/>
                    </a:lnTo>
                    <a:lnTo>
                      <a:pt x="301" y="403"/>
                    </a:lnTo>
                    <a:lnTo>
                      <a:pt x="303" y="402"/>
                    </a:lnTo>
                    <a:lnTo>
                      <a:pt x="309" y="402"/>
                    </a:lnTo>
                    <a:lnTo>
                      <a:pt x="309" y="402"/>
                    </a:lnTo>
                    <a:lnTo>
                      <a:pt x="308" y="395"/>
                    </a:lnTo>
                    <a:lnTo>
                      <a:pt x="309" y="389"/>
                    </a:lnTo>
                    <a:lnTo>
                      <a:pt x="312" y="385"/>
                    </a:lnTo>
                    <a:lnTo>
                      <a:pt x="318" y="382"/>
                    </a:lnTo>
                    <a:lnTo>
                      <a:pt x="329" y="378"/>
                    </a:lnTo>
                    <a:lnTo>
                      <a:pt x="334" y="376"/>
                    </a:lnTo>
                    <a:lnTo>
                      <a:pt x="340" y="372"/>
                    </a:lnTo>
                    <a:lnTo>
                      <a:pt x="340" y="372"/>
                    </a:lnTo>
                    <a:lnTo>
                      <a:pt x="343" y="369"/>
                    </a:lnTo>
                    <a:lnTo>
                      <a:pt x="346" y="365"/>
                    </a:lnTo>
                    <a:lnTo>
                      <a:pt x="347" y="358"/>
                    </a:lnTo>
                    <a:lnTo>
                      <a:pt x="348" y="350"/>
                    </a:lnTo>
                    <a:lnTo>
                      <a:pt x="350" y="345"/>
                    </a:lnTo>
                    <a:lnTo>
                      <a:pt x="353" y="341"/>
                    </a:lnTo>
                    <a:lnTo>
                      <a:pt x="353" y="341"/>
                    </a:lnTo>
                    <a:lnTo>
                      <a:pt x="340" y="352"/>
                    </a:lnTo>
                    <a:lnTo>
                      <a:pt x="327" y="364"/>
                    </a:lnTo>
                    <a:lnTo>
                      <a:pt x="316" y="376"/>
                    </a:lnTo>
                    <a:lnTo>
                      <a:pt x="305" y="389"/>
                    </a:lnTo>
                    <a:lnTo>
                      <a:pt x="295" y="402"/>
                    </a:lnTo>
                    <a:lnTo>
                      <a:pt x="285" y="416"/>
                    </a:lnTo>
                    <a:lnTo>
                      <a:pt x="277" y="431"/>
                    </a:lnTo>
                    <a:lnTo>
                      <a:pt x="270" y="447"/>
                    </a:lnTo>
                    <a:lnTo>
                      <a:pt x="270" y="447"/>
                    </a:lnTo>
                    <a:close/>
                    <a:moveTo>
                      <a:pt x="337" y="1188"/>
                    </a:moveTo>
                    <a:lnTo>
                      <a:pt x="337" y="1188"/>
                    </a:lnTo>
                    <a:lnTo>
                      <a:pt x="337" y="1185"/>
                    </a:lnTo>
                    <a:lnTo>
                      <a:pt x="336" y="1181"/>
                    </a:lnTo>
                    <a:lnTo>
                      <a:pt x="330" y="1174"/>
                    </a:lnTo>
                    <a:lnTo>
                      <a:pt x="325" y="1168"/>
                    </a:lnTo>
                    <a:lnTo>
                      <a:pt x="320" y="1160"/>
                    </a:lnTo>
                    <a:lnTo>
                      <a:pt x="320" y="1160"/>
                    </a:lnTo>
                    <a:lnTo>
                      <a:pt x="315" y="1168"/>
                    </a:lnTo>
                    <a:lnTo>
                      <a:pt x="309" y="1175"/>
                    </a:lnTo>
                    <a:lnTo>
                      <a:pt x="302" y="1182"/>
                    </a:lnTo>
                    <a:lnTo>
                      <a:pt x="298" y="1189"/>
                    </a:lnTo>
                    <a:lnTo>
                      <a:pt x="298" y="1189"/>
                    </a:lnTo>
                    <a:lnTo>
                      <a:pt x="306" y="1203"/>
                    </a:lnTo>
                    <a:lnTo>
                      <a:pt x="315" y="1216"/>
                    </a:lnTo>
                    <a:lnTo>
                      <a:pt x="315" y="1216"/>
                    </a:lnTo>
                    <a:lnTo>
                      <a:pt x="320" y="1210"/>
                    </a:lnTo>
                    <a:lnTo>
                      <a:pt x="327" y="1203"/>
                    </a:lnTo>
                    <a:lnTo>
                      <a:pt x="334" y="1196"/>
                    </a:lnTo>
                    <a:lnTo>
                      <a:pt x="336" y="1192"/>
                    </a:lnTo>
                    <a:lnTo>
                      <a:pt x="337" y="1188"/>
                    </a:lnTo>
                    <a:lnTo>
                      <a:pt x="337" y="1188"/>
                    </a:lnTo>
                    <a:close/>
                    <a:moveTo>
                      <a:pt x="313" y="1230"/>
                    </a:moveTo>
                    <a:lnTo>
                      <a:pt x="313" y="1230"/>
                    </a:lnTo>
                    <a:lnTo>
                      <a:pt x="312" y="1234"/>
                    </a:lnTo>
                    <a:lnTo>
                      <a:pt x="308" y="1237"/>
                    </a:lnTo>
                    <a:lnTo>
                      <a:pt x="299" y="1245"/>
                    </a:lnTo>
                    <a:lnTo>
                      <a:pt x="291" y="1252"/>
                    </a:lnTo>
                    <a:lnTo>
                      <a:pt x="288" y="1257"/>
                    </a:lnTo>
                    <a:lnTo>
                      <a:pt x="287" y="1259"/>
                    </a:lnTo>
                    <a:lnTo>
                      <a:pt x="287" y="1259"/>
                    </a:lnTo>
                    <a:lnTo>
                      <a:pt x="288" y="1264"/>
                    </a:lnTo>
                    <a:lnTo>
                      <a:pt x="292" y="1268"/>
                    </a:lnTo>
                    <a:lnTo>
                      <a:pt x="299" y="1275"/>
                    </a:lnTo>
                    <a:lnTo>
                      <a:pt x="299" y="1275"/>
                    </a:lnTo>
                    <a:lnTo>
                      <a:pt x="306" y="1283"/>
                    </a:lnTo>
                    <a:lnTo>
                      <a:pt x="313" y="1289"/>
                    </a:lnTo>
                    <a:lnTo>
                      <a:pt x="313" y="1289"/>
                    </a:lnTo>
                    <a:lnTo>
                      <a:pt x="336" y="1262"/>
                    </a:lnTo>
                    <a:lnTo>
                      <a:pt x="336" y="1262"/>
                    </a:lnTo>
                    <a:lnTo>
                      <a:pt x="330" y="1255"/>
                    </a:lnTo>
                    <a:lnTo>
                      <a:pt x="325" y="1247"/>
                    </a:lnTo>
                    <a:lnTo>
                      <a:pt x="319" y="1238"/>
                    </a:lnTo>
                    <a:lnTo>
                      <a:pt x="313" y="1230"/>
                    </a:lnTo>
                    <a:lnTo>
                      <a:pt x="313" y="1230"/>
                    </a:lnTo>
                    <a:close/>
                    <a:moveTo>
                      <a:pt x="333" y="1325"/>
                    </a:moveTo>
                    <a:lnTo>
                      <a:pt x="333" y="1325"/>
                    </a:lnTo>
                    <a:lnTo>
                      <a:pt x="327" y="1320"/>
                    </a:lnTo>
                    <a:lnTo>
                      <a:pt x="322" y="1313"/>
                    </a:lnTo>
                    <a:lnTo>
                      <a:pt x="316" y="1307"/>
                    </a:lnTo>
                    <a:lnTo>
                      <a:pt x="310" y="1302"/>
                    </a:lnTo>
                    <a:lnTo>
                      <a:pt x="310" y="1302"/>
                    </a:lnTo>
                    <a:lnTo>
                      <a:pt x="305" y="1310"/>
                    </a:lnTo>
                    <a:lnTo>
                      <a:pt x="298" y="1317"/>
                    </a:lnTo>
                    <a:lnTo>
                      <a:pt x="291" y="1323"/>
                    </a:lnTo>
                    <a:lnTo>
                      <a:pt x="287" y="1331"/>
                    </a:lnTo>
                    <a:lnTo>
                      <a:pt x="287" y="1331"/>
                    </a:lnTo>
                    <a:lnTo>
                      <a:pt x="296" y="1347"/>
                    </a:lnTo>
                    <a:lnTo>
                      <a:pt x="306" y="1362"/>
                    </a:lnTo>
                    <a:lnTo>
                      <a:pt x="306" y="1362"/>
                    </a:lnTo>
                    <a:lnTo>
                      <a:pt x="320" y="1345"/>
                    </a:lnTo>
                    <a:lnTo>
                      <a:pt x="327" y="1337"/>
                    </a:lnTo>
                    <a:lnTo>
                      <a:pt x="333" y="1325"/>
                    </a:lnTo>
                    <a:lnTo>
                      <a:pt x="333" y="1325"/>
                    </a:lnTo>
                    <a:close/>
                    <a:moveTo>
                      <a:pt x="333" y="1414"/>
                    </a:moveTo>
                    <a:lnTo>
                      <a:pt x="333" y="1414"/>
                    </a:lnTo>
                    <a:lnTo>
                      <a:pt x="320" y="1397"/>
                    </a:lnTo>
                    <a:lnTo>
                      <a:pt x="315" y="1387"/>
                    </a:lnTo>
                    <a:lnTo>
                      <a:pt x="309" y="1377"/>
                    </a:lnTo>
                    <a:lnTo>
                      <a:pt x="309" y="1377"/>
                    </a:lnTo>
                    <a:lnTo>
                      <a:pt x="301" y="1384"/>
                    </a:lnTo>
                    <a:lnTo>
                      <a:pt x="294" y="1391"/>
                    </a:lnTo>
                    <a:lnTo>
                      <a:pt x="282" y="1408"/>
                    </a:lnTo>
                    <a:lnTo>
                      <a:pt x="282" y="1408"/>
                    </a:lnTo>
                    <a:lnTo>
                      <a:pt x="296" y="1425"/>
                    </a:lnTo>
                    <a:lnTo>
                      <a:pt x="310" y="1441"/>
                    </a:lnTo>
                    <a:lnTo>
                      <a:pt x="310" y="1441"/>
                    </a:lnTo>
                    <a:lnTo>
                      <a:pt x="318" y="1435"/>
                    </a:lnTo>
                    <a:lnTo>
                      <a:pt x="323" y="1429"/>
                    </a:lnTo>
                    <a:lnTo>
                      <a:pt x="333" y="1414"/>
                    </a:lnTo>
                    <a:lnTo>
                      <a:pt x="333" y="1414"/>
                    </a:lnTo>
                    <a:close/>
                    <a:moveTo>
                      <a:pt x="318" y="1144"/>
                    </a:moveTo>
                    <a:lnTo>
                      <a:pt x="318" y="1144"/>
                    </a:lnTo>
                    <a:lnTo>
                      <a:pt x="319" y="1144"/>
                    </a:lnTo>
                    <a:lnTo>
                      <a:pt x="320" y="1144"/>
                    </a:lnTo>
                    <a:lnTo>
                      <a:pt x="322" y="1147"/>
                    </a:lnTo>
                    <a:lnTo>
                      <a:pt x="322" y="1147"/>
                    </a:lnTo>
                    <a:lnTo>
                      <a:pt x="326" y="1140"/>
                    </a:lnTo>
                    <a:lnTo>
                      <a:pt x="327" y="1137"/>
                    </a:lnTo>
                    <a:lnTo>
                      <a:pt x="327" y="1136"/>
                    </a:lnTo>
                    <a:lnTo>
                      <a:pt x="327" y="1136"/>
                    </a:lnTo>
                    <a:lnTo>
                      <a:pt x="326" y="1137"/>
                    </a:lnTo>
                    <a:lnTo>
                      <a:pt x="325" y="1139"/>
                    </a:lnTo>
                    <a:lnTo>
                      <a:pt x="322" y="1139"/>
                    </a:lnTo>
                    <a:lnTo>
                      <a:pt x="319" y="1140"/>
                    </a:lnTo>
                    <a:lnTo>
                      <a:pt x="318" y="1142"/>
                    </a:lnTo>
                    <a:lnTo>
                      <a:pt x="318" y="1144"/>
                    </a:lnTo>
                    <a:lnTo>
                      <a:pt x="318" y="1144"/>
                    </a:lnTo>
                    <a:close/>
                    <a:moveTo>
                      <a:pt x="310" y="1453"/>
                    </a:moveTo>
                    <a:lnTo>
                      <a:pt x="310" y="1453"/>
                    </a:lnTo>
                    <a:lnTo>
                      <a:pt x="306" y="1457"/>
                    </a:lnTo>
                    <a:lnTo>
                      <a:pt x="302" y="1462"/>
                    </a:lnTo>
                    <a:lnTo>
                      <a:pt x="296" y="1466"/>
                    </a:lnTo>
                    <a:lnTo>
                      <a:pt x="294" y="1470"/>
                    </a:lnTo>
                    <a:lnTo>
                      <a:pt x="294" y="1470"/>
                    </a:lnTo>
                    <a:lnTo>
                      <a:pt x="302" y="1473"/>
                    </a:lnTo>
                    <a:lnTo>
                      <a:pt x="312" y="1473"/>
                    </a:lnTo>
                    <a:lnTo>
                      <a:pt x="322" y="1470"/>
                    </a:lnTo>
                    <a:lnTo>
                      <a:pt x="329" y="1466"/>
                    </a:lnTo>
                    <a:lnTo>
                      <a:pt x="329" y="1466"/>
                    </a:lnTo>
                    <a:lnTo>
                      <a:pt x="323" y="1463"/>
                    </a:lnTo>
                    <a:lnTo>
                      <a:pt x="319" y="1460"/>
                    </a:lnTo>
                    <a:lnTo>
                      <a:pt x="315" y="1456"/>
                    </a:lnTo>
                    <a:lnTo>
                      <a:pt x="310" y="1453"/>
                    </a:lnTo>
                    <a:lnTo>
                      <a:pt x="310" y="1453"/>
                    </a:lnTo>
                    <a:close/>
                    <a:moveTo>
                      <a:pt x="306" y="1140"/>
                    </a:moveTo>
                    <a:lnTo>
                      <a:pt x="306" y="1140"/>
                    </a:lnTo>
                    <a:lnTo>
                      <a:pt x="298" y="1142"/>
                    </a:lnTo>
                    <a:lnTo>
                      <a:pt x="289" y="1142"/>
                    </a:lnTo>
                    <a:lnTo>
                      <a:pt x="281" y="1143"/>
                    </a:lnTo>
                    <a:lnTo>
                      <a:pt x="273" y="1144"/>
                    </a:lnTo>
                    <a:lnTo>
                      <a:pt x="273" y="1144"/>
                    </a:lnTo>
                    <a:lnTo>
                      <a:pt x="277" y="1154"/>
                    </a:lnTo>
                    <a:lnTo>
                      <a:pt x="282" y="1163"/>
                    </a:lnTo>
                    <a:lnTo>
                      <a:pt x="287" y="1171"/>
                    </a:lnTo>
                    <a:lnTo>
                      <a:pt x="292" y="1179"/>
                    </a:lnTo>
                    <a:lnTo>
                      <a:pt x="292" y="1179"/>
                    </a:lnTo>
                    <a:lnTo>
                      <a:pt x="302" y="1171"/>
                    </a:lnTo>
                    <a:lnTo>
                      <a:pt x="306" y="1167"/>
                    </a:lnTo>
                    <a:lnTo>
                      <a:pt x="310" y="1161"/>
                    </a:lnTo>
                    <a:lnTo>
                      <a:pt x="313" y="1156"/>
                    </a:lnTo>
                    <a:lnTo>
                      <a:pt x="313" y="1150"/>
                    </a:lnTo>
                    <a:lnTo>
                      <a:pt x="312" y="1144"/>
                    </a:lnTo>
                    <a:lnTo>
                      <a:pt x="306" y="1140"/>
                    </a:lnTo>
                    <a:lnTo>
                      <a:pt x="306" y="1140"/>
                    </a:lnTo>
                    <a:close/>
                    <a:moveTo>
                      <a:pt x="309" y="1220"/>
                    </a:moveTo>
                    <a:lnTo>
                      <a:pt x="309" y="1220"/>
                    </a:lnTo>
                    <a:lnTo>
                      <a:pt x="301" y="1209"/>
                    </a:lnTo>
                    <a:lnTo>
                      <a:pt x="294" y="1195"/>
                    </a:lnTo>
                    <a:lnTo>
                      <a:pt x="294" y="1195"/>
                    </a:lnTo>
                    <a:lnTo>
                      <a:pt x="287" y="1203"/>
                    </a:lnTo>
                    <a:lnTo>
                      <a:pt x="277" y="1210"/>
                    </a:lnTo>
                    <a:lnTo>
                      <a:pt x="268" y="1219"/>
                    </a:lnTo>
                    <a:lnTo>
                      <a:pt x="267" y="1223"/>
                    </a:lnTo>
                    <a:lnTo>
                      <a:pt x="266" y="1227"/>
                    </a:lnTo>
                    <a:lnTo>
                      <a:pt x="266" y="1227"/>
                    </a:lnTo>
                    <a:lnTo>
                      <a:pt x="266" y="1231"/>
                    </a:lnTo>
                    <a:lnTo>
                      <a:pt x="267" y="1234"/>
                    </a:lnTo>
                    <a:lnTo>
                      <a:pt x="273" y="1240"/>
                    </a:lnTo>
                    <a:lnTo>
                      <a:pt x="278" y="1247"/>
                    </a:lnTo>
                    <a:lnTo>
                      <a:pt x="282" y="1252"/>
                    </a:lnTo>
                    <a:lnTo>
                      <a:pt x="282" y="1252"/>
                    </a:lnTo>
                    <a:lnTo>
                      <a:pt x="289" y="1245"/>
                    </a:lnTo>
                    <a:lnTo>
                      <a:pt x="296" y="1238"/>
                    </a:lnTo>
                    <a:lnTo>
                      <a:pt x="303" y="1230"/>
                    </a:lnTo>
                    <a:lnTo>
                      <a:pt x="306" y="1226"/>
                    </a:lnTo>
                    <a:lnTo>
                      <a:pt x="309" y="1220"/>
                    </a:lnTo>
                    <a:lnTo>
                      <a:pt x="309" y="1220"/>
                    </a:lnTo>
                    <a:close/>
                    <a:moveTo>
                      <a:pt x="281" y="1264"/>
                    </a:moveTo>
                    <a:lnTo>
                      <a:pt x="281" y="1264"/>
                    </a:lnTo>
                    <a:lnTo>
                      <a:pt x="273" y="1274"/>
                    </a:lnTo>
                    <a:lnTo>
                      <a:pt x="268" y="1278"/>
                    </a:lnTo>
                    <a:lnTo>
                      <a:pt x="264" y="1281"/>
                    </a:lnTo>
                    <a:lnTo>
                      <a:pt x="264" y="1281"/>
                    </a:lnTo>
                    <a:lnTo>
                      <a:pt x="266" y="1274"/>
                    </a:lnTo>
                    <a:lnTo>
                      <a:pt x="270" y="1268"/>
                    </a:lnTo>
                    <a:lnTo>
                      <a:pt x="278" y="1258"/>
                    </a:lnTo>
                    <a:lnTo>
                      <a:pt x="278" y="1258"/>
                    </a:lnTo>
                    <a:lnTo>
                      <a:pt x="274" y="1252"/>
                    </a:lnTo>
                    <a:lnTo>
                      <a:pt x="270" y="1245"/>
                    </a:lnTo>
                    <a:lnTo>
                      <a:pt x="266" y="1238"/>
                    </a:lnTo>
                    <a:lnTo>
                      <a:pt x="261" y="1231"/>
                    </a:lnTo>
                    <a:lnTo>
                      <a:pt x="261" y="1231"/>
                    </a:lnTo>
                    <a:lnTo>
                      <a:pt x="256" y="1275"/>
                    </a:lnTo>
                    <a:lnTo>
                      <a:pt x="256" y="1275"/>
                    </a:lnTo>
                    <a:lnTo>
                      <a:pt x="268" y="1299"/>
                    </a:lnTo>
                    <a:lnTo>
                      <a:pt x="281" y="1323"/>
                    </a:lnTo>
                    <a:lnTo>
                      <a:pt x="281" y="1323"/>
                    </a:lnTo>
                    <a:lnTo>
                      <a:pt x="288" y="1317"/>
                    </a:lnTo>
                    <a:lnTo>
                      <a:pt x="295" y="1310"/>
                    </a:lnTo>
                    <a:lnTo>
                      <a:pt x="308" y="1295"/>
                    </a:lnTo>
                    <a:lnTo>
                      <a:pt x="308" y="1295"/>
                    </a:lnTo>
                    <a:lnTo>
                      <a:pt x="301" y="1288"/>
                    </a:lnTo>
                    <a:lnTo>
                      <a:pt x="294" y="1281"/>
                    </a:lnTo>
                    <a:lnTo>
                      <a:pt x="281" y="1264"/>
                    </a:lnTo>
                    <a:lnTo>
                      <a:pt x="281" y="1264"/>
                    </a:lnTo>
                    <a:close/>
                    <a:moveTo>
                      <a:pt x="305" y="1445"/>
                    </a:moveTo>
                    <a:lnTo>
                      <a:pt x="305" y="1445"/>
                    </a:lnTo>
                    <a:lnTo>
                      <a:pt x="301" y="1442"/>
                    </a:lnTo>
                    <a:lnTo>
                      <a:pt x="296" y="1438"/>
                    </a:lnTo>
                    <a:lnTo>
                      <a:pt x="289" y="1429"/>
                    </a:lnTo>
                    <a:lnTo>
                      <a:pt x="284" y="1420"/>
                    </a:lnTo>
                    <a:lnTo>
                      <a:pt x="280" y="1415"/>
                    </a:lnTo>
                    <a:lnTo>
                      <a:pt x="275" y="1412"/>
                    </a:lnTo>
                    <a:lnTo>
                      <a:pt x="275" y="1412"/>
                    </a:lnTo>
                    <a:lnTo>
                      <a:pt x="273" y="1418"/>
                    </a:lnTo>
                    <a:lnTo>
                      <a:pt x="268" y="1422"/>
                    </a:lnTo>
                    <a:lnTo>
                      <a:pt x="260" y="1431"/>
                    </a:lnTo>
                    <a:lnTo>
                      <a:pt x="260" y="1431"/>
                    </a:lnTo>
                    <a:lnTo>
                      <a:pt x="266" y="1441"/>
                    </a:lnTo>
                    <a:lnTo>
                      <a:pt x="273" y="1449"/>
                    </a:lnTo>
                    <a:lnTo>
                      <a:pt x="280" y="1457"/>
                    </a:lnTo>
                    <a:lnTo>
                      <a:pt x="288" y="1464"/>
                    </a:lnTo>
                    <a:lnTo>
                      <a:pt x="288" y="1464"/>
                    </a:lnTo>
                    <a:lnTo>
                      <a:pt x="292" y="1460"/>
                    </a:lnTo>
                    <a:lnTo>
                      <a:pt x="298" y="1456"/>
                    </a:lnTo>
                    <a:lnTo>
                      <a:pt x="302" y="1452"/>
                    </a:lnTo>
                    <a:lnTo>
                      <a:pt x="303" y="1449"/>
                    </a:lnTo>
                    <a:lnTo>
                      <a:pt x="305" y="1445"/>
                    </a:lnTo>
                    <a:lnTo>
                      <a:pt x="305" y="1445"/>
                    </a:lnTo>
                    <a:close/>
                    <a:moveTo>
                      <a:pt x="302" y="1368"/>
                    </a:moveTo>
                    <a:lnTo>
                      <a:pt x="302" y="1368"/>
                    </a:lnTo>
                    <a:lnTo>
                      <a:pt x="296" y="1361"/>
                    </a:lnTo>
                    <a:lnTo>
                      <a:pt x="291" y="1352"/>
                    </a:lnTo>
                    <a:lnTo>
                      <a:pt x="287" y="1344"/>
                    </a:lnTo>
                    <a:lnTo>
                      <a:pt x="281" y="1337"/>
                    </a:lnTo>
                    <a:lnTo>
                      <a:pt x="281" y="1337"/>
                    </a:lnTo>
                    <a:lnTo>
                      <a:pt x="275" y="1345"/>
                    </a:lnTo>
                    <a:lnTo>
                      <a:pt x="268" y="1354"/>
                    </a:lnTo>
                    <a:lnTo>
                      <a:pt x="261" y="1361"/>
                    </a:lnTo>
                    <a:lnTo>
                      <a:pt x="256" y="1369"/>
                    </a:lnTo>
                    <a:lnTo>
                      <a:pt x="256" y="1369"/>
                    </a:lnTo>
                    <a:lnTo>
                      <a:pt x="260" y="1377"/>
                    </a:lnTo>
                    <a:lnTo>
                      <a:pt x="264" y="1386"/>
                    </a:lnTo>
                    <a:lnTo>
                      <a:pt x="275" y="1400"/>
                    </a:lnTo>
                    <a:lnTo>
                      <a:pt x="275" y="1400"/>
                    </a:lnTo>
                    <a:lnTo>
                      <a:pt x="284" y="1393"/>
                    </a:lnTo>
                    <a:lnTo>
                      <a:pt x="291" y="1386"/>
                    </a:lnTo>
                    <a:lnTo>
                      <a:pt x="296" y="1377"/>
                    </a:lnTo>
                    <a:lnTo>
                      <a:pt x="302" y="1368"/>
                    </a:lnTo>
                    <a:lnTo>
                      <a:pt x="302" y="1368"/>
                    </a:lnTo>
                    <a:close/>
                    <a:moveTo>
                      <a:pt x="101" y="1099"/>
                    </a:moveTo>
                    <a:lnTo>
                      <a:pt x="101" y="1099"/>
                    </a:lnTo>
                    <a:lnTo>
                      <a:pt x="100" y="1102"/>
                    </a:lnTo>
                    <a:lnTo>
                      <a:pt x="101" y="1105"/>
                    </a:lnTo>
                    <a:lnTo>
                      <a:pt x="103" y="1108"/>
                    </a:lnTo>
                    <a:lnTo>
                      <a:pt x="106" y="1111"/>
                    </a:lnTo>
                    <a:lnTo>
                      <a:pt x="111" y="1115"/>
                    </a:lnTo>
                    <a:lnTo>
                      <a:pt x="115" y="1120"/>
                    </a:lnTo>
                    <a:lnTo>
                      <a:pt x="115" y="1120"/>
                    </a:lnTo>
                    <a:lnTo>
                      <a:pt x="152" y="1127"/>
                    </a:lnTo>
                    <a:lnTo>
                      <a:pt x="186" y="1132"/>
                    </a:lnTo>
                    <a:lnTo>
                      <a:pt x="219" y="1135"/>
                    </a:lnTo>
                    <a:lnTo>
                      <a:pt x="257" y="1135"/>
                    </a:lnTo>
                    <a:lnTo>
                      <a:pt x="257" y="1135"/>
                    </a:lnTo>
                    <a:lnTo>
                      <a:pt x="259" y="1133"/>
                    </a:lnTo>
                    <a:lnTo>
                      <a:pt x="259" y="1132"/>
                    </a:lnTo>
                    <a:lnTo>
                      <a:pt x="257" y="1129"/>
                    </a:lnTo>
                    <a:lnTo>
                      <a:pt x="256" y="1127"/>
                    </a:lnTo>
                    <a:lnTo>
                      <a:pt x="259" y="1126"/>
                    </a:lnTo>
                    <a:lnTo>
                      <a:pt x="259" y="1126"/>
                    </a:lnTo>
                    <a:lnTo>
                      <a:pt x="260" y="1129"/>
                    </a:lnTo>
                    <a:lnTo>
                      <a:pt x="261" y="1130"/>
                    </a:lnTo>
                    <a:lnTo>
                      <a:pt x="267" y="1135"/>
                    </a:lnTo>
                    <a:lnTo>
                      <a:pt x="267" y="1135"/>
                    </a:lnTo>
                    <a:lnTo>
                      <a:pt x="274" y="1132"/>
                    </a:lnTo>
                    <a:lnTo>
                      <a:pt x="282" y="1130"/>
                    </a:lnTo>
                    <a:lnTo>
                      <a:pt x="291" y="1130"/>
                    </a:lnTo>
                    <a:lnTo>
                      <a:pt x="299" y="1129"/>
                    </a:lnTo>
                    <a:lnTo>
                      <a:pt x="299" y="1129"/>
                    </a:lnTo>
                    <a:lnTo>
                      <a:pt x="296" y="1123"/>
                    </a:lnTo>
                    <a:lnTo>
                      <a:pt x="294" y="1118"/>
                    </a:lnTo>
                    <a:lnTo>
                      <a:pt x="291" y="1113"/>
                    </a:lnTo>
                    <a:lnTo>
                      <a:pt x="288" y="1108"/>
                    </a:lnTo>
                    <a:lnTo>
                      <a:pt x="288" y="1108"/>
                    </a:lnTo>
                    <a:lnTo>
                      <a:pt x="266" y="1109"/>
                    </a:lnTo>
                    <a:lnTo>
                      <a:pt x="245" y="1109"/>
                    </a:lnTo>
                    <a:lnTo>
                      <a:pt x="223" y="1109"/>
                    </a:lnTo>
                    <a:lnTo>
                      <a:pt x="201" y="1106"/>
                    </a:lnTo>
                    <a:lnTo>
                      <a:pt x="159" y="1099"/>
                    </a:lnTo>
                    <a:lnTo>
                      <a:pt x="120" y="1094"/>
                    </a:lnTo>
                    <a:lnTo>
                      <a:pt x="120" y="1094"/>
                    </a:lnTo>
                    <a:lnTo>
                      <a:pt x="117" y="1088"/>
                    </a:lnTo>
                    <a:lnTo>
                      <a:pt x="111" y="1085"/>
                    </a:lnTo>
                    <a:lnTo>
                      <a:pt x="99" y="1080"/>
                    </a:lnTo>
                    <a:lnTo>
                      <a:pt x="99" y="1080"/>
                    </a:lnTo>
                    <a:lnTo>
                      <a:pt x="97" y="1085"/>
                    </a:lnTo>
                    <a:lnTo>
                      <a:pt x="94" y="1092"/>
                    </a:lnTo>
                    <a:lnTo>
                      <a:pt x="94" y="1092"/>
                    </a:lnTo>
                    <a:lnTo>
                      <a:pt x="97" y="1094"/>
                    </a:lnTo>
                    <a:lnTo>
                      <a:pt x="99" y="1097"/>
                    </a:lnTo>
                    <a:lnTo>
                      <a:pt x="100" y="1098"/>
                    </a:lnTo>
                    <a:lnTo>
                      <a:pt x="101" y="1099"/>
                    </a:lnTo>
                    <a:lnTo>
                      <a:pt x="101" y="1099"/>
                    </a:lnTo>
                    <a:close/>
                    <a:moveTo>
                      <a:pt x="288" y="1189"/>
                    </a:moveTo>
                    <a:lnTo>
                      <a:pt x="288" y="1189"/>
                    </a:lnTo>
                    <a:lnTo>
                      <a:pt x="280" y="1170"/>
                    </a:lnTo>
                    <a:lnTo>
                      <a:pt x="274" y="1161"/>
                    </a:lnTo>
                    <a:lnTo>
                      <a:pt x="268" y="1151"/>
                    </a:lnTo>
                    <a:lnTo>
                      <a:pt x="268" y="1151"/>
                    </a:lnTo>
                    <a:lnTo>
                      <a:pt x="268" y="1167"/>
                    </a:lnTo>
                    <a:lnTo>
                      <a:pt x="267" y="1184"/>
                    </a:lnTo>
                    <a:lnTo>
                      <a:pt x="266" y="1200"/>
                    </a:lnTo>
                    <a:lnTo>
                      <a:pt x="266" y="1217"/>
                    </a:lnTo>
                    <a:lnTo>
                      <a:pt x="266" y="1217"/>
                    </a:lnTo>
                    <a:lnTo>
                      <a:pt x="270" y="1210"/>
                    </a:lnTo>
                    <a:lnTo>
                      <a:pt x="275" y="1203"/>
                    </a:lnTo>
                    <a:lnTo>
                      <a:pt x="288" y="1189"/>
                    </a:lnTo>
                    <a:lnTo>
                      <a:pt x="288" y="1189"/>
                    </a:lnTo>
                    <a:close/>
                    <a:moveTo>
                      <a:pt x="277" y="1324"/>
                    </a:moveTo>
                    <a:lnTo>
                      <a:pt x="277" y="1324"/>
                    </a:lnTo>
                    <a:lnTo>
                      <a:pt x="266" y="1303"/>
                    </a:lnTo>
                    <a:lnTo>
                      <a:pt x="254" y="1282"/>
                    </a:lnTo>
                    <a:lnTo>
                      <a:pt x="254" y="1282"/>
                    </a:lnTo>
                    <a:lnTo>
                      <a:pt x="250" y="1311"/>
                    </a:lnTo>
                    <a:lnTo>
                      <a:pt x="245" y="1341"/>
                    </a:lnTo>
                    <a:lnTo>
                      <a:pt x="239" y="1369"/>
                    </a:lnTo>
                    <a:lnTo>
                      <a:pt x="235" y="1394"/>
                    </a:lnTo>
                    <a:lnTo>
                      <a:pt x="235" y="1394"/>
                    </a:lnTo>
                    <a:lnTo>
                      <a:pt x="240" y="1400"/>
                    </a:lnTo>
                    <a:lnTo>
                      <a:pt x="245" y="1408"/>
                    </a:lnTo>
                    <a:lnTo>
                      <a:pt x="249" y="1417"/>
                    </a:lnTo>
                    <a:lnTo>
                      <a:pt x="254" y="1425"/>
                    </a:lnTo>
                    <a:lnTo>
                      <a:pt x="254" y="1425"/>
                    </a:lnTo>
                    <a:lnTo>
                      <a:pt x="264" y="1417"/>
                    </a:lnTo>
                    <a:lnTo>
                      <a:pt x="270" y="1411"/>
                    </a:lnTo>
                    <a:lnTo>
                      <a:pt x="273" y="1404"/>
                    </a:lnTo>
                    <a:lnTo>
                      <a:pt x="273" y="1404"/>
                    </a:lnTo>
                    <a:lnTo>
                      <a:pt x="263" y="1389"/>
                    </a:lnTo>
                    <a:lnTo>
                      <a:pt x="252" y="1373"/>
                    </a:lnTo>
                    <a:lnTo>
                      <a:pt x="252" y="1373"/>
                    </a:lnTo>
                    <a:lnTo>
                      <a:pt x="247" y="1377"/>
                    </a:lnTo>
                    <a:lnTo>
                      <a:pt x="246" y="1379"/>
                    </a:lnTo>
                    <a:lnTo>
                      <a:pt x="243" y="1377"/>
                    </a:lnTo>
                    <a:lnTo>
                      <a:pt x="243" y="1377"/>
                    </a:lnTo>
                    <a:lnTo>
                      <a:pt x="247" y="1369"/>
                    </a:lnTo>
                    <a:lnTo>
                      <a:pt x="250" y="1359"/>
                    </a:lnTo>
                    <a:lnTo>
                      <a:pt x="250" y="1359"/>
                    </a:lnTo>
                    <a:lnTo>
                      <a:pt x="252" y="1361"/>
                    </a:lnTo>
                    <a:lnTo>
                      <a:pt x="252" y="1361"/>
                    </a:lnTo>
                    <a:lnTo>
                      <a:pt x="253" y="1362"/>
                    </a:lnTo>
                    <a:lnTo>
                      <a:pt x="254" y="1362"/>
                    </a:lnTo>
                    <a:lnTo>
                      <a:pt x="254" y="1362"/>
                    </a:lnTo>
                    <a:lnTo>
                      <a:pt x="256" y="1358"/>
                    </a:lnTo>
                    <a:lnTo>
                      <a:pt x="260" y="1352"/>
                    </a:lnTo>
                    <a:lnTo>
                      <a:pt x="268" y="1344"/>
                    </a:lnTo>
                    <a:lnTo>
                      <a:pt x="273" y="1338"/>
                    </a:lnTo>
                    <a:lnTo>
                      <a:pt x="275" y="1334"/>
                    </a:lnTo>
                    <a:lnTo>
                      <a:pt x="277" y="1330"/>
                    </a:lnTo>
                    <a:lnTo>
                      <a:pt x="277" y="1324"/>
                    </a:lnTo>
                    <a:lnTo>
                      <a:pt x="277" y="1324"/>
                    </a:lnTo>
                    <a:close/>
                    <a:moveTo>
                      <a:pt x="257" y="1438"/>
                    </a:moveTo>
                    <a:lnTo>
                      <a:pt x="257" y="1438"/>
                    </a:lnTo>
                    <a:lnTo>
                      <a:pt x="254" y="1439"/>
                    </a:lnTo>
                    <a:lnTo>
                      <a:pt x="252" y="1441"/>
                    </a:lnTo>
                    <a:lnTo>
                      <a:pt x="247" y="1445"/>
                    </a:lnTo>
                    <a:lnTo>
                      <a:pt x="246" y="1446"/>
                    </a:lnTo>
                    <a:lnTo>
                      <a:pt x="243" y="1448"/>
                    </a:lnTo>
                    <a:lnTo>
                      <a:pt x="242" y="1448"/>
                    </a:lnTo>
                    <a:lnTo>
                      <a:pt x="239" y="1445"/>
                    </a:lnTo>
                    <a:lnTo>
                      <a:pt x="239" y="1445"/>
                    </a:lnTo>
                    <a:lnTo>
                      <a:pt x="245" y="1438"/>
                    </a:lnTo>
                    <a:lnTo>
                      <a:pt x="252" y="1431"/>
                    </a:lnTo>
                    <a:lnTo>
                      <a:pt x="252" y="1431"/>
                    </a:lnTo>
                    <a:lnTo>
                      <a:pt x="242" y="1415"/>
                    </a:lnTo>
                    <a:lnTo>
                      <a:pt x="233" y="1398"/>
                    </a:lnTo>
                    <a:lnTo>
                      <a:pt x="233" y="1398"/>
                    </a:lnTo>
                    <a:lnTo>
                      <a:pt x="232" y="1412"/>
                    </a:lnTo>
                    <a:lnTo>
                      <a:pt x="232" y="1427"/>
                    </a:lnTo>
                    <a:lnTo>
                      <a:pt x="236" y="1452"/>
                    </a:lnTo>
                    <a:lnTo>
                      <a:pt x="236" y="1452"/>
                    </a:lnTo>
                    <a:lnTo>
                      <a:pt x="246" y="1453"/>
                    </a:lnTo>
                    <a:lnTo>
                      <a:pt x="257" y="1456"/>
                    </a:lnTo>
                    <a:lnTo>
                      <a:pt x="266" y="1462"/>
                    </a:lnTo>
                    <a:lnTo>
                      <a:pt x="275" y="1466"/>
                    </a:lnTo>
                    <a:lnTo>
                      <a:pt x="275" y="1466"/>
                    </a:lnTo>
                    <a:lnTo>
                      <a:pt x="271" y="1457"/>
                    </a:lnTo>
                    <a:lnTo>
                      <a:pt x="267" y="1452"/>
                    </a:lnTo>
                    <a:lnTo>
                      <a:pt x="261" y="1445"/>
                    </a:lnTo>
                    <a:lnTo>
                      <a:pt x="257" y="1438"/>
                    </a:lnTo>
                    <a:lnTo>
                      <a:pt x="257" y="1438"/>
                    </a:lnTo>
                    <a:close/>
                    <a:moveTo>
                      <a:pt x="216" y="595"/>
                    </a:moveTo>
                    <a:lnTo>
                      <a:pt x="216" y="595"/>
                    </a:lnTo>
                    <a:lnTo>
                      <a:pt x="223" y="590"/>
                    </a:lnTo>
                    <a:lnTo>
                      <a:pt x="226" y="581"/>
                    </a:lnTo>
                    <a:lnTo>
                      <a:pt x="228" y="573"/>
                    </a:lnTo>
                    <a:lnTo>
                      <a:pt x="226" y="562"/>
                    </a:lnTo>
                    <a:lnTo>
                      <a:pt x="226" y="562"/>
                    </a:lnTo>
                    <a:lnTo>
                      <a:pt x="229" y="559"/>
                    </a:lnTo>
                    <a:lnTo>
                      <a:pt x="232" y="556"/>
                    </a:lnTo>
                    <a:lnTo>
                      <a:pt x="236" y="553"/>
                    </a:lnTo>
                    <a:lnTo>
                      <a:pt x="240" y="552"/>
                    </a:lnTo>
                    <a:lnTo>
                      <a:pt x="240" y="552"/>
                    </a:lnTo>
                    <a:lnTo>
                      <a:pt x="240" y="541"/>
                    </a:lnTo>
                    <a:lnTo>
                      <a:pt x="242" y="528"/>
                    </a:lnTo>
                    <a:lnTo>
                      <a:pt x="243" y="522"/>
                    </a:lnTo>
                    <a:lnTo>
                      <a:pt x="246" y="518"/>
                    </a:lnTo>
                    <a:lnTo>
                      <a:pt x="249" y="514"/>
                    </a:lnTo>
                    <a:lnTo>
                      <a:pt x="253" y="510"/>
                    </a:lnTo>
                    <a:lnTo>
                      <a:pt x="253" y="510"/>
                    </a:lnTo>
                    <a:lnTo>
                      <a:pt x="249" y="501"/>
                    </a:lnTo>
                    <a:lnTo>
                      <a:pt x="249" y="496"/>
                    </a:lnTo>
                    <a:lnTo>
                      <a:pt x="252" y="490"/>
                    </a:lnTo>
                    <a:lnTo>
                      <a:pt x="254" y="484"/>
                    </a:lnTo>
                    <a:lnTo>
                      <a:pt x="259" y="479"/>
                    </a:lnTo>
                    <a:lnTo>
                      <a:pt x="261" y="473"/>
                    </a:lnTo>
                    <a:lnTo>
                      <a:pt x="263" y="466"/>
                    </a:lnTo>
                    <a:lnTo>
                      <a:pt x="263" y="458"/>
                    </a:lnTo>
                    <a:lnTo>
                      <a:pt x="263" y="458"/>
                    </a:lnTo>
                    <a:lnTo>
                      <a:pt x="254" y="473"/>
                    </a:lnTo>
                    <a:lnTo>
                      <a:pt x="247" y="489"/>
                    </a:lnTo>
                    <a:lnTo>
                      <a:pt x="240" y="506"/>
                    </a:lnTo>
                    <a:lnTo>
                      <a:pt x="235" y="522"/>
                    </a:lnTo>
                    <a:lnTo>
                      <a:pt x="225" y="559"/>
                    </a:lnTo>
                    <a:lnTo>
                      <a:pt x="216" y="595"/>
                    </a:lnTo>
                    <a:lnTo>
                      <a:pt x="216" y="595"/>
                    </a:lnTo>
                    <a:close/>
                    <a:moveTo>
                      <a:pt x="135" y="1462"/>
                    </a:moveTo>
                    <a:lnTo>
                      <a:pt x="135" y="1462"/>
                    </a:lnTo>
                    <a:lnTo>
                      <a:pt x="153" y="1467"/>
                    </a:lnTo>
                    <a:lnTo>
                      <a:pt x="174" y="1473"/>
                    </a:lnTo>
                    <a:lnTo>
                      <a:pt x="184" y="1474"/>
                    </a:lnTo>
                    <a:lnTo>
                      <a:pt x="194" y="1476"/>
                    </a:lnTo>
                    <a:lnTo>
                      <a:pt x="204" y="1474"/>
                    </a:lnTo>
                    <a:lnTo>
                      <a:pt x="212" y="1471"/>
                    </a:lnTo>
                    <a:lnTo>
                      <a:pt x="212" y="1471"/>
                    </a:lnTo>
                    <a:lnTo>
                      <a:pt x="218" y="1466"/>
                    </a:lnTo>
                    <a:lnTo>
                      <a:pt x="221" y="1460"/>
                    </a:lnTo>
                    <a:lnTo>
                      <a:pt x="222" y="1455"/>
                    </a:lnTo>
                    <a:lnTo>
                      <a:pt x="222" y="1449"/>
                    </a:lnTo>
                    <a:lnTo>
                      <a:pt x="221" y="1438"/>
                    </a:lnTo>
                    <a:lnTo>
                      <a:pt x="219" y="1424"/>
                    </a:lnTo>
                    <a:lnTo>
                      <a:pt x="219" y="1424"/>
                    </a:lnTo>
                    <a:lnTo>
                      <a:pt x="219" y="1412"/>
                    </a:lnTo>
                    <a:lnTo>
                      <a:pt x="221" y="1400"/>
                    </a:lnTo>
                    <a:lnTo>
                      <a:pt x="225" y="1373"/>
                    </a:lnTo>
                    <a:lnTo>
                      <a:pt x="225" y="1373"/>
                    </a:lnTo>
                    <a:lnTo>
                      <a:pt x="230" y="1348"/>
                    </a:lnTo>
                    <a:lnTo>
                      <a:pt x="237" y="1321"/>
                    </a:lnTo>
                    <a:lnTo>
                      <a:pt x="237" y="1321"/>
                    </a:lnTo>
                    <a:lnTo>
                      <a:pt x="245" y="1278"/>
                    </a:lnTo>
                    <a:lnTo>
                      <a:pt x="252" y="1236"/>
                    </a:lnTo>
                    <a:lnTo>
                      <a:pt x="256" y="1192"/>
                    </a:lnTo>
                    <a:lnTo>
                      <a:pt x="256" y="1170"/>
                    </a:lnTo>
                    <a:lnTo>
                      <a:pt x="256" y="1147"/>
                    </a:lnTo>
                    <a:lnTo>
                      <a:pt x="256" y="1147"/>
                    </a:lnTo>
                    <a:lnTo>
                      <a:pt x="209" y="1146"/>
                    </a:lnTo>
                    <a:lnTo>
                      <a:pt x="187" y="1144"/>
                    </a:lnTo>
                    <a:lnTo>
                      <a:pt x="163" y="1143"/>
                    </a:lnTo>
                    <a:lnTo>
                      <a:pt x="163" y="1143"/>
                    </a:lnTo>
                    <a:lnTo>
                      <a:pt x="163" y="1175"/>
                    </a:lnTo>
                    <a:lnTo>
                      <a:pt x="163" y="1209"/>
                    </a:lnTo>
                    <a:lnTo>
                      <a:pt x="163" y="1227"/>
                    </a:lnTo>
                    <a:lnTo>
                      <a:pt x="164" y="1244"/>
                    </a:lnTo>
                    <a:lnTo>
                      <a:pt x="166" y="1259"/>
                    </a:lnTo>
                    <a:lnTo>
                      <a:pt x="170" y="1275"/>
                    </a:lnTo>
                    <a:lnTo>
                      <a:pt x="170" y="1275"/>
                    </a:lnTo>
                    <a:lnTo>
                      <a:pt x="169" y="1278"/>
                    </a:lnTo>
                    <a:lnTo>
                      <a:pt x="166" y="1278"/>
                    </a:lnTo>
                    <a:lnTo>
                      <a:pt x="164" y="1279"/>
                    </a:lnTo>
                    <a:lnTo>
                      <a:pt x="164" y="1282"/>
                    </a:lnTo>
                    <a:lnTo>
                      <a:pt x="164" y="1282"/>
                    </a:lnTo>
                    <a:lnTo>
                      <a:pt x="164" y="1290"/>
                    </a:lnTo>
                    <a:lnTo>
                      <a:pt x="163" y="1299"/>
                    </a:lnTo>
                    <a:lnTo>
                      <a:pt x="159" y="1316"/>
                    </a:lnTo>
                    <a:lnTo>
                      <a:pt x="155" y="1334"/>
                    </a:lnTo>
                    <a:lnTo>
                      <a:pt x="155" y="1342"/>
                    </a:lnTo>
                    <a:lnTo>
                      <a:pt x="155" y="1349"/>
                    </a:lnTo>
                    <a:lnTo>
                      <a:pt x="155" y="1349"/>
                    </a:lnTo>
                    <a:lnTo>
                      <a:pt x="153" y="1351"/>
                    </a:lnTo>
                    <a:lnTo>
                      <a:pt x="150" y="1351"/>
                    </a:lnTo>
                    <a:lnTo>
                      <a:pt x="148" y="1351"/>
                    </a:lnTo>
                    <a:lnTo>
                      <a:pt x="146" y="1352"/>
                    </a:lnTo>
                    <a:lnTo>
                      <a:pt x="146" y="1352"/>
                    </a:lnTo>
                    <a:lnTo>
                      <a:pt x="142" y="1366"/>
                    </a:lnTo>
                    <a:lnTo>
                      <a:pt x="136" y="1377"/>
                    </a:lnTo>
                    <a:lnTo>
                      <a:pt x="129" y="1389"/>
                    </a:lnTo>
                    <a:lnTo>
                      <a:pt x="122" y="1398"/>
                    </a:lnTo>
                    <a:lnTo>
                      <a:pt x="107" y="1418"/>
                    </a:lnTo>
                    <a:lnTo>
                      <a:pt x="100" y="1429"/>
                    </a:lnTo>
                    <a:lnTo>
                      <a:pt x="94" y="1441"/>
                    </a:lnTo>
                    <a:lnTo>
                      <a:pt x="94" y="1441"/>
                    </a:lnTo>
                    <a:lnTo>
                      <a:pt x="104" y="1445"/>
                    </a:lnTo>
                    <a:lnTo>
                      <a:pt x="114" y="1450"/>
                    </a:lnTo>
                    <a:lnTo>
                      <a:pt x="124" y="1457"/>
                    </a:lnTo>
                    <a:lnTo>
                      <a:pt x="135" y="1462"/>
                    </a:lnTo>
                    <a:lnTo>
                      <a:pt x="135" y="1462"/>
                    </a:lnTo>
                    <a:close/>
                    <a:moveTo>
                      <a:pt x="162" y="1035"/>
                    </a:moveTo>
                    <a:lnTo>
                      <a:pt x="162" y="1035"/>
                    </a:lnTo>
                    <a:lnTo>
                      <a:pt x="163" y="1039"/>
                    </a:lnTo>
                    <a:lnTo>
                      <a:pt x="166" y="1045"/>
                    </a:lnTo>
                    <a:lnTo>
                      <a:pt x="170" y="1049"/>
                    </a:lnTo>
                    <a:lnTo>
                      <a:pt x="174" y="1052"/>
                    </a:lnTo>
                    <a:lnTo>
                      <a:pt x="187" y="1057"/>
                    </a:lnTo>
                    <a:lnTo>
                      <a:pt x="200" y="1059"/>
                    </a:lnTo>
                    <a:lnTo>
                      <a:pt x="212" y="1059"/>
                    </a:lnTo>
                    <a:lnTo>
                      <a:pt x="219" y="1057"/>
                    </a:lnTo>
                    <a:lnTo>
                      <a:pt x="225" y="1056"/>
                    </a:lnTo>
                    <a:lnTo>
                      <a:pt x="229" y="1053"/>
                    </a:lnTo>
                    <a:lnTo>
                      <a:pt x="233" y="1049"/>
                    </a:lnTo>
                    <a:lnTo>
                      <a:pt x="236" y="1045"/>
                    </a:lnTo>
                    <a:lnTo>
                      <a:pt x="239" y="1040"/>
                    </a:lnTo>
                    <a:lnTo>
                      <a:pt x="239" y="1040"/>
                    </a:lnTo>
                    <a:lnTo>
                      <a:pt x="240" y="1031"/>
                    </a:lnTo>
                    <a:lnTo>
                      <a:pt x="240" y="1019"/>
                    </a:lnTo>
                    <a:lnTo>
                      <a:pt x="237" y="1008"/>
                    </a:lnTo>
                    <a:lnTo>
                      <a:pt x="235" y="997"/>
                    </a:lnTo>
                    <a:lnTo>
                      <a:pt x="229" y="976"/>
                    </a:lnTo>
                    <a:lnTo>
                      <a:pt x="225" y="959"/>
                    </a:lnTo>
                    <a:lnTo>
                      <a:pt x="225" y="959"/>
                    </a:lnTo>
                    <a:lnTo>
                      <a:pt x="225" y="966"/>
                    </a:lnTo>
                    <a:lnTo>
                      <a:pt x="225" y="976"/>
                    </a:lnTo>
                    <a:lnTo>
                      <a:pt x="228" y="994"/>
                    </a:lnTo>
                    <a:lnTo>
                      <a:pt x="229" y="1011"/>
                    </a:lnTo>
                    <a:lnTo>
                      <a:pt x="228" y="1019"/>
                    </a:lnTo>
                    <a:lnTo>
                      <a:pt x="226" y="1026"/>
                    </a:lnTo>
                    <a:lnTo>
                      <a:pt x="226" y="1026"/>
                    </a:lnTo>
                    <a:lnTo>
                      <a:pt x="222" y="1032"/>
                    </a:lnTo>
                    <a:lnTo>
                      <a:pt x="216" y="1035"/>
                    </a:lnTo>
                    <a:lnTo>
                      <a:pt x="211" y="1038"/>
                    </a:lnTo>
                    <a:lnTo>
                      <a:pt x="205" y="1038"/>
                    </a:lnTo>
                    <a:lnTo>
                      <a:pt x="198" y="1036"/>
                    </a:lnTo>
                    <a:lnTo>
                      <a:pt x="193" y="1033"/>
                    </a:lnTo>
                    <a:lnTo>
                      <a:pt x="187" y="1029"/>
                    </a:lnTo>
                    <a:lnTo>
                      <a:pt x="184" y="1024"/>
                    </a:lnTo>
                    <a:lnTo>
                      <a:pt x="184" y="1024"/>
                    </a:lnTo>
                    <a:lnTo>
                      <a:pt x="183" y="1017"/>
                    </a:lnTo>
                    <a:lnTo>
                      <a:pt x="181" y="1010"/>
                    </a:lnTo>
                    <a:lnTo>
                      <a:pt x="183" y="996"/>
                    </a:lnTo>
                    <a:lnTo>
                      <a:pt x="183" y="981"/>
                    </a:lnTo>
                    <a:lnTo>
                      <a:pt x="183" y="974"/>
                    </a:lnTo>
                    <a:lnTo>
                      <a:pt x="181" y="969"/>
                    </a:lnTo>
                    <a:lnTo>
                      <a:pt x="181" y="969"/>
                    </a:lnTo>
                    <a:lnTo>
                      <a:pt x="179" y="976"/>
                    </a:lnTo>
                    <a:lnTo>
                      <a:pt x="176" y="984"/>
                    </a:lnTo>
                    <a:lnTo>
                      <a:pt x="167" y="998"/>
                    </a:lnTo>
                    <a:lnTo>
                      <a:pt x="164" y="1007"/>
                    </a:lnTo>
                    <a:lnTo>
                      <a:pt x="162" y="1015"/>
                    </a:lnTo>
                    <a:lnTo>
                      <a:pt x="160" y="1025"/>
                    </a:lnTo>
                    <a:lnTo>
                      <a:pt x="162" y="1035"/>
                    </a:lnTo>
                    <a:lnTo>
                      <a:pt x="162" y="1035"/>
                    </a:lnTo>
                    <a:close/>
                    <a:moveTo>
                      <a:pt x="232" y="1523"/>
                    </a:moveTo>
                    <a:lnTo>
                      <a:pt x="232" y="1523"/>
                    </a:lnTo>
                    <a:lnTo>
                      <a:pt x="232" y="1501"/>
                    </a:lnTo>
                    <a:lnTo>
                      <a:pt x="230" y="1490"/>
                    </a:lnTo>
                    <a:lnTo>
                      <a:pt x="229" y="1484"/>
                    </a:lnTo>
                    <a:lnTo>
                      <a:pt x="226" y="1478"/>
                    </a:lnTo>
                    <a:lnTo>
                      <a:pt x="226" y="1478"/>
                    </a:lnTo>
                    <a:lnTo>
                      <a:pt x="221" y="1481"/>
                    </a:lnTo>
                    <a:lnTo>
                      <a:pt x="216" y="1486"/>
                    </a:lnTo>
                    <a:lnTo>
                      <a:pt x="211" y="1490"/>
                    </a:lnTo>
                    <a:lnTo>
                      <a:pt x="205" y="1491"/>
                    </a:lnTo>
                    <a:lnTo>
                      <a:pt x="205" y="1491"/>
                    </a:lnTo>
                    <a:lnTo>
                      <a:pt x="198" y="1491"/>
                    </a:lnTo>
                    <a:lnTo>
                      <a:pt x="191" y="1491"/>
                    </a:lnTo>
                    <a:lnTo>
                      <a:pt x="179" y="1487"/>
                    </a:lnTo>
                    <a:lnTo>
                      <a:pt x="157" y="1478"/>
                    </a:lnTo>
                    <a:lnTo>
                      <a:pt x="157" y="1478"/>
                    </a:lnTo>
                    <a:lnTo>
                      <a:pt x="129" y="1471"/>
                    </a:lnTo>
                    <a:lnTo>
                      <a:pt x="117" y="1467"/>
                    </a:lnTo>
                    <a:lnTo>
                      <a:pt x="106" y="1463"/>
                    </a:lnTo>
                    <a:lnTo>
                      <a:pt x="106" y="1463"/>
                    </a:lnTo>
                    <a:lnTo>
                      <a:pt x="101" y="1460"/>
                    </a:lnTo>
                    <a:lnTo>
                      <a:pt x="97" y="1457"/>
                    </a:lnTo>
                    <a:lnTo>
                      <a:pt x="94" y="1455"/>
                    </a:lnTo>
                    <a:lnTo>
                      <a:pt x="90" y="1453"/>
                    </a:lnTo>
                    <a:lnTo>
                      <a:pt x="90" y="1453"/>
                    </a:lnTo>
                    <a:lnTo>
                      <a:pt x="87" y="1471"/>
                    </a:lnTo>
                    <a:lnTo>
                      <a:pt x="87" y="1488"/>
                    </a:lnTo>
                    <a:lnTo>
                      <a:pt x="87" y="1504"/>
                    </a:lnTo>
                    <a:lnTo>
                      <a:pt x="89" y="1521"/>
                    </a:lnTo>
                    <a:lnTo>
                      <a:pt x="93" y="1550"/>
                    </a:lnTo>
                    <a:lnTo>
                      <a:pt x="100" y="1582"/>
                    </a:lnTo>
                    <a:lnTo>
                      <a:pt x="100" y="1582"/>
                    </a:lnTo>
                    <a:lnTo>
                      <a:pt x="111" y="1591"/>
                    </a:lnTo>
                    <a:lnTo>
                      <a:pt x="122" y="1596"/>
                    </a:lnTo>
                    <a:lnTo>
                      <a:pt x="136" y="1602"/>
                    </a:lnTo>
                    <a:lnTo>
                      <a:pt x="152" y="1606"/>
                    </a:lnTo>
                    <a:lnTo>
                      <a:pt x="180" y="1615"/>
                    </a:lnTo>
                    <a:lnTo>
                      <a:pt x="194" y="1619"/>
                    </a:lnTo>
                    <a:lnTo>
                      <a:pt x="207" y="1626"/>
                    </a:lnTo>
                    <a:lnTo>
                      <a:pt x="207" y="1626"/>
                    </a:lnTo>
                    <a:lnTo>
                      <a:pt x="211" y="1625"/>
                    </a:lnTo>
                    <a:lnTo>
                      <a:pt x="215" y="1625"/>
                    </a:lnTo>
                    <a:lnTo>
                      <a:pt x="218" y="1625"/>
                    </a:lnTo>
                    <a:lnTo>
                      <a:pt x="223" y="1625"/>
                    </a:lnTo>
                    <a:lnTo>
                      <a:pt x="223" y="1625"/>
                    </a:lnTo>
                    <a:lnTo>
                      <a:pt x="226" y="1599"/>
                    </a:lnTo>
                    <a:lnTo>
                      <a:pt x="229" y="1574"/>
                    </a:lnTo>
                    <a:lnTo>
                      <a:pt x="232" y="1549"/>
                    </a:lnTo>
                    <a:lnTo>
                      <a:pt x="232" y="1523"/>
                    </a:lnTo>
                    <a:lnTo>
                      <a:pt x="232" y="1523"/>
                    </a:lnTo>
                    <a:close/>
                    <a:moveTo>
                      <a:pt x="197" y="907"/>
                    </a:moveTo>
                    <a:lnTo>
                      <a:pt x="197" y="907"/>
                    </a:lnTo>
                    <a:lnTo>
                      <a:pt x="193" y="915"/>
                    </a:lnTo>
                    <a:lnTo>
                      <a:pt x="190" y="930"/>
                    </a:lnTo>
                    <a:lnTo>
                      <a:pt x="190" y="935"/>
                    </a:lnTo>
                    <a:lnTo>
                      <a:pt x="190" y="939"/>
                    </a:lnTo>
                    <a:lnTo>
                      <a:pt x="191" y="944"/>
                    </a:lnTo>
                    <a:lnTo>
                      <a:pt x="194" y="945"/>
                    </a:lnTo>
                    <a:lnTo>
                      <a:pt x="194" y="945"/>
                    </a:lnTo>
                    <a:lnTo>
                      <a:pt x="195" y="946"/>
                    </a:lnTo>
                    <a:lnTo>
                      <a:pt x="200" y="946"/>
                    </a:lnTo>
                    <a:lnTo>
                      <a:pt x="208" y="945"/>
                    </a:lnTo>
                    <a:lnTo>
                      <a:pt x="222" y="942"/>
                    </a:lnTo>
                    <a:lnTo>
                      <a:pt x="222" y="942"/>
                    </a:lnTo>
                    <a:lnTo>
                      <a:pt x="225" y="934"/>
                    </a:lnTo>
                    <a:lnTo>
                      <a:pt x="225" y="925"/>
                    </a:lnTo>
                    <a:lnTo>
                      <a:pt x="222" y="906"/>
                    </a:lnTo>
                    <a:lnTo>
                      <a:pt x="222" y="906"/>
                    </a:lnTo>
                    <a:lnTo>
                      <a:pt x="215" y="903"/>
                    </a:lnTo>
                    <a:lnTo>
                      <a:pt x="209" y="903"/>
                    </a:lnTo>
                    <a:lnTo>
                      <a:pt x="197" y="907"/>
                    </a:lnTo>
                    <a:lnTo>
                      <a:pt x="197" y="907"/>
                    </a:lnTo>
                    <a:close/>
                    <a:moveTo>
                      <a:pt x="216" y="597"/>
                    </a:moveTo>
                    <a:lnTo>
                      <a:pt x="216" y="597"/>
                    </a:lnTo>
                    <a:lnTo>
                      <a:pt x="215" y="604"/>
                    </a:lnTo>
                    <a:lnTo>
                      <a:pt x="214" y="609"/>
                    </a:lnTo>
                    <a:lnTo>
                      <a:pt x="212" y="615"/>
                    </a:lnTo>
                    <a:lnTo>
                      <a:pt x="212" y="618"/>
                    </a:lnTo>
                    <a:lnTo>
                      <a:pt x="214" y="621"/>
                    </a:lnTo>
                    <a:lnTo>
                      <a:pt x="214" y="621"/>
                    </a:lnTo>
                    <a:lnTo>
                      <a:pt x="215" y="618"/>
                    </a:lnTo>
                    <a:lnTo>
                      <a:pt x="218" y="616"/>
                    </a:lnTo>
                    <a:lnTo>
                      <a:pt x="219" y="615"/>
                    </a:lnTo>
                    <a:lnTo>
                      <a:pt x="221" y="612"/>
                    </a:lnTo>
                    <a:lnTo>
                      <a:pt x="221" y="612"/>
                    </a:lnTo>
                    <a:lnTo>
                      <a:pt x="219" y="608"/>
                    </a:lnTo>
                    <a:lnTo>
                      <a:pt x="219" y="604"/>
                    </a:lnTo>
                    <a:lnTo>
                      <a:pt x="218" y="600"/>
                    </a:lnTo>
                    <a:lnTo>
                      <a:pt x="216" y="597"/>
                    </a:lnTo>
                    <a:lnTo>
                      <a:pt x="216" y="597"/>
                    </a:lnTo>
                    <a:close/>
                    <a:moveTo>
                      <a:pt x="195" y="960"/>
                    </a:moveTo>
                    <a:lnTo>
                      <a:pt x="195" y="960"/>
                    </a:lnTo>
                    <a:lnTo>
                      <a:pt x="194" y="966"/>
                    </a:lnTo>
                    <a:lnTo>
                      <a:pt x="193" y="974"/>
                    </a:lnTo>
                    <a:lnTo>
                      <a:pt x="193" y="990"/>
                    </a:lnTo>
                    <a:lnTo>
                      <a:pt x="194" y="1019"/>
                    </a:lnTo>
                    <a:lnTo>
                      <a:pt x="194" y="1019"/>
                    </a:lnTo>
                    <a:lnTo>
                      <a:pt x="201" y="1024"/>
                    </a:lnTo>
                    <a:lnTo>
                      <a:pt x="204" y="1025"/>
                    </a:lnTo>
                    <a:lnTo>
                      <a:pt x="209" y="1026"/>
                    </a:lnTo>
                    <a:lnTo>
                      <a:pt x="209" y="1026"/>
                    </a:lnTo>
                    <a:lnTo>
                      <a:pt x="214" y="1019"/>
                    </a:lnTo>
                    <a:lnTo>
                      <a:pt x="216" y="1008"/>
                    </a:lnTo>
                    <a:lnTo>
                      <a:pt x="218" y="997"/>
                    </a:lnTo>
                    <a:lnTo>
                      <a:pt x="216" y="984"/>
                    </a:lnTo>
                    <a:lnTo>
                      <a:pt x="215" y="973"/>
                    </a:lnTo>
                    <a:lnTo>
                      <a:pt x="214" y="969"/>
                    </a:lnTo>
                    <a:lnTo>
                      <a:pt x="211" y="965"/>
                    </a:lnTo>
                    <a:lnTo>
                      <a:pt x="208" y="962"/>
                    </a:lnTo>
                    <a:lnTo>
                      <a:pt x="204" y="959"/>
                    </a:lnTo>
                    <a:lnTo>
                      <a:pt x="200" y="959"/>
                    </a:lnTo>
                    <a:lnTo>
                      <a:pt x="195" y="960"/>
                    </a:lnTo>
                    <a:lnTo>
                      <a:pt x="195" y="960"/>
                    </a:lnTo>
                    <a:close/>
                    <a:moveTo>
                      <a:pt x="208" y="642"/>
                    </a:moveTo>
                    <a:lnTo>
                      <a:pt x="208" y="642"/>
                    </a:lnTo>
                    <a:lnTo>
                      <a:pt x="207" y="647"/>
                    </a:lnTo>
                    <a:lnTo>
                      <a:pt x="205" y="652"/>
                    </a:lnTo>
                    <a:lnTo>
                      <a:pt x="205" y="657"/>
                    </a:lnTo>
                    <a:lnTo>
                      <a:pt x="207" y="661"/>
                    </a:lnTo>
                    <a:lnTo>
                      <a:pt x="207" y="661"/>
                    </a:lnTo>
                    <a:lnTo>
                      <a:pt x="211" y="657"/>
                    </a:lnTo>
                    <a:lnTo>
                      <a:pt x="214" y="653"/>
                    </a:lnTo>
                    <a:lnTo>
                      <a:pt x="212" y="647"/>
                    </a:lnTo>
                    <a:lnTo>
                      <a:pt x="208" y="642"/>
                    </a:lnTo>
                    <a:lnTo>
                      <a:pt x="208" y="642"/>
                    </a:lnTo>
                    <a:close/>
                    <a:moveTo>
                      <a:pt x="195" y="892"/>
                    </a:moveTo>
                    <a:lnTo>
                      <a:pt x="195" y="892"/>
                    </a:lnTo>
                    <a:lnTo>
                      <a:pt x="201" y="890"/>
                    </a:lnTo>
                    <a:lnTo>
                      <a:pt x="205" y="887"/>
                    </a:lnTo>
                    <a:lnTo>
                      <a:pt x="209" y="885"/>
                    </a:lnTo>
                    <a:lnTo>
                      <a:pt x="211" y="882"/>
                    </a:lnTo>
                    <a:lnTo>
                      <a:pt x="211" y="882"/>
                    </a:lnTo>
                    <a:lnTo>
                      <a:pt x="207" y="876"/>
                    </a:lnTo>
                    <a:lnTo>
                      <a:pt x="202" y="872"/>
                    </a:lnTo>
                    <a:lnTo>
                      <a:pt x="201" y="869"/>
                    </a:lnTo>
                    <a:lnTo>
                      <a:pt x="201" y="869"/>
                    </a:lnTo>
                    <a:lnTo>
                      <a:pt x="200" y="861"/>
                    </a:lnTo>
                    <a:lnTo>
                      <a:pt x="201" y="855"/>
                    </a:lnTo>
                    <a:lnTo>
                      <a:pt x="204" y="851"/>
                    </a:lnTo>
                    <a:lnTo>
                      <a:pt x="208" y="844"/>
                    </a:lnTo>
                    <a:lnTo>
                      <a:pt x="208" y="844"/>
                    </a:lnTo>
                    <a:lnTo>
                      <a:pt x="204" y="841"/>
                    </a:lnTo>
                    <a:lnTo>
                      <a:pt x="200" y="835"/>
                    </a:lnTo>
                    <a:lnTo>
                      <a:pt x="197" y="831"/>
                    </a:lnTo>
                    <a:lnTo>
                      <a:pt x="195" y="826"/>
                    </a:lnTo>
                    <a:lnTo>
                      <a:pt x="195" y="820"/>
                    </a:lnTo>
                    <a:lnTo>
                      <a:pt x="197" y="814"/>
                    </a:lnTo>
                    <a:lnTo>
                      <a:pt x="201" y="812"/>
                    </a:lnTo>
                    <a:lnTo>
                      <a:pt x="208" y="809"/>
                    </a:lnTo>
                    <a:lnTo>
                      <a:pt x="208" y="809"/>
                    </a:lnTo>
                    <a:lnTo>
                      <a:pt x="202" y="798"/>
                    </a:lnTo>
                    <a:lnTo>
                      <a:pt x="200" y="791"/>
                    </a:lnTo>
                    <a:lnTo>
                      <a:pt x="198" y="785"/>
                    </a:lnTo>
                    <a:lnTo>
                      <a:pt x="198" y="779"/>
                    </a:lnTo>
                    <a:lnTo>
                      <a:pt x="200" y="774"/>
                    </a:lnTo>
                    <a:lnTo>
                      <a:pt x="202" y="768"/>
                    </a:lnTo>
                    <a:lnTo>
                      <a:pt x="208" y="762"/>
                    </a:lnTo>
                    <a:lnTo>
                      <a:pt x="208" y="762"/>
                    </a:lnTo>
                    <a:lnTo>
                      <a:pt x="205" y="758"/>
                    </a:lnTo>
                    <a:lnTo>
                      <a:pt x="202" y="754"/>
                    </a:lnTo>
                    <a:lnTo>
                      <a:pt x="201" y="750"/>
                    </a:lnTo>
                    <a:lnTo>
                      <a:pt x="200" y="744"/>
                    </a:lnTo>
                    <a:lnTo>
                      <a:pt x="200" y="744"/>
                    </a:lnTo>
                    <a:lnTo>
                      <a:pt x="201" y="740"/>
                    </a:lnTo>
                    <a:lnTo>
                      <a:pt x="202" y="737"/>
                    </a:lnTo>
                    <a:lnTo>
                      <a:pt x="205" y="733"/>
                    </a:lnTo>
                    <a:lnTo>
                      <a:pt x="207" y="729"/>
                    </a:lnTo>
                    <a:lnTo>
                      <a:pt x="207" y="729"/>
                    </a:lnTo>
                    <a:lnTo>
                      <a:pt x="207" y="720"/>
                    </a:lnTo>
                    <a:lnTo>
                      <a:pt x="207" y="710"/>
                    </a:lnTo>
                    <a:lnTo>
                      <a:pt x="208" y="703"/>
                    </a:lnTo>
                    <a:lnTo>
                      <a:pt x="209" y="701"/>
                    </a:lnTo>
                    <a:lnTo>
                      <a:pt x="212" y="698"/>
                    </a:lnTo>
                    <a:lnTo>
                      <a:pt x="212" y="698"/>
                    </a:lnTo>
                    <a:lnTo>
                      <a:pt x="208" y="692"/>
                    </a:lnTo>
                    <a:lnTo>
                      <a:pt x="205" y="684"/>
                    </a:lnTo>
                    <a:lnTo>
                      <a:pt x="204" y="677"/>
                    </a:lnTo>
                    <a:lnTo>
                      <a:pt x="204" y="671"/>
                    </a:lnTo>
                    <a:lnTo>
                      <a:pt x="204" y="671"/>
                    </a:lnTo>
                    <a:lnTo>
                      <a:pt x="200" y="694"/>
                    </a:lnTo>
                    <a:lnTo>
                      <a:pt x="195" y="719"/>
                    </a:lnTo>
                    <a:lnTo>
                      <a:pt x="193" y="747"/>
                    </a:lnTo>
                    <a:lnTo>
                      <a:pt x="191" y="776"/>
                    </a:lnTo>
                    <a:lnTo>
                      <a:pt x="191" y="806"/>
                    </a:lnTo>
                    <a:lnTo>
                      <a:pt x="191" y="835"/>
                    </a:lnTo>
                    <a:lnTo>
                      <a:pt x="193" y="865"/>
                    </a:lnTo>
                    <a:lnTo>
                      <a:pt x="195" y="892"/>
                    </a:lnTo>
                    <a:lnTo>
                      <a:pt x="195" y="892"/>
                    </a:lnTo>
                    <a:close/>
                    <a:moveTo>
                      <a:pt x="149" y="1254"/>
                    </a:moveTo>
                    <a:lnTo>
                      <a:pt x="149" y="1254"/>
                    </a:lnTo>
                    <a:lnTo>
                      <a:pt x="136" y="1259"/>
                    </a:lnTo>
                    <a:lnTo>
                      <a:pt x="131" y="1262"/>
                    </a:lnTo>
                    <a:lnTo>
                      <a:pt x="124" y="1264"/>
                    </a:lnTo>
                    <a:lnTo>
                      <a:pt x="124" y="1264"/>
                    </a:lnTo>
                    <a:lnTo>
                      <a:pt x="129" y="1283"/>
                    </a:lnTo>
                    <a:lnTo>
                      <a:pt x="132" y="1293"/>
                    </a:lnTo>
                    <a:lnTo>
                      <a:pt x="136" y="1300"/>
                    </a:lnTo>
                    <a:lnTo>
                      <a:pt x="136" y="1300"/>
                    </a:lnTo>
                    <a:lnTo>
                      <a:pt x="142" y="1297"/>
                    </a:lnTo>
                    <a:lnTo>
                      <a:pt x="148" y="1293"/>
                    </a:lnTo>
                    <a:lnTo>
                      <a:pt x="152" y="1288"/>
                    </a:lnTo>
                    <a:lnTo>
                      <a:pt x="155" y="1282"/>
                    </a:lnTo>
                    <a:lnTo>
                      <a:pt x="155" y="1275"/>
                    </a:lnTo>
                    <a:lnTo>
                      <a:pt x="155" y="1268"/>
                    </a:lnTo>
                    <a:lnTo>
                      <a:pt x="153" y="1261"/>
                    </a:lnTo>
                    <a:lnTo>
                      <a:pt x="149" y="1254"/>
                    </a:lnTo>
                    <a:lnTo>
                      <a:pt x="149" y="1254"/>
                    </a:lnTo>
                    <a:close/>
                    <a:moveTo>
                      <a:pt x="150" y="1210"/>
                    </a:moveTo>
                    <a:lnTo>
                      <a:pt x="150" y="1210"/>
                    </a:lnTo>
                    <a:lnTo>
                      <a:pt x="148" y="1215"/>
                    </a:lnTo>
                    <a:lnTo>
                      <a:pt x="143" y="1216"/>
                    </a:lnTo>
                    <a:lnTo>
                      <a:pt x="139" y="1217"/>
                    </a:lnTo>
                    <a:lnTo>
                      <a:pt x="136" y="1220"/>
                    </a:lnTo>
                    <a:lnTo>
                      <a:pt x="136" y="1220"/>
                    </a:lnTo>
                    <a:lnTo>
                      <a:pt x="141" y="1226"/>
                    </a:lnTo>
                    <a:lnTo>
                      <a:pt x="143" y="1231"/>
                    </a:lnTo>
                    <a:lnTo>
                      <a:pt x="148" y="1237"/>
                    </a:lnTo>
                    <a:lnTo>
                      <a:pt x="152" y="1241"/>
                    </a:lnTo>
                    <a:lnTo>
                      <a:pt x="152" y="1241"/>
                    </a:lnTo>
                    <a:lnTo>
                      <a:pt x="153" y="1234"/>
                    </a:lnTo>
                    <a:lnTo>
                      <a:pt x="153" y="1226"/>
                    </a:lnTo>
                    <a:lnTo>
                      <a:pt x="152" y="1219"/>
                    </a:lnTo>
                    <a:lnTo>
                      <a:pt x="150" y="1210"/>
                    </a:lnTo>
                    <a:lnTo>
                      <a:pt x="150" y="1210"/>
                    </a:lnTo>
                    <a:close/>
                    <a:moveTo>
                      <a:pt x="143" y="1147"/>
                    </a:moveTo>
                    <a:lnTo>
                      <a:pt x="143" y="1147"/>
                    </a:lnTo>
                    <a:lnTo>
                      <a:pt x="131" y="1164"/>
                    </a:lnTo>
                    <a:lnTo>
                      <a:pt x="127" y="1174"/>
                    </a:lnTo>
                    <a:lnTo>
                      <a:pt x="124" y="1178"/>
                    </a:lnTo>
                    <a:lnTo>
                      <a:pt x="124" y="1182"/>
                    </a:lnTo>
                    <a:lnTo>
                      <a:pt x="124" y="1182"/>
                    </a:lnTo>
                    <a:lnTo>
                      <a:pt x="132" y="1179"/>
                    </a:lnTo>
                    <a:lnTo>
                      <a:pt x="141" y="1174"/>
                    </a:lnTo>
                    <a:lnTo>
                      <a:pt x="141" y="1174"/>
                    </a:lnTo>
                    <a:lnTo>
                      <a:pt x="141" y="1171"/>
                    </a:lnTo>
                    <a:lnTo>
                      <a:pt x="139" y="1167"/>
                    </a:lnTo>
                    <a:lnTo>
                      <a:pt x="138" y="1164"/>
                    </a:lnTo>
                    <a:lnTo>
                      <a:pt x="139" y="1160"/>
                    </a:lnTo>
                    <a:lnTo>
                      <a:pt x="139" y="1160"/>
                    </a:lnTo>
                    <a:lnTo>
                      <a:pt x="142" y="1165"/>
                    </a:lnTo>
                    <a:lnTo>
                      <a:pt x="145" y="1167"/>
                    </a:lnTo>
                    <a:lnTo>
                      <a:pt x="148" y="1167"/>
                    </a:lnTo>
                    <a:lnTo>
                      <a:pt x="148" y="1167"/>
                    </a:lnTo>
                    <a:lnTo>
                      <a:pt x="150" y="1163"/>
                    </a:lnTo>
                    <a:lnTo>
                      <a:pt x="152" y="1154"/>
                    </a:lnTo>
                    <a:lnTo>
                      <a:pt x="152" y="1151"/>
                    </a:lnTo>
                    <a:lnTo>
                      <a:pt x="150" y="1149"/>
                    </a:lnTo>
                    <a:lnTo>
                      <a:pt x="148" y="1147"/>
                    </a:lnTo>
                    <a:lnTo>
                      <a:pt x="143" y="1147"/>
                    </a:lnTo>
                    <a:lnTo>
                      <a:pt x="143" y="1147"/>
                    </a:lnTo>
                    <a:close/>
                    <a:moveTo>
                      <a:pt x="139" y="1309"/>
                    </a:moveTo>
                    <a:lnTo>
                      <a:pt x="139" y="1309"/>
                    </a:lnTo>
                    <a:lnTo>
                      <a:pt x="142" y="1317"/>
                    </a:lnTo>
                    <a:lnTo>
                      <a:pt x="146" y="1323"/>
                    </a:lnTo>
                    <a:lnTo>
                      <a:pt x="146" y="1323"/>
                    </a:lnTo>
                    <a:lnTo>
                      <a:pt x="148" y="1317"/>
                    </a:lnTo>
                    <a:lnTo>
                      <a:pt x="150" y="1311"/>
                    </a:lnTo>
                    <a:lnTo>
                      <a:pt x="152" y="1307"/>
                    </a:lnTo>
                    <a:lnTo>
                      <a:pt x="150" y="1303"/>
                    </a:lnTo>
                    <a:lnTo>
                      <a:pt x="150" y="1303"/>
                    </a:lnTo>
                    <a:lnTo>
                      <a:pt x="149" y="1306"/>
                    </a:lnTo>
                    <a:lnTo>
                      <a:pt x="145" y="1307"/>
                    </a:lnTo>
                    <a:lnTo>
                      <a:pt x="142" y="1307"/>
                    </a:lnTo>
                    <a:lnTo>
                      <a:pt x="139" y="1309"/>
                    </a:lnTo>
                    <a:lnTo>
                      <a:pt x="139" y="1309"/>
                    </a:lnTo>
                    <a:close/>
                    <a:moveTo>
                      <a:pt x="148" y="1181"/>
                    </a:moveTo>
                    <a:lnTo>
                      <a:pt x="148" y="1181"/>
                    </a:lnTo>
                    <a:lnTo>
                      <a:pt x="127" y="1188"/>
                    </a:lnTo>
                    <a:lnTo>
                      <a:pt x="127" y="1188"/>
                    </a:lnTo>
                    <a:lnTo>
                      <a:pt x="129" y="1189"/>
                    </a:lnTo>
                    <a:lnTo>
                      <a:pt x="131" y="1191"/>
                    </a:lnTo>
                    <a:lnTo>
                      <a:pt x="132" y="1193"/>
                    </a:lnTo>
                    <a:lnTo>
                      <a:pt x="131" y="1195"/>
                    </a:lnTo>
                    <a:lnTo>
                      <a:pt x="128" y="1203"/>
                    </a:lnTo>
                    <a:lnTo>
                      <a:pt x="128" y="1203"/>
                    </a:lnTo>
                    <a:lnTo>
                      <a:pt x="128" y="1206"/>
                    </a:lnTo>
                    <a:lnTo>
                      <a:pt x="129" y="1206"/>
                    </a:lnTo>
                    <a:lnTo>
                      <a:pt x="131" y="1208"/>
                    </a:lnTo>
                    <a:lnTo>
                      <a:pt x="131" y="1209"/>
                    </a:lnTo>
                    <a:lnTo>
                      <a:pt x="131" y="1209"/>
                    </a:lnTo>
                    <a:lnTo>
                      <a:pt x="136" y="1209"/>
                    </a:lnTo>
                    <a:lnTo>
                      <a:pt x="141" y="1206"/>
                    </a:lnTo>
                    <a:lnTo>
                      <a:pt x="145" y="1203"/>
                    </a:lnTo>
                    <a:lnTo>
                      <a:pt x="148" y="1200"/>
                    </a:lnTo>
                    <a:lnTo>
                      <a:pt x="149" y="1196"/>
                    </a:lnTo>
                    <a:lnTo>
                      <a:pt x="150" y="1192"/>
                    </a:lnTo>
                    <a:lnTo>
                      <a:pt x="149" y="1186"/>
                    </a:lnTo>
                    <a:lnTo>
                      <a:pt x="148" y="1181"/>
                    </a:lnTo>
                    <a:lnTo>
                      <a:pt x="148" y="1181"/>
                    </a:lnTo>
                    <a:close/>
                    <a:moveTo>
                      <a:pt x="143" y="1244"/>
                    </a:moveTo>
                    <a:lnTo>
                      <a:pt x="143" y="1244"/>
                    </a:lnTo>
                    <a:lnTo>
                      <a:pt x="138" y="1231"/>
                    </a:lnTo>
                    <a:lnTo>
                      <a:pt x="134" y="1226"/>
                    </a:lnTo>
                    <a:lnTo>
                      <a:pt x="131" y="1224"/>
                    </a:lnTo>
                    <a:lnTo>
                      <a:pt x="128" y="1222"/>
                    </a:lnTo>
                    <a:lnTo>
                      <a:pt x="128" y="1222"/>
                    </a:lnTo>
                    <a:lnTo>
                      <a:pt x="111" y="1227"/>
                    </a:lnTo>
                    <a:lnTo>
                      <a:pt x="111" y="1227"/>
                    </a:lnTo>
                    <a:lnTo>
                      <a:pt x="115" y="1243"/>
                    </a:lnTo>
                    <a:lnTo>
                      <a:pt x="121" y="1257"/>
                    </a:lnTo>
                    <a:lnTo>
                      <a:pt x="121" y="1257"/>
                    </a:lnTo>
                    <a:lnTo>
                      <a:pt x="134" y="1252"/>
                    </a:lnTo>
                    <a:lnTo>
                      <a:pt x="139" y="1250"/>
                    </a:lnTo>
                    <a:lnTo>
                      <a:pt x="143" y="1244"/>
                    </a:lnTo>
                    <a:lnTo>
                      <a:pt x="143" y="1244"/>
                    </a:lnTo>
                    <a:close/>
                    <a:moveTo>
                      <a:pt x="131" y="1313"/>
                    </a:moveTo>
                    <a:lnTo>
                      <a:pt x="131" y="1313"/>
                    </a:lnTo>
                    <a:lnTo>
                      <a:pt x="125" y="1317"/>
                    </a:lnTo>
                    <a:lnTo>
                      <a:pt x="120" y="1320"/>
                    </a:lnTo>
                    <a:lnTo>
                      <a:pt x="114" y="1323"/>
                    </a:lnTo>
                    <a:lnTo>
                      <a:pt x="108" y="1325"/>
                    </a:lnTo>
                    <a:lnTo>
                      <a:pt x="108" y="1325"/>
                    </a:lnTo>
                    <a:lnTo>
                      <a:pt x="111" y="1331"/>
                    </a:lnTo>
                    <a:lnTo>
                      <a:pt x="114" y="1337"/>
                    </a:lnTo>
                    <a:lnTo>
                      <a:pt x="120" y="1349"/>
                    </a:lnTo>
                    <a:lnTo>
                      <a:pt x="120" y="1349"/>
                    </a:lnTo>
                    <a:lnTo>
                      <a:pt x="127" y="1348"/>
                    </a:lnTo>
                    <a:lnTo>
                      <a:pt x="132" y="1345"/>
                    </a:lnTo>
                    <a:lnTo>
                      <a:pt x="136" y="1341"/>
                    </a:lnTo>
                    <a:lnTo>
                      <a:pt x="141" y="1337"/>
                    </a:lnTo>
                    <a:lnTo>
                      <a:pt x="141" y="1337"/>
                    </a:lnTo>
                    <a:lnTo>
                      <a:pt x="139" y="1331"/>
                    </a:lnTo>
                    <a:lnTo>
                      <a:pt x="136" y="1324"/>
                    </a:lnTo>
                    <a:lnTo>
                      <a:pt x="131" y="1313"/>
                    </a:lnTo>
                    <a:lnTo>
                      <a:pt x="131" y="1313"/>
                    </a:lnTo>
                    <a:close/>
                    <a:moveTo>
                      <a:pt x="125" y="1358"/>
                    </a:moveTo>
                    <a:lnTo>
                      <a:pt x="125" y="1358"/>
                    </a:lnTo>
                    <a:lnTo>
                      <a:pt x="125" y="1361"/>
                    </a:lnTo>
                    <a:lnTo>
                      <a:pt x="127" y="1363"/>
                    </a:lnTo>
                    <a:lnTo>
                      <a:pt x="129" y="1366"/>
                    </a:lnTo>
                    <a:lnTo>
                      <a:pt x="129" y="1366"/>
                    </a:lnTo>
                    <a:lnTo>
                      <a:pt x="131" y="1363"/>
                    </a:lnTo>
                    <a:lnTo>
                      <a:pt x="132" y="1361"/>
                    </a:lnTo>
                    <a:lnTo>
                      <a:pt x="134" y="1358"/>
                    </a:lnTo>
                    <a:lnTo>
                      <a:pt x="135" y="1355"/>
                    </a:lnTo>
                    <a:lnTo>
                      <a:pt x="135" y="1355"/>
                    </a:lnTo>
                    <a:lnTo>
                      <a:pt x="132" y="1355"/>
                    </a:lnTo>
                    <a:lnTo>
                      <a:pt x="129" y="1356"/>
                    </a:lnTo>
                    <a:lnTo>
                      <a:pt x="128" y="1358"/>
                    </a:lnTo>
                    <a:lnTo>
                      <a:pt x="125" y="1358"/>
                    </a:lnTo>
                    <a:lnTo>
                      <a:pt x="125" y="1358"/>
                    </a:lnTo>
                    <a:close/>
                    <a:moveTo>
                      <a:pt x="91" y="1119"/>
                    </a:moveTo>
                    <a:lnTo>
                      <a:pt x="91" y="1119"/>
                    </a:lnTo>
                    <a:lnTo>
                      <a:pt x="54" y="1226"/>
                    </a:lnTo>
                    <a:lnTo>
                      <a:pt x="34" y="1282"/>
                    </a:lnTo>
                    <a:lnTo>
                      <a:pt x="16" y="1339"/>
                    </a:lnTo>
                    <a:lnTo>
                      <a:pt x="16" y="1339"/>
                    </a:lnTo>
                    <a:lnTo>
                      <a:pt x="16" y="1349"/>
                    </a:lnTo>
                    <a:lnTo>
                      <a:pt x="17" y="1358"/>
                    </a:lnTo>
                    <a:lnTo>
                      <a:pt x="18" y="1366"/>
                    </a:lnTo>
                    <a:lnTo>
                      <a:pt x="21" y="1373"/>
                    </a:lnTo>
                    <a:lnTo>
                      <a:pt x="24" y="1380"/>
                    </a:lnTo>
                    <a:lnTo>
                      <a:pt x="28" y="1386"/>
                    </a:lnTo>
                    <a:lnTo>
                      <a:pt x="37" y="1396"/>
                    </a:lnTo>
                    <a:lnTo>
                      <a:pt x="47" y="1404"/>
                    </a:lnTo>
                    <a:lnTo>
                      <a:pt x="58" y="1412"/>
                    </a:lnTo>
                    <a:lnTo>
                      <a:pt x="69" y="1420"/>
                    </a:lnTo>
                    <a:lnTo>
                      <a:pt x="80" y="1428"/>
                    </a:lnTo>
                    <a:lnTo>
                      <a:pt x="80" y="1428"/>
                    </a:lnTo>
                    <a:lnTo>
                      <a:pt x="76" y="1408"/>
                    </a:lnTo>
                    <a:lnTo>
                      <a:pt x="72" y="1386"/>
                    </a:lnTo>
                    <a:lnTo>
                      <a:pt x="66" y="1342"/>
                    </a:lnTo>
                    <a:lnTo>
                      <a:pt x="66" y="1342"/>
                    </a:lnTo>
                    <a:lnTo>
                      <a:pt x="58" y="1339"/>
                    </a:lnTo>
                    <a:lnTo>
                      <a:pt x="55" y="1337"/>
                    </a:lnTo>
                    <a:lnTo>
                      <a:pt x="55" y="1335"/>
                    </a:lnTo>
                    <a:lnTo>
                      <a:pt x="55" y="1332"/>
                    </a:lnTo>
                    <a:lnTo>
                      <a:pt x="55" y="1332"/>
                    </a:lnTo>
                    <a:lnTo>
                      <a:pt x="56" y="1332"/>
                    </a:lnTo>
                    <a:lnTo>
                      <a:pt x="58" y="1332"/>
                    </a:lnTo>
                    <a:lnTo>
                      <a:pt x="59" y="1334"/>
                    </a:lnTo>
                    <a:lnTo>
                      <a:pt x="62" y="1335"/>
                    </a:lnTo>
                    <a:lnTo>
                      <a:pt x="63" y="1335"/>
                    </a:lnTo>
                    <a:lnTo>
                      <a:pt x="65" y="1334"/>
                    </a:lnTo>
                    <a:lnTo>
                      <a:pt x="65" y="1334"/>
                    </a:lnTo>
                    <a:lnTo>
                      <a:pt x="65" y="1318"/>
                    </a:lnTo>
                    <a:lnTo>
                      <a:pt x="66" y="1303"/>
                    </a:lnTo>
                    <a:lnTo>
                      <a:pt x="68" y="1289"/>
                    </a:lnTo>
                    <a:lnTo>
                      <a:pt x="70" y="1275"/>
                    </a:lnTo>
                    <a:lnTo>
                      <a:pt x="79" y="1248"/>
                    </a:lnTo>
                    <a:lnTo>
                      <a:pt x="89" y="1224"/>
                    </a:lnTo>
                    <a:lnTo>
                      <a:pt x="100" y="1200"/>
                    </a:lnTo>
                    <a:lnTo>
                      <a:pt x="111" y="1179"/>
                    </a:lnTo>
                    <a:lnTo>
                      <a:pt x="122" y="1157"/>
                    </a:lnTo>
                    <a:lnTo>
                      <a:pt x="134" y="1137"/>
                    </a:lnTo>
                    <a:lnTo>
                      <a:pt x="134" y="1137"/>
                    </a:lnTo>
                    <a:lnTo>
                      <a:pt x="122" y="1135"/>
                    </a:lnTo>
                    <a:lnTo>
                      <a:pt x="113" y="1130"/>
                    </a:lnTo>
                    <a:lnTo>
                      <a:pt x="91" y="1119"/>
                    </a:lnTo>
                    <a:lnTo>
                      <a:pt x="91" y="1119"/>
                    </a:lnTo>
                    <a:close/>
                    <a:moveTo>
                      <a:pt x="118" y="1268"/>
                    </a:moveTo>
                    <a:lnTo>
                      <a:pt x="118" y="1268"/>
                    </a:lnTo>
                    <a:lnTo>
                      <a:pt x="111" y="1271"/>
                    </a:lnTo>
                    <a:lnTo>
                      <a:pt x="103" y="1274"/>
                    </a:lnTo>
                    <a:lnTo>
                      <a:pt x="89" y="1279"/>
                    </a:lnTo>
                    <a:lnTo>
                      <a:pt x="89" y="1279"/>
                    </a:lnTo>
                    <a:lnTo>
                      <a:pt x="91" y="1289"/>
                    </a:lnTo>
                    <a:lnTo>
                      <a:pt x="96" y="1297"/>
                    </a:lnTo>
                    <a:lnTo>
                      <a:pt x="104" y="1316"/>
                    </a:lnTo>
                    <a:lnTo>
                      <a:pt x="104" y="1316"/>
                    </a:lnTo>
                    <a:lnTo>
                      <a:pt x="117" y="1310"/>
                    </a:lnTo>
                    <a:lnTo>
                      <a:pt x="128" y="1303"/>
                    </a:lnTo>
                    <a:lnTo>
                      <a:pt x="128" y="1303"/>
                    </a:lnTo>
                    <a:lnTo>
                      <a:pt x="121" y="1286"/>
                    </a:lnTo>
                    <a:lnTo>
                      <a:pt x="120" y="1276"/>
                    </a:lnTo>
                    <a:lnTo>
                      <a:pt x="118" y="1268"/>
                    </a:lnTo>
                    <a:lnTo>
                      <a:pt x="118" y="1268"/>
                    </a:lnTo>
                    <a:close/>
                    <a:moveTo>
                      <a:pt x="104" y="1223"/>
                    </a:moveTo>
                    <a:lnTo>
                      <a:pt x="104" y="1223"/>
                    </a:lnTo>
                    <a:lnTo>
                      <a:pt x="108" y="1220"/>
                    </a:lnTo>
                    <a:lnTo>
                      <a:pt x="114" y="1217"/>
                    </a:lnTo>
                    <a:lnTo>
                      <a:pt x="125" y="1213"/>
                    </a:lnTo>
                    <a:lnTo>
                      <a:pt x="125" y="1213"/>
                    </a:lnTo>
                    <a:lnTo>
                      <a:pt x="124" y="1206"/>
                    </a:lnTo>
                    <a:lnTo>
                      <a:pt x="122" y="1200"/>
                    </a:lnTo>
                    <a:lnTo>
                      <a:pt x="118" y="1189"/>
                    </a:lnTo>
                    <a:lnTo>
                      <a:pt x="118" y="1189"/>
                    </a:lnTo>
                    <a:lnTo>
                      <a:pt x="115" y="1199"/>
                    </a:lnTo>
                    <a:lnTo>
                      <a:pt x="110" y="1208"/>
                    </a:lnTo>
                    <a:lnTo>
                      <a:pt x="106" y="1216"/>
                    </a:lnTo>
                    <a:lnTo>
                      <a:pt x="104" y="1223"/>
                    </a:lnTo>
                    <a:lnTo>
                      <a:pt x="104" y="1223"/>
                    </a:lnTo>
                    <a:close/>
                    <a:moveTo>
                      <a:pt x="115" y="1362"/>
                    </a:moveTo>
                    <a:lnTo>
                      <a:pt x="115" y="1362"/>
                    </a:lnTo>
                    <a:lnTo>
                      <a:pt x="111" y="1363"/>
                    </a:lnTo>
                    <a:lnTo>
                      <a:pt x="107" y="1366"/>
                    </a:lnTo>
                    <a:lnTo>
                      <a:pt x="103" y="1368"/>
                    </a:lnTo>
                    <a:lnTo>
                      <a:pt x="99" y="1369"/>
                    </a:lnTo>
                    <a:lnTo>
                      <a:pt x="99" y="1369"/>
                    </a:lnTo>
                    <a:lnTo>
                      <a:pt x="101" y="1377"/>
                    </a:lnTo>
                    <a:lnTo>
                      <a:pt x="104" y="1383"/>
                    </a:lnTo>
                    <a:lnTo>
                      <a:pt x="108" y="1390"/>
                    </a:lnTo>
                    <a:lnTo>
                      <a:pt x="113" y="1394"/>
                    </a:lnTo>
                    <a:lnTo>
                      <a:pt x="113" y="1394"/>
                    </a:lnTo>
                    <a:lnTo>
                      <a:pt x="118" y="1387"/>
                    </a:lnTo>
                    <a:lnTo>
                      <a:pt x="121" y="1379"/>
                    </a:lnTo>
                    <a:lnTo>
                      <a:pt x="122" y="1375"/>
                    </a:lnTo>
                    <a:lnTo>
                      <a:pt x="121" y="1370"/>
                    </a:lnTo>
                    <a:lnTo>
                      <a:pt x="120" y="1366"/>
                    </a:lnTo>
                    <a:lnTo>
                      <a:pt x="115" y="1362"/>
                    </a:lnTo>
                    <a:lnTo>
                      <a:pt x="115" y="1362"/>
                    </a:lnTo>
                    <a:close/>
                    <a:moveTo>
                      <a:pt x="108" y="1229"/>
                    </a:moveTo>
                    <a:lnTo>
                      <a:pt x="108" y="1229"/>
                    </a:lnTo>
                    <a:lnTo>
                      <a:pt x="103" y="1231"/>
                    </a:lnTo>
                    <a:lnTo>
                      <a:pt x="97" y="1236"/>
                    </a:lnTo>
                    <a:lnTo>
                      <a:pt x="93" y="1241"/>
                    </a:lnTo>
                    <a:lnTo>
                      <a:pt x="90" y="1247"/>
                    </a:lnTo>
                    <a:lnTo>
                      <a:pt x="86" y="1261"/>
                    </a:lnTo>
                    <a:lnTo>
                      <a:pt x="83" y="1274"/>
                    </a:lnTo>
                    <a:lnTo>
                      <a:pt x="83" y="1274"/>
                    </a:lnTo>
                    <a:lnTo>
                      <a:pt x="83" y="1269"/>
                    </a:lnTo>
                    <a:lnTo>
                      <a:pt x="83" y="1269"/>
                    </a:lnTo>
                    <a:lnTo>
                      <a:pt x="87" y="1271"/>
                    </a:lnTo>
                    <a:lnTo>
                      <a:pt x="90" y="1271"/>
                    </a:lnTo>
                    <a:lnTo>
                      <a:pt x="99" y="1268"/>
                    </a:lnTo>
                    <a:lnTo>
                      <a:pt x="107" y="1264"/>
                    </a:lnTo>
                    <a:lnTo>
                      <a:pt x="111" y="1261"/>
                    </a:lnTo>
                    <a:lnTo>
                      <a:pt x="115" y="1259"/>
                    </a:lnTo>
                    <a:lnTo>
                      <a:pt x="115" y="1259"/>
                    </a:lnTo>
                    <a:lnTo>
                      <a:pt x="114" y="1252"/>
                    </a:lnTo>
                    <a:lnTo>
                      <a:pt x="111" y="1245"/>
                    </a:lnTo>
                    <a:lnTo>
                      <a:pt x="110" y="1237"/>
                    </a:lnTo>
                    <a:lnTo>
                      <a:pt x="108" y="1229"/>
                    </a:lnTo>
                    <a:lnTo>
                      <a:pt x="108" y="1229"/>
                    </a:lnTo>
                    <a:close/>
                    <a:moveTo>
                      <a:pt x="100" y="1327"/>
                    </a:moveTo>
                    <a:lnTo>
                      <a:pt x="100" y="1327"/>
                    </a:lnTo>
                    <a:lnTo>
                      <a:pt x="96" y="1330"/>
                    </a:lnTo>
                    <a:lnTo>
                      <a:pt x="91" y="1332"/>
                    </a:lnTo>
                    <a:lnTo>
                      <a:pt x="82" y="1335"/>
                    </a:lnTo>
                    <a:lnTo>
                      <a:pt x="82" y="1335"/>
                    </a:lnTo>
                    <a:lnTo>
                      <a:pt x="84" y="1344"/>
                    </a:lnTo>
                    <a:lnTo>
                      <a:pt x="87" y="1349"/>
                    </a:lnTo>
                    <a:lnTo>
                      <a:pt x="93" y="1363"/>
                    </a:lnTo>
                    <a:lnTo>
                      <a:pt x="93" y="1363"/>
                    </a:lnTo>
                    <a:lnTo>
                      <a:pt x="103" y="1359"/>
                    </a:lnTo>
                    <a:lnTo>
                      <a:pt x="107" y="1356"/>
                    </a:lnTo>
                    <a:lnTo>
                      <a:pt x="113" y="1355"/>
                    </a:lnTo>
                    <a:lnTo>
                      <a:pt x="113" y="1355"/>
                    </a:lnTo>
                    <a:lnTo>
                      <a:pt x="107" y="1341"/>
                    </a:lnTo>
                    <a:lnTo>
                      <a:pt x="104" y="1334"/>
                    </a:lnTo>
                    <a:lnTo>
                      <a:pt x="100" y="1327"/>
                    </a:lnTo>
                    <a:lnTo>
                      <a:pt x="100" y="1327"/>
                    </a:lnTo>
                    <a:close/>
                    <a:moveTo>
                      <a:pt x="91" y="1373"/>
                    </a:moveTo>
                    <a:lnTo>
                      <a:pt x="91" y="1373"/>
                    </a:lnTo>
                    <a:lnTo>
                      <a:pt x="86" y="1375"/>
                    </a:lnTo>
                    <a:lnTo>
                      <a:pt x="83" y="1373"/>
                    </a:lnTo>
                    <a:lnTo>
                      <a:pt x="82" y="1370"/>
                    </a:lnTo>
                    <a:lnTo>
                      <a:pt x="82" y="1370"/>
                    </a:lnTo>
                    <a:lnTo>
                      <a:pt x="83" y="1369"/>
                    </a:lnTo>
                    <a:lnTo>
                      <a:pt x="84" y="1369"/>
                    </a:lnTo>
                    <a:lnTo>
                      <a:pt x="87" y="1368"/>
                    </a:lnTo>
                    <a:lnTo>
                      <a:pt x="87" y="1365"/>
                    </a:lnTo>
                    <a:lnTo>
                      <a:pt x="87" y="1365"/>
                    </a:lnTo>
                    <a:lnTo>
                      <a:pt x="82" y="1352"/>
                    </a:lnTo>
                    <a:lnTo>
                      <a:pt x="80" y="1345"/>
                    </a:lnTo>
                    <a:lnTo>
                      <a:pt x="76" y="1339"/>
                    </a:lnTo>
                    <a:lnTo>
                      <a:pt x="76" y="1339"/>
                    </a:lnTo>
                    <a:lnTo>
                      <a:pt x="77" y="1361"/>
                    </a:lnTo>
                    <a:lnTo>
                      <a:pt x="82" y="1382"/>
                    </a:lnTo>
                    <a:lnTo>
                      <a:pt x="86" y="1400"/>
                    </a:lnTo>
                    <a:lnTo>
                      <a:pt x="89" y="1420"/>
                    </a:lnTo>
                    <a:lnTo>
                      <a:pt x="89" y="1420"/>
                    </a:lnTo>
                    <a:lnTo>
                      <a:pt x="96" y="1417"/>
                    </a:lnTo>
                    <a:lnTo>
                      <a:pt x="100" y="1411"/>
                    </a:lnTo>
                    <a:lnTo>
                      <a:pt x="101" y="1405"/>
                    </a:lnTo>
                    <a:lnTo>
                      <a:pt x="101" y="1400"/>
                    </a:lnTo>
                    <a:lnTo>
                      <a:pt x="100" y="1393"/>
                    </a:lnTo>
                    <a:lnTo>
                      <a:pt x="97" y="1387"/>
                    </a:lnTo>
                    <a:lnTo>
                      <a:pt x="91" y="1373"/>
                    </a:lnTo>
                    <a:lnTo>
                      <a:pt x="91" y="1373"/>
                    </a:lnTo>
                    <a:close/>
                    <a:moveTo>
                      <a:pt x="99" y="1320"/>
                    </a:moveTo>
                    <a:lnTo>
                      <a:pt x="99" y="1320"/>
                    </a:lnTo>
                    <a:lnTo>
                      <a:pt x="91" y="1300"/>
                    </a:lnTo>
                    <a:lnTo>
                      <a:pt x="83" y="1281"/>
                    </a:lnTo>
                    <a:lnTo>
                      <a:pt x="83" y="1281"/>
                    </a:lnTo>
                    <a:lnTo>
                      <a:pt x="80" y="1286"/>
                    </a:lnTo>
                    <a:lnTo>
                      <a:pt x="77" y="1290"/>
                    </a:lnTo>
                    <a:lnTo>
                      <a:pt x="76" y="1297"/>
                    </a:lnTo>
                    <a:lnTo>
                      <a:pt x="76" y="1304"/>
                    </a:lnTo>
                    <a:lnTo>
                      <a:pt x="76" y="1317"/>
                    </a:lnTo>
                    <a:lnTo>
                      <a:pt x="80" y="1328"/>
                    </a:lnTo>
                    <a:lnTo>
                      <a:pt x="80" y="1328"/>
                    </a:lnTo>
                    <a:lnTo>
                      <a:pt x="99" y="1320"/>
                    </a:lnTo>
                    <a:lnTo>
                      <a:pt x="99" y="1320"/>
                    </a:lnTo>
                    <a:close/>
                    <a:moveTo>
                      <a:pt x="83" y="1450"/>
                    </a:moveTo>
                    <a:lnTo>
                      <a:pt x="83" y="1450"/>
                    </a:lnTo>
                    <a:lnTo>
                      <a:pt x="76" y="1442"/>
                    </a:lnTo>
                    <a:lnTo>
                      <a:pt x="69" y="1435"/>
                    </a:lnTo>
                    <a:lnTo>
                      <a:pt x="52" y="1422"/>
                    </a:lnTo>
                    <a:lnTo>
                      <a:pt x="34" y="1410"/>
                    </a:lnTo>
                    <a:lnTo>
                      <a:pt x="27" y="1403"/>
                    </a:lnTo>
                    <a:lnTo>
                      <a:pt x="18" y="1396"/>
                    </a:lnTo>
                    <a:lnTo>
                      <a:pt x="18" y="1396"/>
                    </a:lnTo>
                    <a:lnTo>
                      <a:pt x="18" y="1418"/>
                    </a:lnTo>
                    <a:lnTo>
                      <a:pt x="21" y="1441"/>
                    </a:lnTo>
                    <a:lnTo>
                      <a:pt x="24" y="1460"/>
                    </a:lnTo>
                    <a:lnTo>
                      <a:pt x="26" y="1480"/>
                    </a:lnTo>
                    <a:lnTo>
                      <a:pt x="26" y="1480"/>
                    </a:lnTo>
                    <a:lnTo>
                      <a:pt x="26" y="1494"/>
                    </a:lnTo>
                    <a:lnTo>
                      <a:pt x="24" y="1507"/>
                    </a:lnTo>
                    <a:lnTo>
                      <a:pt x="24" y="1507"/>
                    </a:lnTo>
                    <a:lnTo>
                      <a:pt x="26" y="1514"/>
                    </a:lnTo>
                    <a:lnTo>
                      <a:pt x="27" y="1519"/>
                    </a:lnTo>
                    <a:lnTo>
                      <a:pt x="34" y="1529"/>
                    </a:lnTo>
                    <a:lnTo>
                      <a:pt x="41" y="1537"/>
                    </a:lnTo>
                    <a:lnTo>
                      <a:pt x="48" y="1547"/>
                    </a:lnTo>
                    <a:lnTo>
                      <a:pt x="48" y="1547"/>
                    </a:lnTo>
                    <a:lnTo>
                      <a:pt x="58" y="1553"/>
                    </a:lnTo>
                    <a:lnTo>
                      <a:pt x="68" y="1560"/>
                    </a:lnTo>
                    <a:lnTo>
                      <a:pt x="77" y="1566"/>
                    </a:lnTo>
                    <a:lnTo>
                      <a:pt x="83" y="1568"/>
                    </a:lnTo>
                    <a:lnTo>
                      <a:pt x="87" y="1570"/>
                    </a:lnTo>
                    <a:lnTo>
                      <a:pt x="87" y="1570"/>
                    </a:lnTo>
                    <a:lnTo>
                      <a:pt x="83" y="1554"/>
                    </a:lnTo>
                    <a:lnTo>
                      <a:pt x="82" y="1539"/>
                    </a:lnTo>
                    <a:lnTo>
                      <a:pt x="80" y="1523"/>
                    </a:lnTo>
                    <a:lnTo>
                      <a:pt x="79" y="1508"/>
                    </a:lnTo>
                    <a:lnTo>
                      <a:pt x="80" y="1480"/>
                    </a:lnTo>
                    <a:lnTo>
                      <a:pt x="83" y="1450"/>
                    </a:lnTo>
                    <a:lnTo>
                      <a:pt x="83" y="145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4" name="Freeform 126">
                <a:extLst>
                  <a:ext uri="{FF2B5EF4-FFF2-40B4-BE49-F238E27FC236}">
                    <a16:creationId xmlns:a16="http://schemas.microsoft.com/office/drawing/2014/main" id="{37A4CB57-D954-CDF9-1772-56DA95C449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52701" y="657225"/>
                <a:ext cx="125413" cy="58738"/>
              </a:xfrm>
              <a:custGeom>
                <a:avLst/>
                <a:gdLst/>
                <a:ahLst/>
                <a:cxnLst>
                  <a:cxn ang="0">
                    <a:pos x="212" y="102"/>
                  </a:cxn>
                  <a:cxn ang="0">
                    <a:pos x="190" y="103"/>
                  </a:cxn>
                  <a:cxn ang="0">
                    <a:pos x="141" y="98"/>
                  </a:cxn>
                  <a:cxn ang="0">
                    <a:pos x="115" y="98"/>
                  </a:cxn>
                  <a:cxn ang="0">
                    <a:pos x="108" y="99"/>
                  </a:cxn>
                  <a:cxn ang="0">
                    <a:pos x="93" y="103"/>
                  </a:cxn>
                  <a:cxn ang="0">
                    <a:pos x="86" y="105"/>
                  </a:cxn>
                  <a:cxn ang="0">
                    <a:pos x="49" y="106"/>
                  </a:cxn>
                  <a:cxn ang="0">
                    <a:pos x="38" y="109"/>
                  </a:cxn>
                  <a:cxn ang="0">
                    <a:pos x="25" y="95"/>
                  </a:cxn>
                  <a:cxn ang="0">
                    <a:pos x="10" y="77"/>
                  </a:cxn>
                  <a:cxn ang="0">
                    <a:pos x="0" y="57"/>
                  </a:cxn>
                  <a:cxn ang="0">
                    <a:pos x="0" y="46"/>
                  </a:cxn>
                  <a:cxn ang="0">
                    <a:pos x="4" y="35"/>
                  </a:cxn>
                  <a:cxn ang="0">
                    <a:pos x="21" y="25"/>
                  </a:cxn>
                  <a:cxn ang="0">
                    <a:pos x="59" y="11"/>
                  </a:cxn>
                  <a:cxn ang="0">
                    <a:pos x="100" y="2"/>
                  </a:cxn>
                  <a:cxn ang="0">
                    <a:pos x="143" y="0"/>
                  </a:cxn>
                  <a:cxn ang="0">
                    <a:pos x="164" y="1"/>
                  </a:cxn>
                  <a:cxn ang="0">
                    <a:pos x="181" y="7"/>
                  </a:cxn>
                  <a:cxn ang="0">
                    <a:pos x="197" y="12"/>
                  </a:cxn>
                  <a:cxn ang="0">
                    <a:pos x="218" y="16"/>
                  </a:cxn>
                  <a:cxn ang="0">
                    <a:pos x="230" y="23"/>
                  </a:cxn>
                  <a:cxn ang="0">
                    <a:pos x="235" y="26"/>
                  </a:cxn>
                  <a:cxn ang="0">
                    <a:pos x="235" y="47"/>
                  </a:cxn>
                  <a:cxn ang="0">
                    <a:pos x="229" y="67"/>
                  </a:cxn>
                  <a:cxn ang="0">
                    <a:pos x="212" y="102"/>
                  </a:cxn>
                  <a:cxn ang="0">
                    <a:pos x="148" y="23"/>
                  </a:cxn>
                  <a:cxn ang="0">
                    <a:pos x="132" y="25"/>
                  </a:cxn>
                  <a:cxn ang="0">
                    <a:pos x="100" y="28"/>
                  </a:cxn>
                  <a:cxn ang="0">
                    <a:pos x="84" y="29"/>
                  </a:cxn>
                  <a:cxn ang="0">
                    <a:pos x="72" y="28"/>
                  </a:cxn>
                  <a:cxn ang="0">
                    <a:pos x="62" y="30"/>
                  </a:cxn>
                  <a:cxn ang="0">
                    <a:pos x="42" y="40"/>
                  </a:cxn>
                  <a:cxn ang="0">
                    <a:pos x="35" y="43"/>
                  </a:cxn>
                  <a:cxn ang="0">
                    <a:pos x="38" y="57"/>
                  </a:cxn>
                  <a:cxn ang="0">
                    <a:pos x="45" y="70"/>
                  </a:cxn>
                  <a:cxn ang="0">
                    <a:pos x="84" y="67"/>
                  </a:cxn>
                  <a:cxn ang="0">
                    <a:pos x="157" y="66"/>
                  </a:cxn>
                  <a:cxn ang="0">
                    <a:pos x="194" y="68"/>
                  </a:cxn>
                  <a:cxn ang="0">
                    <a:pos x="199" y="61"/>
                  </a:cxn>
                  <a:cxn ang="0">
                    <a:pos x="204" y="43"/>
                  </a:cxn>
                  <a:cxn ang="0">
                    <a:pos x="201" y="33"/>
                  </a:cxn>
                  <a:cxn ang="0">
                    <a:pos x="162" y="26"/>
                  </a:cxn>
                  <a:cxn ang="0">
                    <a:pos x="148" y="23"/>
                  </a:cxn>
                </a:cxnLst>
                <a:rect l="0" t="0" r="r" b="b"/>
                <a:pathLst>
                  <a:path w="235" h="109">
                    <a:moveTo>
                      <a:pt x="212" y="102"/>
                    </a:moveTo>
                    <a:lnTo>
                      <a:pt x="212" y="102"/>
                    </a:lnTo>
                    <a:lnTo>
                      <a:pt x="201" y="103"/>
                    </a:lnTo>
                    <a:lnTo>
                      <a:pt x="190" y="103"/>
                    </a:lnTo>
                    <a:lnTo>
                      <a:pt x="166" y="101"/>
                    </a:lnTo>
                    <a:lnTo>
                      <a:pt x="141" y="98"/>
                    </a:lnTo>
                    <a:lnTo>
                      <a:pt x="128" y="98"/>
                    </a:lnTo>
                    <a:lnTo>
                      <a:pt x="115" y="98"/>
                    </a:lnTo>
                    <a:lnTo>
                      <a:pt x="115" y="98"/>
                    </a:lnTo>
                    <a:lnTo>
                      <a:pt x="108" y="99"/>
                    </a:lnTo>
                    <a:lnTo>
                      <a:pt x="100" y="102"/>
                    </a:lnTo>
                    <a:lnTo>
                      <a:pt x="93" y="103"/>
                    </a:lnTo>
                    <a:lnTo>
                      <a:pt x="86" y="105"/>
                    </a:lnTo>
                    <a:lnTo>
                      <a:pt x="86" y="105"/>
                    </a:lnTo>
                    <a:lnTo>
                      <a:pt x="61" y="106"/>
                    </a:lnTo>
                    <a:lnTo>
                      <a:pt x="49" y="106"/>
                    </a:lnTo>
                    <a:lnTo>
                      <a:pt x="38" y="109"/>
                    </a:lnTo>
                    <a:lnTo>
                      <a:pt x="38" y="109"/>
                    </a:lnTo>
                    <a:lnTo>
                      <a:pt x="32" y="102"/>
                    </a:lnTo>
                    <a:lnTo>
                      <a:pt x="25" y="95"/>
                    </a:lnTo>
                    <a:lnTo>
                      <a:pt x="17" y="87"/>
                    </a:lnTo>
                    <a:lnTo>
                      <a:pt x="10" y="77"/>
                    </a:lnTo>
                    <a:lnTo>
                      <a:pt x="4" y="67"/>
                    </a:lnTo>
                    <a:lnTo>
                      <a:pt x="0" y="57"/>
                    </a:lnTo>
                    <a:lnTo>
                      <a:pt x="0" y="52"/>
                    </a:lnTo>
                    <a:lnTo>
                      <a:pt x="0" y="46"/>
                    </a:lnTo>
                    <a:lnTo>
                      <a:pt x="2" y="40"/>
                    </a:lnTo>
                    <a:lnTo>
                      <a:pt x="4" y="35"/>
                    </a:lnTo>
                    <a:lnTo>
                      <a:pt x="4" y="35"/>
                    </a:lnTo>
                    <a:lnTo>
                      <a:pt x="21" y="25"/>
                    </a:lnTo>
                    <a:lnTo>
                      <a:pt x="39" y="16"/>
                    </a:lnTo>
                    <a:lnTo>
                      <a:pt x="59" y="11"/>
                    </a:lnTo>
                    <a:lnTo>
                      <a:pt x="79" y="5"/>
                    </a:lnTo>
                    <a:lnTo>
                      <a:pt x="100" y="2"/>
                    </a:lnTo>
                    <a:lnTo>
                      <a:pt x="121" y="0"/>
                    </a:lnTo>
                    <a:lnTo>
                      <a:pt x="143" y="0"/>
                    </a:lnTo>
                    <a:lnTo>
                      <a:pt x="164" y="1"/>
                    </a:lnTo>
                    <a:lnTo>
                      <a:pt x="164" y="1"/>
                    </a:lnTo>
                    <a:lnTo>
                      <a:pt x="174" y="4"/>
                    </a:lnTo>
                    <a:lnTo>
                      <a:pt x="181" y="7"/>
                    </a:lnTo>
                    <a:lnTo>
                      <a:pt x="197" y="12"/>
                    </a:lnTo>
                    <a:lnTo>
                      <a:pt x="197" y="12"/>
                    </a:lnTo>
                    <a:lnTo>
                      <a:pt x="207" y="15"/>
                    </a:lnTo>
                    <a:lnTo>
                      <a:pt x="218" y="16"/>
                    </a:lnTo>
                    <a:lnTo>
                      <a:pt x="226" y="21"/>
                    </a:lnTo>
                    <a:lnTo>
                      <a:pt x="230" y="23"/>
                    </a:lnTo>
                    <a:lnTo>
                      <a:pt x="235" y="26"/>
                    </a:lnTo>
                    <a:lnTo>
                      <a:pt x="235" y="26"/>
                    </a:lnTo>
                    <a:lnTo>
                      <a:pt x="235" y="37"/>
                    </a:lnTo>
                    <a:lnTo>
                      <a:pt x="235" y="47"/>
                    </a:lnTo>
                    <a:lnTo>
                      <a:pt x="232" y="57"/>
                    </a:lnTo>
                    <a:lnTo>
                      <a:pt x="229" y="67"/>
                    </a:lnTo>
                    <a:lnTo>
                      <a:pt x="221" y="85"/>
                    </a:lnTo>
                    <a:lnTo>
                      <a:pt x="212" y="102"/>
                    </a:lnTo>
                    <a:lnTo>
                      <a:pt x="212" y="102"/>
                    </a:lnTo>
                    <a:close/>
                    <a:moveTo>
                      <a:pt x="148" y="23"/>
                    </a:moveTo>
                    <a:lnTo>
                      <a:pt x="148" y="23"/>
                    </a:lnTo>
                    <a:lnTo>
                      <a:pt x="132" y="25"/>
                    </a:lnTo>
                    <a:lnTo>
                      <a:pt x="117" y="26"/>
                    </a:lnTo>
                    <a:lnTo>
                      <a:pt x="100" y="28"/>
                    </a:lnTo>
                    <a:lnTo>
                      <a:pt x="84" y="29"/>
                    </a:lnTo>
                    <a:lnTo>
                      <a:pt x="84" y="29"/>
                    </a:lnTo>
                    <a:lnTo>
                      <a:pt x="77" y="29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62" y="30"/>
                    </a:lnTo>
                    <a:lnTo>
                      <a:pt x="51" y="36"/>
                    </a:lnTo>
                    <a:lnTo>
                      <a:pt x="42" y="40"/>
                    </a:lnTo>
                    <a:lnTo>
                      <a:pt x="35" y="43"/>
                    </a:lnTo>
                    <a:lnTo>
                      <a:pt x="35" y="43"/>
                    </a:lnTo>
                    <a:lnTo>
                      <a:pt x="35" y="50"/>
                    </a:lnTo>
                    <a:lnTo>
                      <a:pt x="38" y="57"/>
                    </a:lnTo>
                    <a:lnTo>
                      <a:pt x="41" y="64"/>
                    </a:lnTo>
                    <a:lnTo>
                      <a:pt x="45" y="70"/>
                    </a:lnTo>
                    <a:lnTo>
                      <a:pt x="45" y="70"/>
                    </a:lnTo>
                    <a:lnTo>
                      <a:pt x="84" y="67"/>
                    </a:lnTo>
                    <a:lnTo>
                      <a:pt x="121" y="66"/>
                    </a:lnTo>
                    <a:lnTo>
                      <a:pt x="157" y="66"/>
                    </a:lnTo>
                    <a:lnTo>
                      <a:pt x="176" y="67"/>
                    </a:lnTo>
                    <a:lnTo>
                      <a:pt x="194" y="68"/>
                    </a:lnTo>
                    <a:lnTo>
                      <a:pt x="194" y="68"/>
                    </a:lnTo>
                    <a:lnTo>
                      <a:pt x="199" y="61"/>
                    </a:lnTo>
                    <a:lnTo>
                      <a:pt x="202" y="53"/>
                    </a:lnTo>
                    <a:lnTo>
                      <a:pt x="204" y="43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76" y="29"/>
                    </a:lnTo>
                    <a:lnTo>
                      <a:pt x="162" y="26"/>
                    </a:lnTo>
                    <a:lnTo>
                      <a:pt x="148" y="23"/>
                    </a:lnTo>
                    <a:lnTo>
                      <a:pt x="148" y="23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</p:grpSp>
        <p:sp>
          <p:nvSpPr>
            <p:cNvPr id="9" name="Freeform 127">
              <a:extLst>
                <a:ext uri="{FF2B5EF4-FFF2-40B4-BE49-F238E27FC236}">
                  <a16:creationId xmlns:a16="http://schemas.microsoft.com/office/drawing/2014/main" id="{E9321A65-B109-C58A-4389-E913347105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79507" y="1924027"/>
              <a:ext cx="928694" cy="642942"/>
            </a:xfrm>
            <a:custGeom>
              <a:avLst/>
              <a:gdLst/>
              <a:ahLst/>
              <a:cxnLst>
                <a:cxn ang="0">
                  <a:pos x="4" y="455"/>
                </a:cxn>
                <a:cxn ang="0">
                  <a:pos x="782" y="3"/>
                </a:cxn>
                <a:cxn ang="0">
                  <a:pos x="1721" y="189"/>
                </a:cxn>
                <a:cxn ang="0">
                  <a:pos x="1600" y="407"/>
                </a:cxn>
                <a:cxn ang="0">
                  <a:pos x="1620" y="823"/>
                </a:cxn>
                <a:cxn ang="0">
                  <a:pos x="2082" y="841"/>
                </a:cxn>
                <a:cxn ang="0">
                  <a:pos x="1746" y="1082"/>
                </a:cxn>
                <a:cxn ang="0">
                  <a:pos x="1260" y="1259"/>
                </a:cxn>
                <a:cxn ang="0">
                  <a:pos x="880" y="1195"/>
                </a:cxn>
                <a:cxn ang="0">
                  <a:pos x="207" y="1096"/>
                </a:cxn>
                <a:cxn ang="0">
                  <a:pos x="127" y="750"/>
                </a:cxn>
                <a:cxn ang="0">
                  <a:pos x="1976" y="722"/>
                </a:cxn>
                <a:cxn ang="0">
                  <a:pos x="1611" y="941"/>
                </a:cxn>
                <a:cxn ang="0">
                  <a:pos x="499" y="441"/>
                </a:cxn>
                <a:cxn ang="0">
                  <a:pos x="893" y="782"/>
                </a:cxn>
                <a:cxn ang="0">
                  <a:pos x="1849" y="241"/>
                </a:cxn>
                <a:cxn ang="0">
                  <a:pos x="820" y="20"/>
                </a:cxn>
                <a:cxn ang="0">
                  <a:pos x="28" y="477"/>
                </a:cxn>
                <a:cxn ang="0">
                  <a:pos x="480" y="386"/>
                </a:cxn>
                <a:cxn ang="0">
                  <a:pos x="946" y="295"/>
                </a:cxn>
                <a:cxn ang="0">
                  <a:pos x="1533" y="1064"/>
                </a:cxn>
                <a:cxn ang="0">
                  <a:pos x="1604" y="1117"/>
                </a:cxn>
                <a:cxn ang="0">
                  <a:pos x="1630" y="995"/>
                </a:cxn>
                <a:cxn ang="0">
                  <a:pos x="1526" y="750"/>
                </a:cxn>
                <a:cxn ang="0">
                  <a:pos x="1551" y="835"/>
                </a:cxn>
                <a:cxn ang="0">
                  <a:pos x="1535" y="848"/>
                </a:cxn>
                <a:cxn ang="0">
                  <a:pos x="1485" y="978"/>
                </a:cxn>
                <a:cxn ang="0">
                  <a:pos x="1281" y="1082"/>
                </a:cxn>
                <a:cxn ang="0">
                  <a:pos x="1071" y="1165"/>
                </a:cxn>
                <a:cxn ang="0">
                  <a:pos x="1526" y="1018"/>
                </a:cxn>
                <a:cxn ang="0">
                  <a:pos x="1517" y="1059"/>
                </a:cxn>
                <a:cxn ang="0">
                  <a:pos x="887" y="792"/>
                </a:cxn>
                <a:cxn ang="0">
                  <a:pos x="339" y="865"/>
                </a:cxn>
                <a:cxn ang="0">
                  <a:pos x="855" y="1160"/>
                </a:cxn>
                <a:cxn ang="0">
                  <a:pos x="1017" y="1042"/>
                </a:cxn>
                <a:cxn ang="0">
                  <a:pos x="1265" y="793"/>
                </a:cxn>
                <a:cxn ang="0">
                  <a:pos x="1467" y="827"/>
                </a:cxn>
                <a:cxn ang="0">
                  <a:pos x="1462" y="901"/>
                </a:cxn>
                <a:cxn ang="0">
                  <a:pos x="1423" y="790"/>
                </a:cxn>
                <a:cxn ang="0">
                  <a:pos x="1402" y="752"/>
                </a:cxn>
                <a:cxn ang="0">
                  <a:pos x="1304" y="883"/>
                </a:cxn>
                <a:cxn ang="0">
                  <a:pos x="1371" y="1001"/>
                </a:cxn>
                <a:cxn ang="0">
                  <a:pos x="1307" y="1101"/>
                </a:cxn>
                <a:cxn ang="0">
                  <a:pos x="1079" y="1254"/>
                </a:cxn>
                <a:cxn ang="0">
                  <a:pos x="992" y="1129"/>
                </a:cxn>
                <a:cxn ang="0">
                  <a:pos x="1039" y="1190"/>
                </a:cxn>
                <a:cxn ang="0">
                  <a:pos x="1001" y="1202"/>
                </a:cxn>
                <a:cxn ang="0">
                  <a:pos x="852" y="326"/>
                </a:cxn>
                <a:cxn ang="0">
                  <a:pos x="835" y="223"/>
                </a:cxn>
                <a:cxn ang="0">
                  <a:pos x="738" y="289"/>
                </a:cxn>
                <a:cxn ang="0">
                  <a:pos x="240" y="556"/>
                </a:cxn>
                <a:cxn ang="0">
                  <a:pos x="377" y="500"/>
                </a:cxn>
                <a:cxn ang="0">
                  <a:pos x="255" y="585"/>
                </a:cxn>
                <a:cxn ang="0">
                  <a:pos x="389" y="731"/>
                </a:cxn>
                <a:cxn ang="0">
                  <a:pos x="193" y="755"/>
                </a:cxn>
                <a:cxn ang="0">
                  <a:pos x="115" y="796"/>
                </a:cxn>
                <a:cxn ang="0">
                  <a:pos x="126" y="983"/>
                </a:cxn>
                <a:cxn ang="0">
                  <a:pos x="168" y="1040"/>
                </a:cxn>
                <a:cxn ang="0">
                  <a:pos x="282" y="1009"/>
                </a:cxn>
                <a:cxn ang="0">
                  <a:pos x="226" y="729"/>
                </a:cxn>
                <a:cxn ang="0">
                  <a:pos x="193" y="733"/>
                </a:cxn>
                <a:cxn ang="0">
                  <a:pos x="168" y="705"/>
                </a:cxn>
              </a:cxnLst>
              <a:rect l="0" t="0" r="r" b="b"/>
              <a:pathLst>
                <a:path w="2100" h="1388">
                  <a:moveTo>
                    <a:pt x="153" y="731"/>
                  </a:moveTo>
                  <a:lnTo>
                    <a:pt x="153" y="731"/>
                  </a:lnTo>
                  <a:lnTo>
                    <a:pt x="146" y="715"/>
                  </a:lnTo>
                  <a:lnTo>
                    <a:pt x="139" y="696"/>
                  </a:lnTo>
                  <a:lnTo>
                    <a:pt x="137" y="688"/>
                  </a:lnTo>
                  <a:lnTo>
                    <a:pt x="136" y="678"/>
                  </a:lnTo>
                  <a:lnTo>
                    <a:pt x="137" y="668"/>
                  </a:lnTo>
                  <a:lnTo>
                    <a:pt x="139" y="658"/>
                  </a:lnTo>
                  <a:lnTo>
                    <a:pt x="139" y="658"/>
                  </a:lnTo>
                  <a:lnTo>
                    <a:pt x="143" y="650"/>
                  </a:lnTo>
                  <a:lnTo>
                    <a:pt x="147" y="643"/>
                  </a:lnTo>
                  <a:lnTo>
                    <a:pt x="153" y="639"/>
                  </a:lnTo>
                  <a:lnTo>
                    <a:pt x="160" y="633"/>
                  </a:lnTo>
                  <a:lnTo>
                    <a:pt x="167" y="630"/>
                  </a:lnTo>
                  <a:lnTo>
                    <a:pt x="175" y="626"/>
                  </a:lnTo>
                  <a:lnTo>
                    <a:pt x="193" y="622"/>
                  </a:lnTo>
                  <a:lnTo>
                    <a:pt x="193" y="622"/>
                  </a:lnTo>
                  <a:lnTo>
                    <a:pt x="193" y="616"/>
                  </a:lnTo>
                  <a:lnTo>
                    <a:pt x="193" y="609"/>
                  </a:lnTo>
                  <a:lnTo>
                    <a:pt x="193" y="594"/>
                  </a:lnTo>
                  <a:lnTo>
                    <a:pt x="192" y="578"/>
                  </a:lnTo>
                  <a:lnTo>
                    <a:pt x="192" y="570"/>
                  </a:lnTo>
                  <a:lnTo>
                    <a:pt x="193" y="563"/>
                  </a:lnTo>
                  <a:lnTo>
                    <a:pt x="193" y="563"/>
                  </a:lnTo>
                  <a:lnTo>
                    <a:pt x="171" y="553"/>
                  </a:lnTo>
                  <a:lnTo>
                    <a:pt x="147" y="543"/>
                  </a:lnTo>
                  <a:lnTo>
                    <a:pt x="99" y="524"/>
                  </a:lnTo>
                  <a:lnTo>
                    <a:pt x="52" y="505"/>
                  </a:lnTo>
                  <a:lnTo>
                    <a:pt x="4" y="484"/>
                  </a:lnTo>
                  <a:lnTo>
                    <a:pt x="4" y="484"/>
                  </a:lnTo>
                  <a:lnTo>
                    <a:pt x="1" y="479"/>
                  </a:lnTo>
                  <a:lnTo>
                    <a:pt x="0" y="473"/>
                  </a:lnTo>
                  <a:lnTo>
                    <a:pt x="0" y="467"/>
                  </a:lnTo>
                  <a:lnTo>
                    <a:pt x="0" y="463"/>
                  </a:lnTo>
                  <a:lnTo>
                    <a:pt x="4" y="455"/>
                  </a:lnTo>
                  <a:lnTo>
                    <a:pt x="10" y="446"/>
                  </a:lnTo>
                  <a:lnTo>
                    <a:pt x="21" y="432"/>
                  </a:lnTo>
                  <a:lnTo>
                    <a:pt x="26" y="425"/>
                  </a:lnTo>
                  <a:lnTo>
                    <a:pt x="28" y="421"/>
                  </a:lnTo>
                  <a:lnTo>
                    <a:pt x="29" y="417"/>
                  </a:lnTo>
                  <a:lnTo>
                    <a:pt x="29" y="417"/>
                  </a:lnTo>
                  <a:lnTo>
                    <a:pt x="36" y="410"/>
                  </a:lnTo>
                  <a:lnTo>
                    <a:pt x="43" y="404"/>
                  </a:lnTo>
                  <a:lnTo>
                    <a:pt x="52" y="399"/>
                  </a:lnTo>
                  <a:lnTo>
                    <a:pt x="59" y="392"/>
                  </a:lnTo>
                  <a:lnTo>
                    <a:pt x="59" y="392"/>
                  </a:lnTo>
                  <a:lnTo>
                    <a:pt x="68" y="389"/>
                  </a:lnTo>
                  <a:lnTo>
                    <a:pt x="78" y="385"/>
                  </a:lnTo>
                  <a:lnTo>
                    <a:pt x="87" y="380"/>
                  </a:lnTo>
                  <a:lnTo>
                    <a:pt x="95" y="375"/>
                  </a:lnTo>
                  <a:lnTo>
                    <a:pt x="95" y="375"/>
                  </a:lnTo>
                  <a:lnTo>
                    <a:pt x="150" y="352"/>
                  </a:lnTo>
                  <a:lnTo>
                    <a:pt x="203" y="328"/>
                  </a:lnTo>
                  <a:lnTo>
                    <a:pt x="257" y="300"/>
                  </a:lnTo>
                  <a:lnTo>
                    <a:pt x="310" y="272"/>
                  </a:lnTo>
                  <a:lnTo>
                    <a:pt x="360" y="243"/>
                  </a:lnTo>
                  <a:lnTo>
                    <a:pt x="412" y="212"/>
                  </a:lnTo>
                  <a:lnTo>
                    <a:pt x="514" y="153"/>
                  </a:lnTo>
                  <a:lnTo>
                    <a:pt x="514" y="153"/>
                  </a:lnTo>
                  <a:lnTo>
                    <a:pt x="581" y="114"/>
                  </a:lnTo>
                  <a:lnTo>
                    <a:pt x="581" y="114"/>
                  </a:lnTo>
                  <a:lnTo>
                    <a:pt x="615" y="94"/>
                  </a:lnTo>
                  <a:lnTo>
                    <a:pt x="645" y="74"/>
                  </a:lnTo>
                  <a:lnTo>
                    <a:pt x="678" y="53"/>
                  </a:lnTo>
                  <a:lnTo>
                    <a:pt x="713" y="34"/>
                  </a:lnTo>
                  <a:lnTo>
                    <a:pt x="713" y="34"/>
                  </a:lnTo>
                  <a:lnTo>
                    <a:pt x="734" y="22"/>
                  </a:lnTo>
                  <a:lnTo>
                    <a:pt x="758" y="11"/>
                  </a:lnTo>
                  <a:lnTo>
                    <a:pt x="769" y="7"/>
                  </a:lnTo>
                  <a:lnTo>
                    <a:pt x="782" y="3"/>
                  </a:lnTo>
                  <a:lnTo>
                    <a:pt x="794" y="1"/>
                  </a:lnTo>
                  <a:lnTo>
                    <a:pt x="807" y="0"/>
                  </a:lnTo>
                  <a:lnTo>
                    <a:pt x="807" y="0"/>
                  </a:lnTo>
                  <a:lnTo>
                    <a:pt x="825" y="3"/>
                  </a:lnTo>
                  <a:lnTo>
                    <a:pt x="843" y="5"/>
                  </a:lnTo>
                  <a:lnTo>
                    <a:pt x="862" y="10"/>
                  </a:lnTo>
                  <a:lnTo>
                    <a:pt x="878" y="13"/>
                  </a:lnTo>
                  <a:lnTo>
                    <a:pt x="878" y="13"/>
                  </a:lnTo>
                  <a:lnTo>
                    <a:pt x="919" y="27"/>
                  </a:lnTo>
                  <a:lnTo>
                    <a:pt x="960" y="39"/>
                  </a:lnTo>
                  <a:lnTo>
                    <a:pt x="1003" y="50"/>
                  </a:lnTo>
                  <a:lnTo>
                    <a:pt x="1046" y="62"/>
                  </a:lnTo>
                  <a:lnTo>
                    <a:pt x="1090" y="71"/>
                  </a:lnTo>
                  <a:lnTo>
                    <a:pt x="1134" y="81"/>
                  </a:lnTo>
                  <a:lnTo>
                    <a:pt x="1179" y="88"/>
                  </a:lnTo>
                  <a:lnTo>
                    <a:pt x="1224" y="95"/>
                  </a:lnTo>
                  <a:lnTo>
                    <a:pt x="1224" y="95"/>
                  </a:lnTo>
                  <a:lnTo>
                    <a:pt x="1263" y="101"/>
                  </a:lnTo>
                  <a:lnTo>
                    <a:pt x="1281" y="101"/>
                  </a:lnTo>
                  <a:lnTo>
                    <a:pt x="1300" y="100"/>
                  </a:lnTo>
                  <a:lnTo>
                    <a:pt x="1300" y="100"/>
                  </a:lnTo>
                  <a:lnTo>
                    <a:pt x="1302" y="102"/>
                  </a:lnTo>
                  <a:lnTo>
                    <a:pt x="1308" y="104"/>
                  </a:lnTo>
                  <a:lnTo>
                    <a:pt x="1312" y="105"/>
                  </a:lnTo>
                  <a:lnTo>
                    <a:pt x="1315" y="107"/>
                  </a:lnTo>
                  <a:lnTo>
                    <a:pt x="1315" y="107"/>
                  </a:lnTo>
                  <a:lnTo>
                    <a:pt x="1406" y="119"/>
                  </a:lnTo>
                  <a:lnTo>
                    <a:pt x="1496" y="133"/>
                  </a:lnTo>
                  <a:lnTo>
                    <a:pt x="1583" y="149"/>
                  </a:lnTo>
                  <a:lnTo>
                    <a:pt x="1624" y="159"/>
                  </a:lnTo>
                  <a:lnTo>
                    <a:pt x="1665" y="168"/>
                  </a:lnTo>
                  <a:lnTo>
                    <a:pt x="1665" y="168"/>
                  </a:lnTo>
                  <a:lnTo>
                    <a:pt x="1684" y="174"/>
                  </a:lnTo>
                  <a:lnTo>
                    <a:pt x="1703" y="182"/>
                  </a:lnTo>
                  <a:lnTo>
                    <a:pt x="1721" y="189"/>
                  </a:lnTo>
                  <a:lnTo>
                    <a:pt x="1740" y="195"/>
                  </a:lnTo>
                  <a:lnTo>
                    <a:pt x="1740" y="195"/>
                  </a:lnTo>
                  <a:lnTo>
                    <a:pt x="1754" y="198"/>
                  </a:lnTo>
                  <a:lnTo>
                    <a:pt x="1770" y="199"/>
                  </a:lnTo>
                  <a:lnTo>
                    <a:pt x="1787" y="201"/>
                  </a:lnTo>
                  <a:lnTo>
                    <a:pt x="1804" y="203"/>
                  </a:lnTo>
                  <a:lnTo>
                    <a:pt x="1804" y="203"/>
                  </a:lnTo>
                  <a:lnTo>
                    <a:pt x="1819" y="208"/>
                  </a:lnTo>
                  <a:lnTo>
                    <a:pt x="1834" y="212"/>
                  </a:lnTo>
                  <a:lnTo>
                    <a:pt x="1864" y="223"/>
                  </a:lnTo>
                  <a:lnTo>
                    <a:pt x="1864" y="223"/>
                  </a:lnTo>
                  <a:lnTo>
                    <a:pt x="1871" y="233"/>
                  </a:lnTo>
                  <a:lnTo>
                    <a:pt x="1872" y="239"/>
                  </a:lnTo>
                  <a:lnTo>
                    <a:pt x="1872" y="243"/>
                  </a:lnTo>
                  <a:lnTo>
                    <a:pt x="1871" y="253"/>
                  </a:lnTo>
                  <a:lnTo>
                    <a:pt x="1868" y="260"/>
                  </a:lnTo>
                  <a:lnTo>
                    <a:pt x="1863" y="267"/>
                  </a:lnTo>
                  <a:lnTo>
                    <a:pt x="1856" y="274"/>
                  </a:lnTo>
                  <a:lnTo>
                    <a:pt x="1842" y="285"/>
                  </a:lnTo>
                  <a:lnTo>
                    <a:pt x="1842" y="285"/>
                  </a:lnTo>
                  <a:lnTo>
                    <a:pt x="1832" y="289"/>
                  </a:lnTo>
                  <a:lnTo>
                    <a:pt x="1822" y="293"/>
                  </a:lnTo>
                  <a:lnTo>
                    <a:pt x="1804" y="306"/>
                  </a:lnTo>
                  <a:lnTo>
                    <a:pt x="1785" y="319"/>
                  </a:lnTo>
                  <a:lnTo>
                    <a:pt x="1767" y="330"/>
                  </a:lnTo>
                  <a:lnTo>
                    <a:pt x="1767" y="330"/>
                  </a:lnTo>
                  <a:lnTo>
                    <a:pt x="1756" y="334"/>
                  </a:lnTo>
                  <a:lnTo>
                    <a:pt x="1746" y="337"/>
                  </a:lnTo>
                  <a:lnTo>
                    <a:pt x="1735" y="341"/>
                  </a:lnTo>
                  <a:lnTo>
                    <a:pt x="1725" y="345"/>
                  </a:lnTo>
                  <a:lnTo>
                    <a:pt x="1725" y="345"/>
                  </a:lnTo>
                  <a:lnTo>
                    <a:pt x="1680" y="369"/>
                  </a:lnTo>
                  <a:lnTo>
                    <a:pt x="1634" y="390"/>
                  </a:lnTo>
                  <a:lnTo>
                    <a:pt x="1634" y="390"/>
                  </a:lnTo>
                  <a:lnTo>
                    <a:pt x="1600" y="407"/>
                  </a:lnTo>
                  <a:lnTo>
                    <a:pt x="1568" y="424"/>
                  </a:lnTo>
                  <a:lnTo>
                    <a:pt x="1503" y="462"/>
                  </a:lnTo>
                  <a:lnTo>
                    <a:pt x="1439" y="500"/>
                  </a:lnTo>
                  <a:lnTo>
                    <a:pt x="1375" y="538"/>
                  </a:lnTo>
                  <a:lnTo>
                    <a:pt x="1375" y="538"/>
                  </a:lnTo>
                  <a:lnTo>
                    <a:pt x="1415" y="584"/>
                  </a:lnTo>
                  <a:lnTo>
                    <a:pt x="1434" y="609"/>
                  </a:lnTo>
                  <a:lnTo>
                    <a:pt x="1453" y="634"/>
                  </a:lnTo>
                  <a:lnTo>
                    <a:pt x="1469" y="661"/>
                  </a:lnTo>
                  <a:lnTo>
                    <a:pt x="1484" y="688"/>
                  </a:lnTo>
                  <a:lnTo>
                    <a:pt x="1498" y="717"/>
                  </a:lnTo>
                  <a:lnTo>
                    <a:pt x="1507" y="748"/>
                  </a:lnTo>
                  <a:lnTo>
                    <a:pt x="1507" y="748"/>
                  </a:lnTo>
                  <a:lnTo>
                    <a:pt x="1521" y="738"/>
                  </a:lnTo>
                  <a:lnTo>
                    <a:pt x="1535" y="729"/>
                  </a:lnTo>
                  <a:lnTo>
                    <a:pt x="1542" y="724"/>
                  </a:lnTo>
                  <a:lnTo>
                    <a:pt x="1551" y="722"/>
                  </a:lnTo>
                  <a:lnTo>
                    <a:pt x="1559" y="720"/>
                  </a:lnTo>
                  <a:lnTo>
                    <a:pt x="1569" y="722"/>
                  </a:lnTo>
                  <a:lnTo>
                    <a:pt x="1569" y="722"/>
                  </a:lnTo>
                  <a:lnTo>
                    <a:pt x="1576" y="722"/>
                  </a:lnTo>
                  <a:lnTo>
                    <a:pt x="1580" y="724"/>
                  </a:lnTo>
                  <a:lnTo>
                    <a:pt x="1585" y="727"/>
                  </a:lnTo>
                  <a:lnTo>
                    <a:pt x="1587" y="731"/>
                  </a:lnTo>
                  <a:lnTo>
                    <a:pt x="1590" y="736"/>
                  </a:lnTo>
                  <a:lnTo>
                    <a:pt x="1590" y="740"/>
                  </a:lnTo>
                  <a:lnTo>
                    <a:pt x="1590" y="751"/>
                  </a:lnTo>
                  <a:lnTo>
                    <a:pt x="1587" y="775"/>
                  </a:lnTo>
                  <a:lnTo>
                    <a:pt x="1587" y="786"/>
                  </a:lnTo>
                  <a:lnTo>
                    <a:pt x="1589" y="792"/>
                  </a:lnTo>
                  <a:lnTo>
                    <a:pt x="1590" y="796"/>
                  </a:lnTo>
                  <a:lnTo>
                    <a:pt x="1590" y="796"/>
                  </a:lnTo>
                  <a:lnTo>
                    <a:pt x="1594" y="804"/>
                  </a:lnTo>
                  <a:lnTo>
                    <a:pt x="1603" y="811"/>
                  </a:lnTo>
                  <a:lnTo>
                    <a:pt x="1620" y="823"/>
                  </a:lnTo>
                  <a:lnTo>
                    <a:pt x="1628" y="830"/>
                  </a:lnTo>
                  <a:lnTo>
                    <a:pt x="1635" y="837"/>
                  </a:lnTo>
                  <a:lnTo>
                    <a:pt x="1638" y="841"/>
                  </a:lnTo>
                  <a:lnTo>
                    <a:pt x="1641" y="845"/>
                  </a:lnTo>
                  <a:lnTo>
                    <a:pt x="1642" y="851"/>
                  </a:lnTo>
                  <a:lnTo>
                    <a:pt x="1642" y="858"/>
                  </a:lnTo>
                  <a:lnTo>
                    <a:pt x="1642" y="858"/>
                  </a:lnTo>
                  <a:lnTo>
                    <a:pt x="1660" y="851"/>
                  </a:lnTo>
                  <a:lnTo>
                    <a:pt x="1679" y="842"/>
                  </a:lnTo>
                  <a:lnTo>
                    <a:pt x="1696" y="834"/>
                  </a:lnTo>
                  <a:lnTo>
                    <a:pt x="1712" y="825"/>
                  </a:lnTo>
                  <a:lnTo>
                    <a:pt x="1743" y="804"/>
                  </a:lnTo>
                  <a:lnTo>
                    <a:pt x="1773" y="782"/>
                  </a:lnTo>
                  <a:lnTo>
                    <a:pt x="1773" y="782"/>
                  </a:lnTo>
                  <a:lnTo>
                    <a:pt x="1804" y="761"/>
                  </a:lnTo>
                  <a:lnTo>
                    <a:pt x="1836" y="740"/>
                  </a:lnTo>
                  <a:lnTo>
                    <a:pt x="1851" y="729"/>
                  </a:lnTo>
                  <a:lnTo>
                    <a:pt x="1867" y="716"/>
                  </a:lnTo>
                  <a:lnTo>
                    <a:pt x="1881" y="705"/>
                  </a:lnTo>
                  <a:lnTo>
                    <a:pt x="1893" y="691"/>
                  </a:lnTo>
                  <a:lnTo>
                    <a:pt x="1893" y="691"/>
                  </a:lnTo>
                  <a:lnTo>
                    <a:pt x="1910" y="691"/>
                  </a:lnTo>
                  <a:lnTo>
                    <a:pt x="1927" y="692"/>
                  </a:lnTo>
                  <a:lnTo>
                    <a:pt x="1944" y="695"/>
                  </a:lnTo>
                  <a:lnTo>
                    <a:pt x="1961" y="700"/>
                  </a:lnTo>
                  <a:lnTo>
                    <a:pt x="1976" y="706"/>
                  </a:lnTo>
                  <a:lnTo>
                    <a:pt x="1992" y="715"/>
                  </a:lnTo>
                  <a:lnTo>
                    <a:pt x="2007" y="723"/>
                  </a:lnTo>
                  <a:lnTo>
                    <a:pt x="2020" y="733"/>
                  </a:lnTo>
                  <a:lnTo>
                    <a:pt x="2020" y="733"/>
                  </a:lnTo>
                  <a:lnTo>
                    <a:pt x="2034" y="751"/>
                  </a:lnTo>
                  <a:lnTo>
                    <a:pt x="2048" y="772"/>
                  </a:lnTo>
                  <a:lnTo>
                    <a:pt x="2061" y="793"/>
                  </a:lnTo>
                  <a:lnTo>
                    <a:pt x="2072" y="817"/>
                  </a:lnTo>
                  <a:lnTo>
                    <a:pt x="2082" y="841"/>
                  </a:lnTo>
                  <a:lnTo>
                    <a:pt x="2089" y="868"/>
                  </a:lnTo>
                  <a:lnTo>
                    <a:pt x="2094" y="893"/>
                  </a:lnTo>
                  <a:lnTo>
                    <a:pt x="2098" y="921"/>
                  </a:lnTo>
                  <a:lnTo>
                    <a:pt x="2098" y="921"/>
                  </a:lnTo>
                  <a:lnTo>
                    <a:pt x="2100" y="935"/>
                  </a:lnTo>
                  <a:lnTo>
                    <a:pt x="2100" y="946"/>
                  </a:lnTo>
                  <a:lnTo>
                    <a:pt x="2098" y="956"/>
                  </a:lnTo>
                  <a:lnTo>
                    <a:pt x="2096" y="964"/>
                  </a:lnTo>
                  <a:lnTo>
                    <a:pt x="2096" y="964"/>
                  </a:lnTo>
                  <a:lnTo>
                    <a:pt x="2097" y="971"/>
                  </a:lnTo>
                  <a:lnTo>
                    <a:pt x="2098" y="978"/>
                  </a:lnTo>
                  <a:lnTo>
                    <a:pt x="2097" y="983"/>
                  </a:lnTo>
                  <a:lnTo>
                    <a:pt x="2094" y="987"/>
                  </a:lnTo>
                  <a:lnTo>
                    <a:pt x="2090" y="990"/>
                  </a:lnTo>
                  <a:lnTo>
                    <a:pt x="2086" y="993"/>
                  </a:lnTo>
                  <a:lnTo>
                    <a:pt x="2076" y="995"/>
                  </a:lnTo>
                  <a:lnTo>
                    <a:pt x="2076" y="995"/>
                  </a:lnTo>
                  <a:lnTo>
                    <a:pt x="2051" y="998"/>
                  </a:lnTo>
                  <a:lnTo>
                    <a:pt x="2028" y="1002"/>
                  </a:lnTo>
                  <a:lnTo>
                    <a:pt x="1983" y="1012"/>
                  </a:lnTo>
                  <a:lnTo>
                    <a:pt x="1940" y="1023"/>
                  </a:lnTo>
                  <a:lnTo>
                    <a:pt x="1893" y="1036"/>
                  </a:lnTo>
                  <a:lnTo>
                    <a:pt x="1893" y="1036"/>
                  </a:lnTo>
                  <a:lnTo>
                    <a:pt x="1849" y="1047"/>
                  </a:lnTo>
                  <a:lnTo>
                    <a:pt x="1849" y="1047"/>
                  </a:lnTo>
                  <a:lnTo>
                    <a:pt x="1833" y="1053"/>
                  </a:lnTo>
                  <a:lnTo>
                    <a:pt x="1818" y="1059"/>
                  </a:lnTo>
                  <a:lnTo>
                    <a:pt x="1802" y="1064"/>
                  </a:lnTo>
                  <a:lnTo>
                    <a:pt x="1784" y="1068"/>
                  </a:lnTo>
                  <a:lnTo>
                    <a:pt x="1784" y="1068"/>
                  </a:lnTo>
                  <a:lnTo>
                    <a:pt x="1776" y="1071"/>
                  </a:lnTo>
                  <a:lnTo>
                    <a:pt x="1767" y="1075"/>
                  </a:lnTo>
                  <a:lnTo>
                    <a:pt x="1756" y="1080"/>
                  </a:lnTo>
                  <a:lnTo>
                    <a:pt x="1746" y="1082"/>
                  </a:lnTo>
                  <a:lnTo>
                    <a:pt x="1746" y="1082"/>
                  </a:lnTo>
                  <a:lnTo>
                    <a:pt x="1724" y="1088"/>
                  </a:lnTo>
                  <a:lnTo>
                    <a:pt x="1703" y="1092"/>
                  </a:lnTo>
                  <a:lnTo>
                    <a:pt x="1683" y="1098"/>
                  </a:lnTo>
                  <a:lnTo>
                    <a:pt x="1674" y="1101"/>
                  </a:lnTo>
                  <a:lnTo>
                    <a:pt x="1667" y="1103"/>
                  </a:lnTo>
                  <a:lnTo>
                    <a:pt x="1667" y="1103"/>
                  </a:lnTo>
                  <a:lnTo>
                    <a:pt x="1656" y="1110"/>
                  </a:lnTo>
                  <a:lnTo>
                    <a:pt x="1646" y="1115"/>
                  </a:lnTo>
                  <a:lnTo>
                    <a:pt x="1642" y="1116"/>
                  </a:lnTo>
                  <a:lnTo>
                    <a:pt x="1638" y="1115"/>
                  </a:lnTo>
                  <a:lnTo>
                    <a:pt x="1632" y="1113"/>
                  </a:lnTo>
                  <a:lnTo>
                    <a:pt x="1627" y="1109"/>
                  </a:lnTo>
                  <a:lnTo>
                    <a:pt x="1627" y="1109"/>
                  </a:lnTo>
                  <a:lnTo>
                    <a:pt x="1623" y="1115"/>
                  </a:lnTo>
                  <a:lnTo>
                    <a:pt x="1620" y="1120"/>
                  </a:lnTo>
                  <a:lnTo>
                    <a:pt x="1617" y="1126"/>
                  </a:lnTo>
                  <a:lnTo>
                    <a:pt x="1613" y="1132"/>
                  </a:lnTo>
                  <a:lnTo>
                    <a:pt x="1613" y="1132"/>
                  </a:lnTo>
                  <a:lnTo>
                    <a:pt x="1600" y="1133"/>
                  </a:lnTo>
                  <a:lnTo>
                    <a:pt x="1589" y="1137"/>
                  </a:lnTo>
                  <a:lnTo>
                    <a:pt x="1566" y="1148"/>
                  </a:lnTo>
                  <a:lnTo>
                    <a:pt x="1557" y="1153"/>
                  </a:lnTo>
                  <a:lnTo>
                    <a:pt x="1547" y="1155"/>
                  </a:lnTo>
                  <a:lnTo>
                    <a:pt x="1541" y="1155"/>
                  </a:lnTo>
                  <a:lnTo>
                    <a:pt x="1537" y="1155"/>
                  </a:lnTo>
                  <a:lnTo>
                    <a:pt x="1533" y="1154"/>
                  </a:lnTo>
                  <a:lnTo>
                    <a:pt x="1528" y="1151"/>
                  </a:lnTo>
                  <a:lnTo>
                    <a:pt x="1528" y="1151"/>
                  </a:lnTo>
                  <a:lnTo>
                    <a:pt x="1472" y="1169"/>
                  </a:lnTo>
                  <a:lnTo>
                    <a:pt x="1416" y="1190"/>
                  </a:lnTo>
                  <a:lnTo>
                    <a:pt x="1359" y="1213"/>
                  </a:lnTo>
                  <a:lnTo>
                    <a:pt x="1331" y="1226"/>
                  </a:lnTo>
                  <a:lnTo>
                    <a:pt x="1302" y="1238"/>
                  </a:lnTo>
                  <a:lnTo>
                    <a:pt x="1302" y="1238"/>
                  </a:lnTo>
                  <a:lnTo>
                    <a:pt x="1260" y="1259"/>
                  </a:lnTo>
                  <a:lnTo>
                    <a:pt x="1220" y="1283"/>
                  </a:lnTo>
                  <a:lnTo>
                    <a:pt x="1179" y="1307"/>
                  </a:lnTo>
                  <a:lnTo>
                    <a:pt x="1138" y="1331"/>
                  </a:lnTo>
                  <a:lnTo>
                    <a:pt x="1138" y="1331"/>
                  </a:lnTo>
                  <a:lnTo>
                    <a:pt x="1112" y="1346"/>
                  </a:lnTo>
                  <a:lnTo>
                    <a:pt x="1097" y="1355"/>
                  </a:lnTo>
                  <a:lnTo>
                    <a:pt x="1085" y="1363"/>
                  </a:lnTo>
                  <a:lnTo>
                    <a:pt x="1085" y="1363"/>
                  </a:lnTo>
                  <a:lnTo>
                    <a:pt x="1078" y="1367"/>
                  </a:lnTo>
                  <a:lnTo>
                    <a:pt x="1072" y="1374"/>
                  </a:lnTo>
                  <a:lnTo>
                    <a:pt x="1067" y="1380"/>
                  </a:lnTo>
                  <a:lnTo>
                    <a:pt x="1060" y="1384"/>
                  </a:lnTo>
                  <a:lnTo>
                    <a:pt x="1060" y="1384"/>
                  </a:lnTo>
                  <a:lnTo>
                    <a:pt x="1051" y="1387"/>
                  </a:lnTo>
                  <a:lnTo>
                    <a:pt x="1043" y="1387"/>
                  </a:lnTo>
                  <a:lnTo>
                    <a:pt x="1033" y="1388"/>
                  </a:lnTo>
                  <a:lnTo>
                    <a:pt x="1024" y="1387"/>
                  </a:lnTo>
                  <a:lnTo>
                    <a:pt x="1015" y="1384"/>
                  </a:lnTo>
                  <a:lnTo>
                    <a:pt x="1006" y="1381"/>
                  </a:lnTo>
                  <a:lnTo>
                    <a:pt x="989" y="1374"/>
                  </a:lnTo>
                  <a:lnTo>
                    <a:pt x="973" y="1365"/>
                  </a:lnTo>
                  <a:lnTo>
                    <a:pt x="957" y="1353"/>
                  </a:lnTo>
                  <a:lnTo>
                    <a:pt x="944" y="1342"/>
                  </a:lnTo>
                  <a:lnTo>
                    <a:pt x="935" y="1332"/>
                  </a:lnTo>
                  <a:lnTo>
                    <a:pt x="935" y="1332"/>
                  </a:lnTo>
                  <a:lnTo>
                    <a:pt x="925" y="1324"/>
                  </a:lnTo>
                  <a:lnTo>
                    <a:pt x="918" y="1314"/>
                  </a:lnTo>
                  <a:lnTo>
                    <a:pt x="912" y="1304"/>
                  </a:lnTo>
                  <a:lnTo>
                    <a:pt x="907" y="1293"/>
                  </a:lnTo>
                  <a:lnTo>
                    <a:pt x="897" y="1268"/>
                  </a:lnTo>
                  <a:lnTo>
                    <a:pt x="888" y="1238"/>
                  </a:lnTo>
                  <a:lnTo>
                    <a:pt x="888" y="1238"/>
                  </a:lnTo>
                  <a:lnTo>
                    <a:pt x="886" y="1226"/>
                  </a:lnTo>
                  <a:lnTo>
                    <a:pt x="883" y="1210"/>
                  </a:lnTo>
                  <a:lnTo>
                    <a:pt x="880" y="1195"/>
                  </a:lnTo>
                  <a:lnTo>
                    <a:pt x="880" y="1178"/>
                  </a:lnTo>
                  <a:lnTo>
                    <a:pt x="880" y="1178"/>
                  </a:lnTo>
                  <a:lnTo>
                    <a:pt x="822" y="1169"/>
                  </a:lnTo>
                  <a:lnTo>
                    <a:pt x="765" y="1162"/>
                  </a:lnTo>
                  <a:lnTo>
                    <a:pt x="709" y="1153"/>
                  </a:lnTo>
                  <a:lnTo>
                    <a:pt x="651" y="1140"/>
                  </a:lnTo>
                  <a:lnTo>
                    <a:pt x="651" y="1140"/>
                  </a:lnTo>
                  <a:lnTo>
                    <a:pt x="606" y="1129"/>
                  </a:lnTo>
                  <a:lnTo>
                    <a:pt x="564" y="1113"/>
                  </a:lnTo>
                  <a:lnTo>
                    <a:pt x="522" y="1096"/>
                  </a:lnTo>
                  <a:lnTo>
                    <a:pt x="481" y="1077"/>
                  </a:lnTo>
                  <a:lnTo>
                    <a:pt x="442" y="1057"/>
                  </a:lnTo>
                  <a:lnTo>
                    <a:pt x="404" y="1035"/>
                  </a:lnTo>
                  <a:lnTo>
                    <a:pt x="368" y="1012"/>
                  </a:lnTo>
                  <a:lnTo>
                    <a:pt x="332" y="990"/>
                  </a:lnTo>
                  <a:lnTo>
                    <a:pt x="332" y="990"/>
                  </a:lnTo>
                  <a:lnTo>
                    <a:pt x="331" y="994"/>
                  </a:lnTo>
                  <a:lnTo>
                    <a:pt x="331" y="998"/>
                  </a:lnTo>
                  <a:lnTo>
                    <a:pt x="331" y="1002"/>
                  </a:lnTo>
                  <a:lnTo>
                    <a:pt x="330" y="1007"/>
                  </a:lnTo>
                  <a:lnTo>
                    <a:pt x="330" y="1007"/>
                  </a:lnTo>
                  <a:lnTo>
                    <a:pt x="323" y="1009"/>
                  </a:lnTo>
                  <a:lnTo>
                    <a:pt x="316" y="1012"/>
                  </a:lnTo>
                  <a:lnTo>
                    <a:pt x="300" y="1018"/>
                  </a:lnTo>
                  <a:lnTo>
                    <a:pt x="300" y="1018"/>
                  </a:lnTo>
                  <a:lnTo>
                    <a:pt x="304" y="1035"/>
                  </a:lnTo>
                  <a:lnTo>
                    <a:pt x="307" y="1042"/>
                  </a:lnTo>
                  <a:lnTo>
                    <a:pt x="307" y="1047"/>
                  </a:lnTo>
                  <a:lnTo>
                    <a:pt x="307" y="1047"/>
                  </a:lnTo>
                  <a:lnTo>
                    <a:pt x="293" y="1060"/>
                  </a:lnTo>
                  <a:lnTo>
                    <a:pt x="279" y="1071"/>
                  </a:lnTo>
                  <a:lnTo>
                    <a:pt x="262" y="1081"/>
                  </a:lnTo>
                  <a:lnTo>
                    <a:pt x="245" y="1088"/>
                  </a:lnTo>
                  <a:lnTo>
                    <a:pt x="227" y="1094"/>
                  </a:lnTo>
                  <a:lnTo>
                    <a:pt x="207" y="1096"/>
                  </a:lnTo>
                  <a:lnTo>
                    <a:pt x="186" y="1095"/>
                  </a:lnTo>
                  <a:lnTo>
                    <a:pt x="175" y="1094"/>
                  </a:lnTo>
                  <a:lnTo>
                    <a:pt x="165" y="1092"/>
                  </a:lnTo>
                  <a:lnTo>
                    <a:pt x="165" y="1092"/>
                  </a:lnTo>
                  <a:lnTo>
                    <a:pt x="157" y="1087"/>
                  </a:lnTo>
                  <a:lnTo>
                    <a:pt x="153" y="1084"/>
                  </a:lnTo>
                  <a:lnTo>
                    <a:pt x="147" y="1082"/>
                  </a:lnTo>
                  <a:lnTo>
                    <a:pt x="147" y="1082"/>
                  </a:lnTo>
                  <a:lnTo>
                    <a:pt x="144" y="1082"/>
                  </a:lnTo>
                  <a:lnTo>
                    <a:pt x="140" y="1085"/>
                  </a:lnTo>
                  <a:lnTo>
                    <a:pt x="137" y="1085"/>
                  </a:lnTo>
                  <a:lnTo>
                    <a:pt x="133" y="1085"/>
                  </a:lnTo>
                  <a:lnTo>
                    <a:pt x="133" y="1085"/>
                  </a:lnTo>
                  <a:lnTo>
                    <a:pt x="116" y="1077"/>
                  </a:lnTo>
                  <a:lnTo>
                    <a:pt x="101" y="1067"/>
                  </a:lnTo>
                  <a:lnTo>
                    <a:pt x="85" y="1056"/>
                  </a:lnTo>
                  <a:lnTo>
                    <a:pt x="73" y="1043"/>
                  </a:lnTo>
                  <a:lnTo>
                    <a:pt x="60" y="1030"/>
                  </a:lnTo>
                  <a:lnTo>
                    <a:pt x="49" y="1018"/>
                  </a:lnTo>
                  <a:lnTo>
                    <a:pt x="38" y="1004"/>
                  </a:lnTo>
                  <a:lnTo>
                    <a:pt x="29" y="988"/>
                  </a:lnTo>
                  <a:lnTo>
                    <a:pt x="29" y="988"/>
                  </a:lnTo>
                  <a:lnTo>
                    <a:pt x="36" y="978"/>
                  </a:lnTo>
                  <a:lnTo>
                    <a:pt x="43" y="967"/>
                  </a:lnTo>
                  <a:lnTo>
                    <a:pt x="49" y="955"/>
                  </a:lnTo>
                  <a:lnTo>
                    <a:pt x="54" y="941"/>
                  </a:lnTo>
                  <a:lnTo>
                    <a:pt x="66" y="911"/>
                  </a:lnTo>
                  <a:lnTo>
                    <a:pt x="74" y="879"/>
                  </a:lnTo>
                  <a:lnTo>
                    <a:pt x="84" y="847"/>
                  </a:lnTo>
                  <a:lnTo>
                    <a:pt x="94" y="816"/>
                  </a:lnTo>
                  <a:lnTo>
                    <a:pt x="105" y="786"/>
                  </a:lnTo>
                  <a:lnTo>
                    <a:pt x="112" y="772"/>
                  </a:lnTo>
                  <a:lnTo>
                    <a:pt x="119" y="759"/>
                  </a:lnTo>
                  <a:lnTo>
                    <a:pt x="119" y="759"/>
                  </a:lnTo>
                  <a:lnTo>
                    <a:pt x="127" y="750"/>
                  </a:lnTo>
                  <a:lnTo>
                    <a:pt x="137" y="740"/>
                  </a:lnTo>
                  <a:lnTo>
                    <a:pt x="147" y="733"/>
                  </a:lnTo>
                  <a:lnTo>
                    <a:pt x="151" y="731"/>
                  </a:lnTo>
                  <a:lnTo>
                    <a:pt x="153" y="731"/>
                  </a:lnTo>
                  <a:lnTo>
                    <a:pt x="153" y="731"/>
                  </a:lnTo>
                  <a:close/>
                  <a:moveTo>
                    <a:pt x="1818" y="1044"/>
                  </a:moveTo>
                  <a:lnTo>
                    <a:pt x="1818" y="1044"/>
                  </a:lnTo>
                  <a:lnTo>
                    <a:pt x="1861" y="1030"/>
                  </a:lnTo>
                  <a:lnTo>
                    <a:pt x="1909" y="1016"/>
                  </a:lnTo>
                  <a:lnTo>
                    <a:pt x="1957" y="1004"/>
                  </a:lnTo>
                  <a:lnTo>
                    <a:pt x="2003" y="993"/>
                  </a:lnTo>
                  <a:lnTo>
                    <a:pt x="2003" y="993"/>
                  </a:lnTo>
                  <a:lnTo>
                    <a:pt x="2024" y="988"/>
                  </a:lnTo>
                  <a:lnTo>
                    <a:pt x="2046" y="984"/>
                  </a:lnTo>
                  <a:lnTo>
                    <a:pt x="2056" y="981"/>
                  </a:lnTo>
                  <a:lnTo>
                    <a:pt x="2065" y="977"/>
                  </a:lnTo>
                  <a:lnTo>
                    <a:pt x="2072" y="973"/>
                  </a:lnTo>
                  <a:lnTo>
                    <a:pt x="2077" y="966"/>
                  </a:lnTo>
                  <a:lnTo>
                    <a:pt x="2077" y="966"/>
                  </a:lnTo>
                  <a:lnTo>
                    <a:pt x="2082" y="948"/>
                  </a:lnTo>
                  <a:lnTo>
                    <a:pt x="2083" y="929"/>
                  </a:lnTo>
                  <a:lnTo>
                    <a:pt x="2082" y="910"/>
                  </a:lnTo>
                  <a:lnTo>
                    <a:pt x="2079" y="890"/>
                  </a:lnTo>
                  <a:lnTo>
                    <a:pt x="2075" y="870"/>
                  </a:lnTo>
                  <a:lnTo>
                    <a:pt x="2069" y="852"/>
                  </a:lnTo>
                  <a:lnTo>
                    <a:pt x="2062" y="835"/>
                  </a:lnTo>
                  <a:lnTo>
                    <a:pt x="2055" y="818"/>
                  </a:lnTo>
                  <a:lnTo>
                    <a:pt x="2055" y="818"/>
                  </a:lnTo>
                  <a:lnTo>
                    <a:pt x="2032" y="775"/>
                  </a:lnTo>
                  <a:lnTo>
                    <a:pt x="2020" y="755"/>
                  </a:lnTo>
                  <a:lnTo>
                    <a:pt x="2013" y="747"/>
                  </a:lnTo>
                  <a:lnTo>
                    <a:pt x="2007" y="741"/>
                  </a:lnTo>
                  <a:lnTo>
                    <a:pt x="2007" y="741"/>
                  </a:lnTo>
                  <a:lnTo>
                    <a:pt x="1986" y="727"/>
                  </a:lnTo>
                  <a:lnTo>
                    <a:pt x="1976" y="722"/>
                  </a:lnTo>
                  <a:lnTo>
                    <a:pt x="1965" y="717"/>
                  </a:lnTo>
                  <a:lnTo>
                    <a:pt x="1955" y="713"/>
                  </a:lnTo>
                  <a:lnTo>
                    <a:pt x="1944" y="710"/>
                  </a:lnTo>
                  <a:lnTo>
                    <a:pt x="1933" y="708"/>
                  </a:lnTo>
                  <a:lnTo>
                    <a:pt x="1920" y="708"/>
                  </a:lnTo>
                  <a:lnTo>
                    <a:pt x="1920" y="708"/>
                  </a:lnTo>
                  <a:lnTo>
                    <a:pt x="1893" y="720"/>
                  </a:lnTo>
                  <a:lnTo>
                    <a:pt x="1867" y="736"/>
                  </a:lnTo>
                  <a:lnTo>
                    <a:pt x="1842" y="751"/>
                  </a:lnTo>
                  <a:lnTo>
                    <a:pt x="1816" y="769"/>
                  </a:lnTo>
                  <a:lnTo>
                    <a:pt x="1766" y="806"/>
                  </a:lnTo>
                  <a:lnTo>
                    <a:pt x="1715" y="841"/>
                  </a:lnTo>
                  <a:lnTo>
                    <a:pt x="1715" y="841"/>
                  </a:lnTo>
                  <a:lnTo>
                    <a:pt x="1701" y="849"/>
                  </a:lnTo>
                  <a:lnTo>
                    <a:pt x="1687" y="856"/>
                  </a:lnTo>
                  <a:lnTo>
                    <a:pt x="1658" y="868"/>
                  </a:lnTo>
                  <a:lnTo>
                    <a:pt x="1658" y="868"/>
                  </a:lnTo>
                  <a:lnTo>
                    <a:pt x="1651" y="875"/>
                  </a:lnTo>
                  <a:lnTo>
                    <a:pt x="1648" y="879"/>
                  </a:lnTo>
                  <a:lnTo>
                    <a:pt x="1646" y="879"/>
                  </a:lnTo>
                  <a:lnTo>
                    <a:pt x="1644" y="879"/>
                  </a:lnTo>
                  <a:lnTo>
                    <a:pt x="1644" y="879"/>
                  </a:lnTo>
                  <a:lnTo>
                    <a:pt x="1646" y="884"/>
                  </a:lnTo>
                  <a:lnTo>
                    <a:pt x="1646" y="891"/>
                  </a:lnTo>
                  <a:lnTo>
                    <a:pt x="1646" y="897"/>
                  </a:lnTo>
                  <a:lnTo>
                    <a:pt x="1646" y="901"/>
                  </a:lnTo>
                  <a:lnTo>
                    <a:pt x="1645" y="905"/>
                  </a:lnTo>
                  <a:lnTo>
                    <a:pt x="1642" y="910"/>
                  </a:lnTo>
                  <a:lnTo>
                    <a:pt x="1635" y="917"/>
                  </a:lnTo>
                  <a:lnTo>
                    <a:pt x="1627" y="921"/>
                  </a:lnTo>
                  <a:lnTo>
                    <a:pt x="1618" y="925"/>
                  </a:lnTo>
                  <a:lnTo>
                    <a:pt x="1607" y="927"/>
                  </a:lnTo>
                  <a:lnTo>
                    <a:pt x="1597" y="927"/>
                  </a:lnTo>
                  <a:lnTo>
                    <a:pt x="1597" y="927"/>
                  </a:lnTo>
                  <a:lnTo>
                    <a:pt x="1611" y="941"/>
                  </a:lnTo>
                  <a:lnTo>
                    <a:pt x="1624" y="957"/>
                  </a:lnTo>
                  <a:lnTo>
                    <a:pt x="1637" y="976"/>
                  </a:lnTo>
                  <a:lnTo>
                    <a:pt x="1646" y="995"/>
                  </a:lnTo>
                  <a:lnTo>
                    <a:pt x="1655" y="1016"/>
                  </a:lnTo>
                  <a:lnTo>
                    <a:pt x="1662" y="1039"/>
                  </a:lnTo>
                  <a:lnTo>
                    <a:pt x="1666" y="1061"/>
                  </a:lnTo>
                  <a:lnTo>
                    <a:pt x="1667" y="1085"/>
                  </a:lnTo>
                  <a:lnTo>
                    <a:pt x="1667" y="1085"/>
                  </a:lnTo>
                  <a:lnTo>
                    <a:pt x="1704" y="1074"/>
                  </a:lnTo>
                  <a:lnTo>
                    <a:pt x="1742" y="1064"/>
                  </a:lnTo>
                  <a:lnTo>
                    <a:pt x="1780" y="1056"/>
                  </a:lnTo>
                  <a:lnTo>
                    <a:pt x="1818" y="1044"/>
                  </a:lnTo>
                  <a:lnTo>
                    <a:pt x="1818" y="1044"/>
                  </a:lnTo>
                  <a:close/>
                  <a:moveTo>
                    <a:pt x="821" y="334"/>
                  </a:moveTo>
                  <a:lnTo>
                    <a:pt x="821" y="334"/>
                  </a:lnTo>
                  <a:lnTo>
                    <a:pt x="801" y="331"/>
                  </a:lnTo>
                  <a:lnTo>
                    <a:pt x="786" y="328"/>
                  </a:lnTo>
                  <a:lnTo>
                    <a:pt x="772" y="326"/>
                  </a:lnTo>
                  <a:lnTo>
                    <a:pt x="765" y="323"/>
                  </a:lnTo>
                  <a:lnTo>
                    <a:pt x="759" y="319"/>
                  </a:lnTo>
                  <a:lnTo>
                    <a:pt x="759" y="319"/>
                  </a:lnTo>
                  <a:lnTo>
                    <a:pt x="755" y="316"/>
                  </a:lnTo>
                  <a:lnTo>
                    <a:pt x="751" y="314"/>
                  </a:lnTo>
                  <a:lnTo>
                    <a:pt x="747" y="314"/>
                  </a:lnTo>
                  <a:lnTo>
                    <a:pt x="742" y="314"/>
                  </a:lnTo>
                  <a:lnTo>
                    <a:pt x="732" y="319"/>
                  </a:lnTo>
                  <a:lnTo>
                    <a:pt x="720" y="324"/>
                  </a:lnTo>
                  <a:lnTo>
                    <a:pt x="720" y="324"/>
                  </a:lnTo>
                  <a:lnTo>
                    <a:pt x="695" y="335"/>
                  </a:lnTo>
                  <a:lnTo>
                    <a:pt x="669" y="348"/>
                  </a:lnTo>
                  <a:lnTo>
                    <a:pt x="624" y="371"/>
                  </a:lnTo>
                  <a:lnTo>
                    <a:pt x="624" y="371"/>
                  </a:lnTo>
                  <a:lnTo>
                    <a:pt x="582" y="392"/>
                  </a:lnTo>
                  <a:lnTo>
                    <a:pt x="542" y="415"/>
                  </a:lnTo>
                  <a:lnTo>
                    <a:pt x="499" y="441"/>
                  </a:lnTo>
                  <a:lnTo>
                    <a:pt x="457" y="466"/>
                  </a:lnTo>
                  <a:lnTo>
                    <a:pt x="375" y="518"/>
                  </a:lnTo>
                  <a:lnTo>
                    <a:pt x="332" y="542"/>
                  </a:lnTo>
                  <a:lnTo>
                    <a:pt x="290" y="566"/>
                  </a:lnTo>
                  <a:lnTo>
                    <a:pt x="290" y="566"/>
                  </a:lnTo>
                  <a:lnTo>
                    <a:pt x="289" y="567"/>
                  </a:lnTo>
                  <a:lnTo>
                    <a:pt x="289" y="569"/>
                  </a:lnTo>
                  <a:lnTo>
                    <a:pt x="289" y="569"/>
                  </a:lnTo>
                  <a:lnTo>
                    <a:pt x="289" y="569"/>
                  </a:lnTo>
                  <a:lnTo>
                    <a:pt x="289" y="567"/>
                  </a:lnTo>
                  <a:lnTo>
                    <a:pt x="290" y="567"/>
                  </a:lnTo>
                  <a:lnTo>
                    <a:pt x="290" y="567"/>
                  </a:lnTo>
                  <a:lnTo>
                    <a:pt x="338" y="577"/>
                  </a:lnTo>
                  <a:lnTo>
                    <a:pt x="380" y="590"/>
                  </a:lnTo>
                  <a:lnTo>
                    <a:pt x="421" y="605"/>
                  </a:lnTo>
                  <a:lnTo>
                    <a:pt x="463" y="623"/>
                  </a:lnTo>
                  <a:lnTo>
                    <a:pt x="463" y="623"/>
                  </a:lnTo>
                  <a:lnTo>
                    <a:pt x="490" y="634"/>
                  </a:lnTo>
                  <a:lnTo>
                    <a:pt x="519" y="646"/>
                  </a:lnTo>
                  <a:lnTo>
                    <a:pt x="549" y="654"/>
                  </a:lnTo>
                  <a:lnTo>
                    <a:pt x="578" y="663"/>
                  </a:lnTo>
                  <a:lnTo>
                    <a:pt x="578" y="663"/>
                  </a:lnTo>
                  <a:lnTo>
                    <a:pt x="623" y="677"/>
                  </a:lnTo>
                  <a:lnTo>
                    <a:pt x="667" y="691"/>
                  </a:lnTo>
                  <a:lnTo>
                    <a:pt x="710" y="705"/>
                  </a:lnTo>
                  <a:lnTo>
                    <a:pt x="749" y="719"/>
                  </a:lnTo>
                  <a:lnTo>
                    <a:pt x="749" y="719"/>
                  </a:lnTo>
                  <a:lnTo>
                    <a:pt x="777" y="729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18" y="744"/>
                  </a:lnTo>
                  <a:lnTo>
                    <a:pt x="831" y="751"/>
                  </a:lnTo>
                  <a:lnTo>
                    <a:pt x="862" y="768"/>
                  </a:lnTo>
                  <a:lnTo>
                    <a:pt x="877" y="775"/>
                  </a:lnTo>
                  <a:lnTo>
                    <a:pt x="893" y="782"/>
                  </a:lnTo>
                  <a:lnTo>
                    <a:pt x="908" y="786"/>
                  </a:lnTo>
                  <a:lnTo>
                    <a:pt x="922" y="788"/>
                  </a:lnTo>
                  <a:lnTo>
                    <a:pt x="922" y="788"/>
                  </a:lnTo>
                  <a:lnTo>
                    <a:pt x="932" y="786"/>
                  </a:lnTo>
                  <a:lnTo>
                    <a:pt x="939" y="783"/>
                  </a:lnTo>
                  <a:lnTo>
                    <a:pt x="947" y="781"/>
                  </a:lnTo>
                  <a:lnTo>
                    <a:pt x="953" y="781"/>
                  </a:lnTo>
                  <a:lnTo>
                    <a:pt x="957" y="782"/>
                  </a:lnTo>
                  <a:lnTo>
                    <a:pt x="957" y="782"/>
                  </a:lnTo>
                  <a:lnTo>
                    <a:pt x="1005" y="748"/>
                  </a:lnTo>
                  <a:lnTo>
                    <a:pt x="1055" y="716"/>
                  </a:lnTo>
                  <a:lnTo>
                    <a:pt x="1107" y="686"/>
                  </a:lnTo>
                  <a:lnTo>
                    <a:pt x="1159" y="656"/>
                  </a:lnTo>
                  <a:lnTo>
                    <a:pt x="1211" y="626"/>
                  </a:lnTo>
                  <a:lnTo>
                    <a:pt x="1263" y="595"/>
                  </a:lnTo>
                  <a:lnTo>
                    <a:pt x="1312" y="563"/>
                  </a:lnTo>
                  <a:lnTo>
                    <a:pt x="1338" y="546"/>
                  </a:lnTo>
                  <a:lnTo>
                    <a:pt x="1361" y="529"/>
                  </a:lnTo>
                  <a:lnTo>
                    <a:pt x="1361" y="529"/>
                  </a:lnTo>
                  <a:lnTo>
                    <a:pt x="1422" y="494"/>
                  </a:lnTo>
                  <a:lnTo>
                    <a:pt x="1482" y="459"/>
                  </a:lnTo>
                  <a:lnTo>
                    <a:pt x="1542" y="422"/>
                  </a:lnTo>
                  <a:lnTo>
                    <a:pt x="1573" y="406"/>
                  </a:lnTo>
                  <a:lnTo>
                    <a:pt x="1606" y="389"/>
                  </a:lnTo>
                  <a:lnTo>
                    <a:pt x="1606" y="389"/>
                  </a:lnTo>
                  <a:lnTo>
                    <a:pt x="1638" y="373"/>
                  </a:lnTo>
                  <a:lnTo>
                    <a:pt x="1670" y="358"/>
                  </a:lnTo>
                  <a:lnTo>
                    <a:pt x="1735" y="327"/>
                  </a:lnTo>
                  <a:lnTo>
                    <a:pt x="1767" y="310"/>
                  </a:lnTo>
                  <a:lnTo>
                    <a:pt x="1798" y="292"/>
                  </a:lnTo>
                  <a:lnTo>
                    <a:pt x="1826" y="272"/>
                  </a:lnTo>
                  <a:lnTo>
                    <a:pt x="1840" y="262"/>
                  </a:lnTo>
                  <a:lnTo>
                    <a:pt x="1854" y="251"/>
                  </a:lnTo>
                  <a:lnTo>
                    <a:pt x="1854" y="251"/>
                  </a:lnTo>
                  <a:lnTo>
                    <a:pt x="1849" y="241"/>
                  </a:lnTo>
                  <a:lnTo>
                    <a:pt x="1842" y="234"/>
                  </a:lnTo>
                  <a:lnTo>
                    <a:pt x="1833" y="229"/>
                  </a:lnTo>
                  <a:lnTo>
                    <a:pt x="1825" y="225"/>
                  </a:lnTo>
                  <a:lnTo>
                    <a:pt x="1815" y="222"/>
                  </a:lnTo>
                  <a:lnTo>
                    <a:pt x="1805" y="219"/>
                  </a:lnTo>
                  <a:lnTo>
                    <a:pt x="1785" y="216"/>
                  </a:lnTo>
                  <a:lnTo>
                    <a:pt x="1785" y="216"/>
                  </a:lnTo>
                  <a:lnTo>
                    <a:pt x="1745" y="208"/>
                  </a:lnTo>
                  <a:lnTo>
                    <a:pt x="1724" y="203"/>
                  </a:lnTo>
                  <a:lnTo>
                    <a:pt x="1704" y="196"/>
                  </a:lnTo>
                  <a:lnTo>
                    <a:pt x="1704" y="196"/>
                  </a:lnTo>
                  <a:lnTo>
                    <a:pt x="1673" y="185"/>
                  </a:lnTo>
                  <a:lnTo>
                    <a:pt x="1642" y="177"/>
                  </a:lnTo>
                  <a:lnTo>
                    <a:pt x="1611" y="168"/>
                  </a:lnTo>
                  <a:lnTo>
                    <a:pt x="1580" y="161"/>
                  </a:lnTo>
                  <a:lnTo>
                    <a:pt x="1516" y="149"/>
                  </a:lnTo>
                  <a:lnTo>
                    <a:pt x="1450" y="139"/>
                  </a:lnTo>
                  <a:lnTo>
                    <a:pt x="1450" y="139"/>
                  </a:lnTo>
                  <a:lnTo>
                    <a:pt x="1378" y="128"/>
                  </a:lnTo>
                  <a:lnTo>
                    <a:pt x="1311" y="118"/>
                  </a:lnTo>
                  <a:lnTo>
                    <a:pt x="1243" y="111"/>
                  </a:lnTo>
                  <a:lnTo>
                    <a:pt x="1176" y="105"/>
                  </a:lnTo>
                  <a:lnTo>
                    <a:pt x="1176" y="105"/>
                  </a:lnTo>
                  <a:lnTo>
                    <a:pt x="1147" y="97"/>
                  </a:lnTo>
                  <a:lnTo>
                    <a:pt x="1119" y="91"/>
                  </a:lnTo>
                  <a:lnTo>
                    <a:pt x="1060" y="80"/>
                  </a:lnTo>
                  <a:lnTo>
                    <a:pt x="1060" y="80"/>
                  </a:lnTo>
                  <a:lnTo>
                    <a:pt x="1005" y="66"/>
                  </a:lnTo>
                  <a:lnTo>
                    <a:pt x="978" y="59"/>
                  </a:lnTo>
                  <a:lnTo>
                    <a:pt x="953" y="49"/>
                  </a:lnTo>
                  <a:lnTo>
                    <a:pt x="953" y="49"/>
                  </a:lnTo>
                  <a:lnTo>
                    <a:pt x="900" y="34"/>
                  </a:lnTo>
                  <a:lnTo>
                    <a:pt x="873" y="28"/>
                  </a:lnTo>
                  <a:lnTo>
                    <a:pt x="846" y="22"/>
                  </a:lnTo>
                  <a:lnTo>
                    <a:pt x="820" y="20"/>
                  </a:lnTo>
                  <a:lnTo>
                    <a:pt x="807" y="20"/>
                  </a:lnTo>
                  <a:lnTo>
                    <a:pt x="793" y="20"/>
                  </a:lnTo>
                  <a:lnTo>
                    <a:pt x="780" y="21"/>
                  </a:lnTo>
                  <a:lnTo>
                    <a:pt x="768" y="24"/>
                  </a:lnTo>
                  <a:lnTo>
                    <a:pt x="755" y="28"/>
                  </a:lnTo>
                  <a:lnTo>
                    <a:pt x="742" y="34"/>
                  </a:lnTo>
                  <a:lnTo>
                    <a:pt x="742" y="34"/>
                  </a:lnTo>
                  <a:lnTo>
                    <a:pt x="713" y="49"/>
                  </a:lnTo>
                  <a:lnTo>
                    <a:pt x="685" y="64"/>
                  </a:lnTo>
                  <a:lnTo>
                    <a:pt x="629" y="100"/>
                  </a:lnTo>
                  <a:lnTo>
                    <a:pt x="629" y="100"/>
                  </a:lnTo>
                  <a:lnTo>
                    <a:pt x="571" y="135"/>
                  </a:lnTo>
                  <a:lnTo>
                    <a:pt x="515" y="168"/>
                  </a:lnTo>
                  <a:lnTo>
                    <a:pt x="403" y="233"/>
                  </a:lnTo>
                  <a:lnTo>
                    <a:pt x="403" y="233"/>
                  </a:lnTo>
                  <a:lnTo>
                    <a:pt x="348" y="267"/>
                  </a:lnTo>
                  <a:lnTo>
                    <a:pt x="320" y="283"/>
                  </a:lnTo>
                  <a:lnTo>
                    <a:pt x="293" y="298"/>
                  </a:lnTo>
                  <a:lnTo>
                    <a:pt x="293" y="298"/>
                  </a:lnTo>
                  <a:lnTo>
                    <a:pt x="179" y="354"/>
                  </a:lnTo>
                  <a:lnTo>
                    <a:pt x="120" y="382"/>
                  </a:lnTo>
                  <a:lnTo>
                    <a:pt x="61" y="408"/>
                  </a:lnTo>
                  <a:lnTo>
                    <a:pt x="61" y="408"/>
                  </a:lnTo>
                  <a:lnTo>
                    <a:pt x="59" y="415"/>
                  </a:lnTo>
                  <a:lnTo>
                    <a:pt x="54" y="422"/>
                  </a:lnTo>
                  <a:lnTo>
                    <a:pt x="49" y="428"/>
                  </a:lnTo>
                  <a:lnTo>
                    <a:pt x="42" y="434"/>
                  </a:lnTo>
                  <a:lnTo>
                    <a:pt x="35" y="439"/>
                  </a:lnTo>
                  <a:lnTo>
                    <a:pt x="29" y="446"/>
                  </a:lnTo>
                  <a:lnTo>
                    <a:pt x="25" y="453"/>
                  </a:lnTo>
                  <a:lnTo>
                    <a:pt x="22" y="460"/>
                  </a:lnTo>
                  <a:lnTo>
                    <a:pt x="22" y="460"/>
                  </a:lnTo>
                  <a:lnTo>
                    <a:pt x="22" y="466"/>
                  </a:lnTo>
                  <a:lnTo>
                    <a:pt x="24" y="473"/>
                  </a:lnTo>
                  <a:lnTo>
                    <a:pt x="28" y="477"/>
                  </a:lnTo>
                  <a:lnTo>
                    <a:pt x="33" y="481"/>
                  </a:lnTo>
                  <a:lnTo>
                    <a:pt x="39" y="486"/>
                  </a:lnTo>
                  <a:lnTo>
                    <a:pt x="46" y="488"/>
                  </a:lnTo>
                  <a:lnTo>
                    <a:pt x="54" y="490"/>
                  </a:lnTo>
                  <a:lnTo>
                    <a:pt x="61" y="490"/>
                  </a:lnTo>
                  <a:lnTo>
                    <a:pt x="61" y="490"/>
                  </a:lnTo>
                  <a:lnTo>
                    <a:pt x="80" y="500"/>
                  </a:lnTo>
                  <a:lnTo>
                    <a:pt x="99" y="508"/>
                  </a:lnTo>
                  <a:lnTo>
                    <a:pt x="119" y="515"/>
                  </a:lnTo>
                  <a:lnTo>
                    <a:pt x="137" y="519"/>
                  </a:lnTo>
                  <a:lnTo>
                    <a:pt x="137" y="519"/>
                  </a:lnTo>
                  <a:lnTo>
                    <a:pt x="153" y="531"/>
                  </a:lnTo>
                  <a:lnTo>
                    <a:pt x="171" y="539"/>
                  </a:lnTo>
                  <a:lnTo>
                    <a:pt x="191" y="546"/>
                  </a:lnTo>
                  <a:lnTo>
                    <a:pt x="200" y="549"/>
                  </a:lnTo>
                  <a:lnTo>
                    <a:pt x="210" y="550"/>
                  </a:lnTo>
                  <a:lnTo>
                    <a:pt x="210" y="550"/>
                  </a:lnTo>
                  <a:lnTo>
                    <a:pt x="222" y="542"/>
                  </a:lnTo>
                  <a:lnTo>
                    <a:pt x="231" y="536"/>
                  </a:lnTo>
                  <a:lnTo>
                    <a:pt x="255" y="526"/>
                  </a:lnTo>
                  <a:lnTo>
                    <a:pt x="279" y="518"/>
                  </a:lnTo>
                  <a:lnTo>
                    <a:pt x="290" y="512"/>
                  </a:lnTo>
                  <a:lnTo>
                    <a:pt x="302" y="505"/>
                  </a:lnTo>
                  <a:lnTo>
                    <a:pt x="302" y="505"/>
                  </a:lnTo>
                  <a:lnTo>
                    <a:pt x="313" y="497"/>
                  </a:lnTo>
                  <a:lnTo>
                    <a:pt x="324" y="487"/>
                  </a:lnTo>
                  <a:lnTo>
                    <a:pt x="335" y="476"/>
                  </a:lnTo>
                  <a:lnTo>
                    <a:pt x="346" y="467"/>
                  </a:lnTo>
                  <a:lnTo>
                    <a:pt x="346" y="467"/>
                  </a:lnTo>
                  <a:lnTo>
                    <a:pt x="373" y="452"/>
                  </a:lnTo>
                  <a:lnTo>
                    <a:pt x="401" y="437"/>
                  </a:lnTo>
                  <a:lnTo>
                    <a:pt x="401" y="437"/>
                  </a:lnTo>
                  <a:lnTo>
                    <a:pt x="428" y="418"/>
                  </a:lnTo>
                  <a:lnTo>
                    <a:pt x="453" y="401"/>
                  </a:lnTo>
                  <a:lnTo>
                    <a:pt x="480" y="386"/>
                  </a:lnTo>
                  <a:lnTo>
                    <a:pt x="494" y="378"/>
                  </a:lnTo>
                  <a:lnTo>
                    <a:pt x="508" y="371"/>
                  </a:lnTo>
                  <a:lnTo>
                    <a:pt x="508" y="371"/>
                  </a:lnTo>
                  <a:lnTo>
                    <a:pt x="565" y="345"/>
                  </a:lnTo>
                  <a:lnTo>
                    <a:pt x="623" y="319"/>
                  </a:lnTo>
                  <a:lnTo>
                    <a:pt x="682" y="293"/>
                  </a:lnTo>
                  <a:lnTo>
                    <a:pt x="711" y="281"/>
                  </a:lnTo>
                  <a:lnTo>
                    <a:pt x="742" y="269"/>
                  </a:lnTo>
                  <a:lnTo>
                    <a:pt x="742" y="269"/>
                  </a:lnTo>
                  <a:lnTo>
                    <a:pt x="749" y="258"/>
                  </a:lnTo>
                  <a:lnTo>
                    <a:pt x="758" y="248"/>
                  </a:lnTo>
                  <a:lnTo>
                    <a:pt x="766" y="239"/>
                  </a:lnTo>
                  <a:lnTo>
                    <a:pt x="776" y="229"/>
                  </a:lnTo>
                  <a:lnTo>
                    <a:pt x="787" y="222"/>
                  </a:lnTo>
                  <a:lnTo>
                    <a:pt x="800" y="215"/>
                  </a:lnTo>
                  <a:lnTo>
                    <a:pt x="814" y="210"/>
                  </a:lnTo>
                  <a:lnTo>
                    <a:pt x="829" y="206"/>
                  </a:lnTo>
                  <a:lnTo>
                    <a:pt x="829" y="206"/>
                  </a:lnTo>
                  <a:lnTo>
                    <a:pt x="842" y="205"/>
                  </a:lnTo>
                  <a:lnTo>
                    <a:pt x="849" y="205"/>
                  </a:lnTo>
                  <a:lnTo>
                    <a:pt x="866" y="206"/>
                  </a:lnTo>
                  <a:lnTo>
                    <a:pt x="866" y="206"/>
                  </a:lnTo>
                  <a:lnTo>
                    <a:pt x="884" y="209"/>
                  </a:lnTo>
                  <a:lnTo>
                    <a:pt x="898" y="213"/>
                  </a:lnTo>
                  <a:lnTo>
                    <a:pt x="911" y="218"/>
                  </a:lnTo>
                  <a:lnTo>
                    <a:pt x="921" y="223"/>
                  </a:lnTo>
                  <a:lnTo>
                    <a:pt x="921" y="223"/>
                  </a:lnTo>
                  <a:lnTo>
                    <a:pt x="925" y="227"/>
                  </a:lnTo>
                  <a:lnTo>
                    <a:pt x="930" y="232"/>
                  </a:lnTo>
                  <a:lnTo>
                    <a:pt x="937" y="244"/>
                  </a:lnTo>
                  <a:lnTo>
                    <a:pt x="951" y="268"/>
                  </a:lnTo>
                  <a:lnTo>
                    <a:pt x="951" y="268"/>
                  </a:lnTo>
                  <a:lnTo>
                    <a:pt x="950" y="278"/>
                  </a:lnTo>
                  <a:lnTo>
                    <a:pt x="949" y="288"/>
                  </a:lnTo>
                  <a:lnTo>
                    <a:pt x="946" y="295"/>
                  </a:lnTo>
                  <a:lnTo>
                    <a:pt x="942" y="303"/>
                  </a:lnTo>
                  <a:lnTo>
                    <a:pt x="937" y="309"/>
                  </a:lnTo>
                  <a:lnTo>
                    <a:pt x="932" y="316"/>
                  </a:lnTo>
                  <a:lnTo>
                    <a:pt x="921" y="326"/>
                  </a:lnTo>
                  <a:lnTo>
                    <a:pt x="921" y="326"/>
                  </a:lnTo>
                  <a:lnTo>
                    <a:pt x="908" y="331"/>
                  </a:lnTo>
                  <a:lnTo>
                    <a:pt x="895" y="335"/>
                  </a:lnTo>
                  <a:lnTo>
                    <a:pt x="883" y="338"/>
                  </a:lnTo>
                  <a:lnTo>
                    <a:pt x="871" y="340"/>
                  </a:lnTo>
                  <a:lnTo>
                    <a:pt x="859" y="338"/>
                  </a:lnTo>
                  <a:lnTo>
                    <a:pt x="846" y="338"/>
                  </a:lnTo>
                  <a:lnTo>
                    <a:pt x="821" y="334"/>
                  </a:lnTo>
                  <a:lnTo>
                    <a:pt x="821" y="334"/>
                  </a:lnTo>
                  <a:close/>
                  <a:moveTo>
                    <a:pt x="1618" y="966"/>
                  </a:moveTo>
                  <a:lnTo>
                    <a:pt x="1618" y="966"/>
                  </a:lnTo>
                  <a:lnTo>
                    <a:pt x="1596" y="948"/>
                  </a:lnTo>
                  <a:lnTo>
                    <a:pt x="1576" y="927"/>
                  </a:lnTo>
                  <a:lnTo>
                    <a:pt x="1576" y="927"/>
                  </a:lnTo>
                  <a:lnTo>
                    <a:pt x="1545" y="931"/>
                  </a:lnTo>
                  <a:lnTo>
                    <a:pt x="1516" y="936"/>
                  </a:lnTo>
                  <a:lnTo>
                    <a:pt x="1516" y="936"/>
                  </a:lnTo>
                  <a:lnTo>
                    <a:pt x="1520" y="948"/>
                  </a:lnTo>
                  <a:lnTo>
                    <a:pt x="1526" y="957"/>
                  </a:lnTo>
                  <a:lnTo>
                    <a:pt x="1537" y="978"/>
                  </a:lnTo>
                  <a:lnTo>
                    <a:pt x="1537" y="978"/>
                  </a:lnTo>
                  <a:lnTo>
                    <a:pt x="1537" y="993"/>
                  </a:lnTo>
                  <a:lnTo>
                    <a:pt x="1538" y="1007"/>
                  </a:lnTo>
                  <a:lnTo>
                    <a:pt x="1538" y="1021"/>
                  </a:lnTo>
                  <a:lnTo>
                    <a:pt x="1537" y="1036"/>
                  </a:lnTo>
                  <a:lnTo>
                    <a:pt x="1537" y="1036"/>
                  </a:lnTo>
                  <a:lnTo>
                    <a:pt x="1535" y="1043"/>
                  </a:lnTo>
                  <a:lnTo>
                    <a:pt x="1534" y="1050"/>
                  </a:lnTo>
                  <a:lnTo>
                    <a:pt x="1533" y="1056"/>
                  </a:lnTo>
                  <a:lnTo>
                    <a:pt x="1533" y="1064"/>
                  </a:lnTo>
                  <a:lnTo>
                    <a:pt x="1533" y="1064"/>
                  </a:lnTo>
                  <a:lnTo>
                    <a:pt x="1534" y="1071"/>
                  </a:lnTo>
                  <a:lnTo>
                    <a:pt x="1538" y="1080"/>
                  </a:lnTo>
                  <a:lnTo>
                    <a:pt x="1544" y="1089"/>
                  </a:lnTo>
                  <a:lnTo>
                    <a:pt x="1547" y="1099"/>
                  </a:lnTo>
                  <a:lnTo>
                    <a:pt x="1547" y="1099"/>
                  </a:lnTo>
                  <a:lnTo>
                    <a:pt x="1547" y="1108"/>
                  </a:lnTo>
                  <a:lnTo>
                    <a:pt x="1547" y="1117"/>
                  </a:lnTo>
                  <a:lnTo>
                    <a:pt x="1547" y="1127"/>
                  </a:lnTo>
                  <a:lnTo>
                    <a:pt x="1548" y="1137"/>
                  </a:lnTo>
                  <a:lnTo>
                    <a:pt x="1548" y="1137"/>
                  </a:lnTo>
                  <a:lnTo>
                    <a:pt x="1552" y="1137"/>
                  </a:lnTo>
                  <a:lnTo>
                    <a:pt x="1557" y="1136"/>
                  </a:lnTo>
                  <a:lnTo>
                    <a:pt x="1562" y="1132"/>
                  </a:lnTo>
                  <a:lnTo>
                    <a:pt x="1568" y="1126"/>
                  </a:lnTo>
                  <a:lnTo>
                    <a:pt x="1571" y="1124"/>
                  </a:lnTo>
                  <a:lnTo>
                    <a:pt x="1575" y="1123"/>
                  </a:lnTo>
                  <a:lnTo>
                    <a:pt x="1575" y="1123"/>
                  </a:lnTo>
                  <a:lnTo>
                    <a:pt x="1576" y="1103"/>
                  </a:lnTo>
                  <a:lnTo>
                    <a:pt x="1576" y="1082"/>
                  </a:lnTo>
                  <a:lnTo>
                    <a:pt x="1576" y="1082"/>
                  </a:lnTo>
                  <a:lnTo>
                    <a:pt x="1573" y="1073"/>
                  </a:lnTo>
                  <a:lnTo>
                    <a:pt x="1571" y="1061"/>
                  </a:lnTo>
                  <a:lnTo>
                    <a:pt x="1571" y="1056"/>
                  </a:lnTo>
                  <a:lnTo>
                    <a:pt x="1571" y="1050"/>
                  </a:lnTo>
                  <a:lnTo>
                    <a:pt x="1572" y="1046"/>
                  </a:lnTo>
                  <a:lnTo>
                    <a:pt x="1575" y="1043"/>
                  </a:lnTo>
                  <a:lnTo>
                    <a:pt x="1575" y="1043"/>
                  </a:lnTo>
                  <a:lnTo>
                    <a:pt x="1578" y="1051"/>
                  </a:lnTo>
                  <a:lnTo>
                    <a:pt x="1580" y="1061"/>
                  </a:lnTo>
                  <a:lnTo>
                    <a:pt x="1583" y="1081"/>
                  </a:lnTo>
                  <a:lnTo>
                    <a:pt x="1587" y="1122"/>
                  </a:lnTo>
                  <a:lnTo>
                    <a:pt x="1587" y="1122"/>
                  </a:lnTo>
                  <a:lnTo>
                    <a:pt x="1596" y="1120"/>
                  </a:lnTo>
                  <a:lnTo>
                    <a:pt x="1604" y="1117"/>
                  </a:lnTo>
                  <a:lnTo>
                    <a:pt x="1604" y="1117"/>
                  </a:lnTo>
                  <a:lnTo>
                    <a:pt x="1606" y="1094"/>
                  </a:lnTo>
                  <a:lnTo>
                    <a:pt x="1607" y="1071"/>
                  </a:lnTo>
                  <a:lnTo>
                    <a:pt x="1607" y="1071"/>
                  </a:lnTo>
                  <a:lnTo>
                    <a:pt x="1603" y="1063"/>
                  </a:lnTo>
                  <a:lnTo>
                    <a:pt x="1601" y="1054"/>
                  </a:lnTo>
                  <a:lnTo>
                    <a:pt x="1600" y="1046"/>
                  </a:lnTo>
                  <a:lnTo>
                    <a:pt x="1599" y="1037"/>
                  </a:lnTo>
                  <a:lnTo>
                    <a:pt x="1599" y="1037"/>
                  </a:lnTo>
                  <a:lnTo>
                    <a:pt x="1593" y="1026"/>
                  </a:lnTo>
                  <a:lnTo>
                    <a:pt x="1587" y="1015"/>
                  </a:lnTo>
                  <a:lnTo>
                    <a:pt x="1585" y="1011"/>
                  </a:lnTo>
                  <a:lnTo>
                    <a:pt x="1583" y="1005"/>
                  </a:lnTo>
                  <a:lnTo>
                    <a:pt x="1583" y="1001"/>
                  </a:lnTo>
                  <a:lnTo>
                    <a:pt x="1585" y="995"/>
                  </a:lnTo>
                  <a:lnTo>
                    <a:pt x="1585" y="995"/>
                  </a:lnTo>
                  <a:lnTo>
                    <a:pt x="1592" y="1004"/>
                  </a:lnTo>
                  <a:lnTo>
                    <a:pt x="1597" y="1015"/>
                  </a:lnTo>
                  <a:lnTo>
                    <a:pt x="1601" y="1026"/>
                  </a:lnTo>
                  <a:lnTo>
                    <a:pt x="1607" y="1037"/>
                  </a:lnTo>
                  <a:lnTo>
                    <a:pt x="1613" y="1063"/>
                  </a:lnTo>
                  <a:lnTo>
                    <a:pt x="1618" y="1087"/>
                  </a:lnTo>
                  <a:lnTo>
                    <a:pt x="1618" y="1087"/>
                  </a:lnTo>
                  <a:lnTo>
                    <a:pt x="1627" y="1088"/>
                  </a:lnTo>
                  <a:lnTo>
                    <a:pt x="1634" y="1091"/>
                  </a:lnTo>
                  <a:lnTo>
                    <a:pt x="1641" y="1095"/>
                  </a:lnTo>
                  <a:lnTo>
                    <a:pt x="1648" y="1095"/>
                  </a:lnTo>
                  <a:lnTo>
                    <a:pt x="1648" y="1095"/>
                  </a:lnTo>
                  <a:lnTo>
                    <a:pt x="1651" y="1087"/>
                  </a:lnTo>
                  <a:lnTo>
                    <a:pt x="1652" y="1078"/>
                  </a:lnTo>
                  <a:lnTo>
                    <a:pt x="1652" y="1070"/>
                  </a:lnTo>
                  <a:lnTo>
                    <a:pt x="1652" y="1061"/>
                  </a:lnTo>
                  <a:lnTo>
                    <a:pt x="1649" y="1044"/>
                  </a:lnTo>
                  <a:lnTo>
                    <a:pt x="1644" y="1028"/>
                  </a:lnTo>
                  <a:lnTo>
                    <a:pt x="1638" y="1011"/>
                  </a:lnTo>
                  <a:lnTo>
                    <a:pt x="1630" y="995"/>
                  </a:lnTo>
                  <a:lnTo>
                    <a:pt x="1624" y="980"/>
                  </a:lnTo>
                  <a:lnTo>
                    <a:pt x="1618" y="966"/>
                  </a:lnTo>
                  <a:lnTo>
                    <a:pt x="1618" y="966"/>
                  </a:lnTo>
                  <a:close/>
                  <a:moveTo>
                    <a:pt x="1583" y="914"/>
                  </a:moveTo>
                  <a:lnTo>
                    <a:pt x="1583" y="914"/>
                  </a:lnTo>
                  <a:lnTo>
                    <a:pt x="1599" y="911"/>
                  </a:lnTo>
                  <a:lnTo>
                    <a:pt x="1614" y="908"/>
                  </a:lnTo>
                  <a:lnTo>
                    <a:pt x="1620" y="907"/>
                  </a:lnTo>
                  <a:lnTo>
                    <a:pt x="1625" y="903"/>
                  </a:lnTo>
                  <a:lnTo>
                    <a:pt x="1628" y="897"/>
                  </a:lnTo>
                  <a:lnTo>
                    <a:pt x="1630" y="890"/>
                  </a:lnTo>
                  <a:lnTo>
                    <a:pt x="1630" y="890"/>
                  </a:lnTo>
                  <a:lnTo>
                    <a:pt x="1630" y="875"/>
                  </a:lnTo>
                  <a:lnTo>
                    <a:pt x="1627" y="861"/>
                  </a:lnTo>
                  <a:lnTo>
                    <a:pt x="1623" y="849"/>
                  </a:lnTo>
                  <a:lnTo>
                    <a:pt x="1615" y="839"/>
                  </a:lnTo>
                  <a:lnTo>
                    <a:pt x="1607" y="830"/>
                  </a:lnTo>
                  <a:lnTo>
                    <a:pt x="1597" y="823"/>
                  </a:lnTo>
                  <a:lnTo>
                    <a:pt x="1579" y="809"/>
                  </a:lnTo>
                  <a:lnTo>
                    <a:pt x="1579" y="809"/>
                  </a:lnTo>
                  <a:lnTo>
                    <a:pt x="1576" y="797"/>
                  </a:lnTo>
                  <a:lnTo>
                    <a:pt x="1576" y="785"/>
                  </a:lnTo>
                  <a:lnTo>
                    <a:pt x="1579" y="759"/>
                  </a:lnTo>
                  <a:lnTo>
                    <a:pt x="1579" y="750"/>
                  </a:lnTo>
                  <a:lnTo>
                    <a:pt x="1578" y="740"/>
                  </a:lnTo>
                  <a:lnTo>
                    <a:pt x="1575" y="737"/>
                  </a:lnTo>
                  <a:lnTo>
                    <a:pt x="1572" y="734"/>
                  </a:lnTo>
                  <a:lnTo>
                    <a:pt x="1569" y="733"/>
                  </a:lnTo>
                  <a:lnTo>
                    <a:pt x="1564" y="731"/>
                  </a:lnTo>
                  <a:lnTo>
                    <a:pt x="1564" y="731"/>
                  </a:lnTo>
                  <a:lnTo>
                    <a:pt x="1552" y="734"/>
                  </a:lnTo>
                  <a:lnTo>
                    <a:pt x="1540" y="738"/>
                  </a:lnTo>
                  <a:lnTo>
                    <a:pt x="1540" y="738"/>
                  </a:lnTo>
                  <a:lnTo>
                    <a:pt x="1533" y="743"/>
                  </a:lnTo>
                  <a:lnTo>
                    <a:pt x="1526" y="750"/>
                  </a:lnTo>
                  <a:lnTo>
                    <a:pt x="1520" y="755"/>
                  </a:lnTo>
                  <a:lnTo>
                    <a:pt x="1513" y="759"/>
                  </a:lnTo>
                  <a:lnTo>
                    <a:pt x="1513" y="759"/>
                  </a:lnTo>
                  <a:lnTo>
                    <a:pt x="1513" y="765"/>
                  </a:lnTo>
                  <a:lnTo>
                    <a:pt x="1514" y="771"/>
                  </a:lnTo>
                  <a:lnTo>
                    <a:pt x="1516" y="781"/>
                  </a:lnTo>
                  <a:lnTo>
                    <a:pt x="1516" y="785"/>
                  </a:lnTo>
                  <a:lnTo>
                    <a:pt x="1514" y="789"/>
                  </a:lnTo>
                  <a:lnTo>
                    <a:pt x="1510" y="790"/>
                  </a:lnTo>
                  <a:lnTo>
                    <a:pt x="1505" y="790"/>
                  </a:lnTo>
                  <a:lnTo>
                    <a:pt x="1505" y="790"/>
                  </a:lnTo>
                  <a:lnTo>
                    <a:pt x="1503" y="782"/>
                  </a:lnTo>
                  <a:lnTo>
                    <a:pt x="1503" y="779"/>
                  </a:lnTo>
                  <a:lnTo>
                    <a:pt x="1500" y="776"/>
                  </a:lnTo>
                  <a:lnTo>
                    <a:pt x="1500" y="776"/>
                  </a:lnTo>
                  <a:lnTo>
                    <a:pt x="1489" y="799"/>
                  </a:lnTo>
                  <a:lnTo>
                    <a:pt x="1484" y="811"/>
                  </a:lnTo>
                  <a:lnTo>
                    <a:pt x="1479" y="824"/>
                  </a:lnTo>
                  <a:lnTo>
                    <a:pt x="1475" y="837"/>
                  </a:lnTo>
                  <a:lnTo>
                    <a:pt x="1474" y="849"/>
                  </a:lnTo>
                  <a:lnTo>
                    <a:pt x="1472" y="862"/>
                  </a:lnTo>
                  <a:lnTo>
                    <a:pt x="1475" y="873"/>
                  </a:lnTo>
                  <a:lnTo>
                    <a:pt x="1475" y="873"/>
                  </a:lnTo>
                  <a:lnTo>
                    <a:pt x="1482" y="865"/>
                  </a:lnTo>
                  <a:lnTo>
                    <a:pt x="1491" y="855"/>
                  </a:lnTo>
                  <a:lnTo>
                    <a:pt x="1498" y="845"/>
                  </a:lnTo>
                  <a:lnTo>
                    <a:pt x="1506" y="835"/>
                  </a:lnTo>
                  <a:lnTo>
                    <a:pt x="1514" y="828"/>
                  </a:lnTo>
                  <a:lnTo>
                    <a:pt x="1524" y="824"/>
                  </a:lnTo>
                  <a:lnTo>
                    <a:pt x="1528" y="824"/>
                  </a:lnTo>
                  <a:lnTo>
                    <a:pt x="1534" y="824"/>
                  </a:lnTo>
                  <a:lnTo>
                    <a:pt x="1538" y="825"/>
                  </a:lnTo>
                  <a:lnTo>
                    <a:pt x="1544" y="828"/>
                  </a:lnTo>
                  <a:lnTo>
                    <a:pt x="1544" y="828"/>
                  </a:lnTo>
                  <a:lnTo>
                    <a:pt x="1551" y="835"/>
                  </a:lnTo>
                  <a:lnTo>
                    <a:pt x="1554" y="844"/>
                  </a:lnTo>
                  <a:lnTo>
                    <a:pt x="1554" y="849"/>
                  </a:lnTo>
                  <a:lnTo>
                    <a:pt x="1551" y="855"/>
                  </a:lnTo>
                  <a:lnTo>
                    <a:pt x="1547" y="861"/>
                  </a:lnTo>
                  <a:lnTo>
                    <a:pt x="1541" y="865"/>
                  </a:lnTo>
                  <a:lnTo>
                    <a:pt x="1527" y="875"/>
                  </a:lnTo>
                  <a:lnTo>
                    <a:pt x="1513" y="883"/>
                  </a:lnTo>
                  <a:lnTo>
                    <a:pt x="1507" y="887"/>
                  </a:lnTo>
                  <a:lnTo>
                    <a:pt x="1502" y="893"/>
                  </a:lnTo>
                  <a:lnTo>
                    <a:pt x="1498" y="898"/>
                  </a:lnTo>
                  <a:lnTo>
                    <a:pt x="1498" y="904"/>
                  </a:lnTo>
                  <a:lnTo>
                    <a:pt x="1498" y="912"/>
                  </a:lnTo>
                  <a:lnTo>
                    <a:pt x="1502" y="921"/>
                  </a:lnTo>
                  <a:lnTo>
                    <a:pt x="1502" y="921"/>
                  </a:lnTo>
                  <a:lnTo>
                    <a:pt x="1527" y="918"/>
                  </a:lnTo>
                  <a:lnTo>
                    <a:pt x="1557" y="915"/>
                  </a:lnTo>
                  <a:lnTo>
                    <a:pt x="1557" y="915"/>
                  </a:lnTo>
                  <a:lnTo>
                    <a:pt x="1559" y="911"/>
                  </a:lnTo>
                  <a:lnTo>
                    <a:pt x="1564" y="908"/>
                  </a:lnTo>
                  <a:lnTo>
                    <a:pt x="1569" y="905"/>
                  </a:lnTo>
                  <a:lnTo>
                    <a:pt x="1575" y="904"/>
                  </a:lnTo>
                  <a:lnTo>
                    <a:pt x="1575" y="904"/>
                  </a:lnTo>
                  <a:lnTo>
                    <a:pt x="1575" y="908"/>
                  </a:lnTo>
                  <a:lnTo>
                    <a:pt x="1578" y="910"/>
                  </a:lnTo>
                  <a:lnTo>
                    <a:pt x="1583" y="914"/>
                  </a:lnTo>
                  <a:lnTo>
                    <a:pt x="1583" y="914"/>
                  </a:lnTo>
                  <a:close/>
                  <a:moveTo>
                    <a:pt x="1493" y="879"/>
                  </a:moveTo>
                  <a:lnTo>
                    <a:pt x="1493" y="879"/>
                  </a:lnTo>
                  <a:lnTo>
                    <a:pt x="1499" y="875"/>
                  </a:lnTo>
                  <a:lnTo>
                    <a:pt x="1505" y="870"/>
                  </a:lnTo>
                  <a:lnTo>
                    <a:pt x="1516" y="865"/>
                  </a:lnTo>
                  <a:lnTo>
                    <a:pt x="1527" y="858"/>
                  </a:lnTo>
                  <a:lnTo>
                    <a:pt x="1531" y="854"/>
                  </a:lnTo>
                  <a:lnTo>
                    <a:pt x="1535" y="848"/>
                  </a:lnTo>
                  <a:lnTo>
                    <a:pt x="1535" y="848"/>
                  </a:lnTo>
                  <a:lnTo>
                    <a:pt x="1531" y="845"/>
                  </a:lnTo>
                  <a:lnTo>
                    <a:pt x="1528" y="844"/>
                  </a:lnTo>
                  <a:lnTo>
                    <a:pt x="1527" y="841"/>
                  </a:lnTo>
                  <a:lnTo>
                    <a:pt x="1527" y="841"/>
                  </a:lnTo>
                  <a:lnTo>
                    <a:pt x="1521" y="844"/>
                  </a:lnTo>
                  <a:lnTo>
                    <a:pt x="1514" y="848"/>
                  </a:lnTo>
                  <a:lnTo>
                    <a:pt x="1509" y="854"/>
                  </a:lnTo>
                  <a:lnTo>
                    <a:pt x="1505" y="859"/>
                  </a:lnTo>
                  <a:lnTo>
                    <a:pt x="1498" y="870"/>
                  </a:lnTo>
                  <a:lnTo>
                    <a:pt x="1493" y="879"/>
                  </a:lnTo>
                  <a:lnTo>
                    <a:pt x="1493" y="879"/>
                  </a:lnTo>
                  <a:close/>
                  <a:moveTo>
                    <a:pt x="1526" y="1080"/>
                  </a:moveTo>
                  <a:lnTo>
                    <a:pt x="1526" y="1080"/>
                  </a:lnTo>
                  <a:lnTo>
                    <a:pt x="1524" y="1085"/>
                  </a:lnTo>
                  <a:lnTo>
                    <a:pt x="1523" y="1091"/>
                  </a:lnTo>
                  <a:lnTo>
                    <a:pt x="1520" y="1094"/>
                  </a:lnTo>
                  <a:lnTo>
                    <a:pt x="1514" y="1096"/>
                  </a:lnTo>
                  <a:lnTo>
                    <a:pt x="1514" y="1096"/>
                  </a:lnTo>
                  <a:lnTo>
                    <a:pt x="1506" y="1094"/>
                  </a:lnTo>
                  <a:lnTo>
                    <a:pt x="1498" y="1092"/>
                  </a:lnTo>
                  <a:lnTo>
                    <a:pt x="1488" y="1092"/>
                  </a:lnTo>
                  <a:lnTo>
                    <a:pt x="1479" y="1092"/>
                  </a:lnTo>
                  <a:lnTo>
                    <a:pt x="1461" y="1095"/>
                  </a:lnTo>
                  <a:lnTo>
                    <a:pt x="1447" y="1099"/>
                  </a:lnTo>
                  <a:lnTo>
                    <a:pt x="1447" y="1099"/>
                  </a:lnTo>
                  <a:lnTo>
                    <a:pt x="1447" y="1096"/>
                  </a:lnTo>
                  <a:lnTo>
                    <a:pt x="1446" y="1095"/>
                  </a:lnTo>
                  <a:lnTo>
                    <a:pt x="1444" y="1094"/>
                  </a:lnTo>
                  <a:lnTo>
                    <a:pt x="1443" y="1092"/>
                  </a:lnTo>
                  <a:lnTo>
                    <a:pt x="1443" y="1092"/>
                  </a:lnTo>
                  <a:lnTo>
                    <a:pt x="1457" y="1067"/>
                  </a:lnTo>
                  <a:lnTo>
                    <a:pt x="1468" y="1039"/>
                  </a:lnTo>
                  <a:lnTo>
                    <a:pt x="1478" y="1009"/>
                  </a:lnTo>
                  <a:lnTo>
                    <a:pt x="1485" y="978"/>
                  </a:lnTo>
                  <a:lnTo>
                    <a:pt x="1485" y="978"/>
                  </a:lnTo>
                  <a:lnTo>
                    <a:pt x="1479" y="973"/>
                  </a:lnTo>
                  <a:lnTo>
                    <a:pt x="1475" y="967"/>
                  </a:lnTo>
                  <a:lnTo>
                    <a:pt x="1471" y="963"/>
                  </a:lnTo>
                  <a:lnTo>
                    <a:pt x="1464" y="959"/>
                  </a:lnTo>
                  <a:lnTo>
                    <a:pt x="1464" y="959"/>
                  </a:lnTo>
                  <a:lnTo>
                    <a:pt x="1455" y="966"/>
                  </a:lnTo>
                  <a:lnTo>
                    <a:pt x="1447" y="973"/>
                  </a:lnTo>
                  <a:lnTo>
                    <a:pt x="1441" y="976"/>
                  </a:lnTo>
                  <a:lnTo>
                    <a:pt x="1436" y="977"/>
                  </a:lnTo>
                  <a:lnTo>
                    <a:pt x="1432" y="977"/>
                  </a:lnTo>
                  <a:lnTo>
                    <a:pt x="1426" y="976"/>
                  </a:lnTo>
                  <a:lnTo>
                    <a:pt x="1426" y="976"/>
                  </a:lnTo>
                  <a:lnTo>
                    <a:pt x="1409" y="987"/>
                  </a:lnTo>
                  <a:lnTo>
                    <a:pt x="1394" y="998"/>
                  </a:lnTo>
                  <a:lnTo>
                    <a:pt x="1380" y="1011"/>
                  </a:lnTo>
                  <a:lnTo>
                    <a:pt x="1367" y="1025"/>
                  </a:lnTo>
                  <a:lnTo>
                    <a:pt x="1354" y="1040"/>
                  </a:lnTo>
                  <a:lnTo>
                    <a:pt x="1343" y="1056"/>
                  </a:lnTo>
                  <a:lnTo>
                    <a:pt x="1333" y="1073"/>
                  </a:lnTo>
                  <a:lnTo>
                    <a:pt x="1324" y="1089"/>
                  </a:lnTo>
                  <a:lnTo>
                    <a:pt x="1324" y="1089"/>
                  </a:lnTo>
                  <a:lnTo>
                    <a:pt x="1322" y="1095"/>
                  </a:lnTo>
                  <a:lnTo>
                    <a:pt x="1322" y="1102"/>
                  </a:lnTo>
                  <a:lnTo>
                    <a:pt x="1322" y="1102"/>
                  </a:lnTo>
                  <a:lnTo>
                    <a:pt x="1319" y="1106"/>
                  </a:lnTo>
                  <a:lnTo>
                    <a:pt x="1316" y="1110"/>
                  </a:lnTo>
                  <a:lnTo>
                    <a:pt x="1309" y="1120"/>
                  </a:lnTo>
                  <a:lnTo>
                    <a:pt x="1307" y="1124"/>
                  </a:lnTo>
                  <a:lnTo>
                    <a:pt x="1302" y="1126"/>
                  </a:lnTo>
                  <a:lnTo>
                    <a:pt x="1298" y="1124"/>
                  </a:lnTo>
                  <a:lnTo>
                    <a:pt x="1293" y="1119"/>
                  </a:lnTo>
                  <a:lnTo>
                    <a:pt x="1293" y="1119"/>
                  </a:lnTo>
                  <a:lnTo>
                    <a:pt x="1291" y="1108"/>
                  </a:lnTo>
                  <a:lnTo>
                    <a:pt x="1287" y="1095"/>
                  </a:lnTo>
                  <a:lnTo>
                    <a:pt x="1281" y="1082"/>
                  </a:lnTo>
                  <a:lnTo>
                    <a:pt x="1277" y="1077"/>
                  </a:lnTo>
                  <a:lnTo>
                    <a:pt x="1273" y="1073"/>
                  </a:lnTo>
                  <a:lnTo>
                    <a:pt x="1273" y="1073"/>
                  </a:lnTo>
                  <a:lnTo>
                    <a:pt x="1265" y="1066"/>
                  </a:lnTo>
                  <a:lnTo>
                    <a:pt x="1256" y="1060"/>
                  </a:lnTo>
                  <a:lnTo>
                    <a:pt x="1248" y="1057"/>
                  </a:lnTo>
                  <a:lnTo>
                    <a:pt x="1239" y="1054"/>
                  </a:lnTo>
                  <a:lnTo>
                    <a:pt x="1222" y="1049"/>
                  </a:lnTo>
                  <a:lnTo>
                    <a:pt x="1214" y="1046"/>
                  </a:lnTo>
                  <a:lnTo>
                    <a:pt x="1207" y="1043"/>
                  </a:lnTo>
                  <a:lnTo>
                    <a:pt x="1207" y="1043"/>
                  </a:lnTo>
                  <a:lnTo>
                    <a:pt x="1206" y="1040"/>
                  </a:lnTo>
                  <a:lnTo>
                    <a:pt x="1206" y="1037"/>
                  </a:lnTo>
                  <a:lnTo>
                    <a:pt x="1208" y="1033"/>
                  </a:lnTo>
                  <a:lnTo>
                    <a:pt x="1211" y="1029"/>
                  </a:lnTo>
                  <a:lnTo>
                    <a:pt x="1211" y="1028"/>
                  </a:lnTo>
                  <a:lnTo>
                    <a:pt x="1210" y="1025"/>
                  </a:lnTo>
                  <a:lnTo>
                    <a:pt x="1210" y="1025"/>
                  </a:lnTo>
                  <a:lnTo>
                    <a:pt x="1186" y="1032"/>
                  </a:lnTo>
                  <a:lnTo>
                    <a:pt x="1159" y="1039"/>
                  </a:lnTo>
                  <a:lnTo>
                    <a:pt x="1131" y="1046"/>
                  </a:lnTo>
                  <a:lnTo>
                    <a:pt x="1102" y="1051"/>
                  </a:lnTo>
                  <a:lnTo>
                    <a:pt x="1074" y="1054"/>
                  </a:lnTo>
                  <a:lnTo>
                    <a:pt x="1044" y="1057"/>
                  </a:lnTo>
                  <a:lnTo>
                    <a:pt x="1015" y="1057"/>
                  </a:lnTo>
                  <a:lnTo>
                    <a:pt x="987" y="1054"/>
                  </a:lnTo>
                  <a:lnTo>
                    <a:pt x="987" y="1054"/>
                  </a:lnTo>
                  <a:lnTo>
                    <a:pt x="989" y="1060"/>
                  </a:lnTo>
                  <a:lnTo>
                    <a:pt x="992" y="1064"/>
                  </a:lnTo>
                  <a:lnTo>
                    <a:pt x="1002" y="1073"/>
                  </a:lnTo>
                  <a:lnTo>
                    <a:pt x="1022" y="1088"/>
                  </a:lnTo>
                  <a:lnTo>
                    <a:pt x="1022" y="1088"/>
                  </a:lnTo>
                  <a:lnTo>
                    <a:pt x="1040" y="1110"/>
                  </a:lnTo>
                  <a:lnTo>
                    <a:pt x="1055" y="1137"/>
                  </a:lnTo>
                  <a:lnTo>
                    <a:pt x="1071" y="1165"/>
                  </a:lnTo>
                  <a:lnTo>
                    <a:pt x="1076" y="1181"/>
                  </a:lnTo>
                  <a:lnTo>
                    <a:pt x="1082" y="1198"/>
                  </a:lnTo>
                  <a:lnTo>
                    <a:pt x="1086" y="1213"/>
                  </a:lnTo>
                  <a:lnTo>
                    <a:pt x="1090" y="1231"/>
                  </a:lnTo>
                  <a:lnTo>
                    <a:pt x="1093" y="1248"/>
                  </a:lnTo>
                  <a:lnTo>
                    <a:pt x="1095" y="1266"/>
                  </a:lnTo>
                  <a:lnTo>
                    <a:pt x="1096" y="1285"/>
                  </a:lnTo>
                  <a:lnTo>
                    <a:pt x="1095" y="1303"/>
                  </a:lnTo>
                  <a:lnTo>
                    <a:pt x="1093" y="1322"/>
                  </a:lnTo>
                  <a:lnTo>
                    <a:pt x="1090" y="1342"/>
                  </a:lnTo>
                  <a:lnTo>
                    <a:pt x="1090" y="1342"/>
                  </a:lnTo>
                  <a:lnTo>
                    <a:pt x="1168" y="1296"/>
                  </a:lnTo>
                  <a:lnTo>
                    <a:pt x="1207" y="1273"/>
                  </a:lnTo>
                  <a:lnTo>
                    <a:pt x="1246" y="1251"/>
                  </a:lnTo>
                  <a:lnTo>
                    <a:pt x="1288" y="1230"/>
                  </a:lnTo>
                  <a:lnTo>
                    <a:pt x="1329" y="1210"/>
                  </a:lnTo>
                  <a:lnTo>
                    <a:pt x="1371" y="1192"/>
                  </a:lnTo>
                  <a:lnTo>
                    <a:pt x="1415" y="1174"/>
                  </a:lnTo>
                  <a:lnTo>
                    <a:pt x="1415" y="1174"/>
                  </a:lnTo>
                  <a:lnTo>
                    <a:pt x="1446" y="1164"/>
                  </a:lnTo>
                  <a:lnTo>
                    <a:pt x="1475" y="1153"/>
                  </a:lnTo>
                  <a:lnTo>
                    <a:pt x="1506" y="1141"/>
                  </a:lnTo>
                  <a:lnTo>
                    <a:pt x="1520" y="1134"/>
                  </a:lnTo>
                  <a:lnTo>
                    <a:pt x="1534" y="1126"/>
                  </a:lnTo>
                  <a:lnTo>
                    <a:pt x="1534" y="1126"/>
                  </a:lnTo>
                  <a:lnTo>
                    <a:pt x="1534" y="1113"/>
                  </a:lnTo>
                  <a:lnTo>
                    <a:pt x="1534" y="1101"/>
                  </a:lnTo>
                  <a:lnTo>
                    <a:pt x="1531" y="1089"/>
                  </a:lnTo>
                  <a:lnTo>
                    <a:pt x="1528" y="1084"/>
                  </a:lnTo>
                  <a:lnTo>
                    <a:pt x="1526" y="1080"/>
                  </a:lnTo>
                  <a:lnTo>
                    <a:pt x="1526" y="1080"/>
                  </a:lnTo>
                  <a:close/>
                  <a:moveTo>
                    <a:pt x="1521" y="1043"/>
                  </a:moveTo>
                  <a:lnTo>
                    <a:pt x="1521" y="1043"/>
                  </a:lnTo>
                  <a:lnTo>
                    <a:pt x="1524" y="1030"/>
                  </a:lnTo>
                  <a:lnTo>
                    <a:pt x="1526" y="1018"/>
                  </a:lnTo>
                  <a:lnTo>
                    <a:pt x="1526" y="1004"/>
                  </a:lnTo>
                  <a:lnTo>
                    <a:pt x="1524" y="991"/>
                  </a:lnTo>
                  <a:lnTo>
                    <a:pt x="1521" y="978"/>
                  </a:lnTo>
                  <a:lnTo>
                    <a:pt x="1517" y="967"/>
                  </a:lnTo>
                  <a:lnTo>
                    <a:pt x="1513" y="957"/>
                  </a:lnTo>
                  <a:lnTo>
                    <a:pt x="1506" y="950"/>
                  </a:lnTo>
                  <a:lnTo>
                    <a:pt x="1506" y="950"/>
                  </a:lnTo>
                  <a:lnTo>
                    <a:pt x="1506" y="955"/>
                  </a:lnTo>
                  <a:lnTo>
                    <a:pt x="1505" y="959"/>
                  </a:lnTo>
                  <a:lnTo>
                    <a:pt x="1502" y="966"/>
                  </a:lnTo>
                  <a:lnTo>
                    <a:pt x="1498" y="971"/>
                  </a:lnTo>
                  <a:lnTo>
                    <a:pt x="1495" y="976"/>
                  </a:lnTo>
                  <a:lnTo>
                    <a:pt x="1495" y="976"/>
                  </a:lnTo>
                  <a:lnTo>
                    <a:pt x="1495" y="981"/>
                  </a:lnTo>
                  <a:lnTo>
                    <a:pt x="1496" y="987"/>
                  </a:lnTo>
                  <a:lnTo>
                    <a:pt x="1496" y="993"/>
                  </a:lnTo>
                  <a:lnTo>
                    <a:pt x="1495" y="1000"/>
                  </a:lnTo>
                  <a:lnTo>
                    <a:pt x="1495" y="1000"/>
                  </a:lnTo>
                  <a:lnTo>
                    <a:pt x="1493" y="1009"/>
                  </a:lnTo>
                  <a:lnTo>
                    <a:pt x="1489" y="1019"/>
                  </a:lnTo>
                  <a:lnTo>
                    <a:pt x="1481" y="1037"/>
                  </a:lnTo>
                  <a:lnTo>
                    <a:pt x="1477" y="1047"/>
                  </a:lnTo>
                  <a:lnTo>
                    <a:pt x="1472" y="1057"/>
                  </a:lnTo>
                  <a:lnTo>
                    <a:pt x="1469" y="1067"/>
                  </a:lnTo>
                  <a:lnTo>
                    <a:pt x="1469" y="1078"/>
                  </a:lnTo>
                  <a:lnTo>
                    <a:pt x="1469" y="1078"/>
                  </a:lnTo>
                  <a:lnTo>
                    <a:pt x="1481" y="1078"/>
                  </a:lnTo>
                  <a:lnTo>
                    <a:pt x="1496" y="1078"/>
                  </a:lnTo>
                  <a:lnTo>
                    <a:pt x="1505" y="1078"/>
                  </a:lnTo>
                  <a:lnTo>
                    <a:pt x="1510" y="1075"/>
                  </a:lnTo>
                  <a:lnTo>
                    <a:pt x="1516" y="1070"/>
                  </a:lnTo>
                  <a:lnTo>
                    <a:pt x="1517" y="1067"/>
                  </a:lnTo>
                  <a:lnTo>
                    <a:pt x="1519" y="1064"/>
                  </a:lnTo>
                  <a:lnTo>
                    <a:pt x="1519" y="1064"/>
                  </a:lnTo>
                  <a:lnTo>
                    <a:pt x="1517" y="1059"/>
                  </a:lnTo>
                  <a:lnTo>
                    <a:pt x="1516" y="1056"/>
                  </a:lnTo>
                  <a:lnTo>
                    <a:pt x="1514" y="1051"/>
                  </a:lnTo>
                  <a:lnTo>
                    <a:pt x="1514" y="1046"/>
                  </a:lnTo>
                  <a:lnTo>
                    <a:pt x="1514" y="1046"/>
                  </a:lnTo>
                  <a:lnTo>
                    <a:pt x="1516" y="1044"/>
                  </a:lnTo>
                  <a:lnTo>
                    <a:pt x="1517" y="1044"/>
                  </a:lnTo>
                  <a:lnTo>
                    <a:pt x="1520" y="1046"/>
                  </a:lnTo>
                  <a:lnTo>
                    <a:pt x="1521" y="1046"/>
                  </a:lnTo>
                  <a:lnTo>
                    <a:pt x="1521" y="1043"/>
                  </a:lnTo>
                  <a:lnTo>
                    <a:pt x="1521" y="1043"/>
                  </a:lnTo>
                  <a:close/>
                  <a:moveTo>
                    <a:pt x="1498" y="761"/>
                  </a:moveTo>
                  <a:lnTo>
                    <a:pt x="1498" y="761"/>
                  </a:lnTo>
                  <a:lnTo>
                    <a:pt x="1495" y="755"/>
                  </a:lnTo>
                  <a:lnTo>
                    <a:pt x="1495" y="755"/>
                  </a:lnTo>
                  <a:lnTo>
                    <a:pt x="1484" y="726"/>
                  </a:lnTo>
                  <a:lnTo>
                    <a:pt x="1469" y="695"/>
                  </a:lnTo>
                  <a:lnTo>
                    <a:pt x="1455" y="667"/>
                  </a:lnTo>
                  <a:lnTo>
                    <a:pt x="1440" y="640"/>
                  </a:lnTo>
                  <a:lnTo>
                    <a:pt x="1422" y="615"/>
                  </a:lnTo>
                  <a:lnTo>
                    <a:pt x="1404" y="591"/>
                  </a:lnTo>
                  <a:lnTo>
                    <a:pt x="1382" y="570"/>
                  </a:lnTo>
                  <a:lnTo>
                    <a:pt x="1359" y="550"/>
                  </a:lnTo>
                  <a:lnTo>
                    <a:pt x="1359" y="550"/>
                  </a:lnTo>
                  <a:lnTo>
                    <a:pt x="1308" y="583"/>
                  </a:lnTo>
                  <a:lnTo>
                    <a:pt x="1256" y="613"/>
                  </a:lnTo>
                  <a:lnTo>
                    <a:pt x="1152" y="675"/>
                  </a:lnTo>
                  <a:lnTo>
                    <a:pt x="1100" y="706"/>
                  </a:lnTo>
                  <a:lnTo>
                    <a:pt x="1048" y="737"/>
                  </a:lnTo>
                  <a:lnTo>
                    <a:pt x="998" y="771"/>
                  </a:lnTo>
                  <a:lnTo>
                    <a:pt x="949" y="804"/>
                  </a:lnTo>
                  <a:lnTo>
                    <a:pt x="949" y="804"/>
                  </a:lnTo>
                  <a:lnTo>
                    <a:pt x="930" y="804"/>
                  </a:lnTo>
                  <a:lnTo>
                    <a:pt x="915" y="802"/>
                  </a:lnTo>
                  <a:lnTo>
                    <a:pt x="901" y="797"/>
                  </a:lnTo>
                  <a:lnTo>
                    <a:pt x="887" y="792"/>
                  </a:lnTo>
                  <a:lnTo>
                    <a:pt x="862" y="779"/>
                  </a:lnTo>
                  <a:lnTo>
                    <a:pt x="835" y="766"/>
                  </a:lnTo>
                  <a:lnTo>
                    <a:pt x="835" y="766"/>
                  </a:lnTo>
                  <a:lnTo>
                    <a:pt x="831" y="765"/>
                  </a:lnTo>
                  <a:lnTo>
                    <a:pt x="827" y="765"/>
                  </a:lnTo>
                  <a:lnTo>
                    <a:pt x="821" y="764"/>
                  </a:lnTo>
                  <a:lnTo>
                    <a:pt x="817" y="762"/>
                  </a:lnTo>
                  <a:lnTo>
                    <a:pt x="817" y="762"/>
                  </a:lnTo>
                  <a:lnTo>
                    <a:pt x="800" y="755"/>
                  </a:lnTo>
                  <a:lnTo>
                    <a:pt x="783" y="747"/>
                  </a:lnTo>
                  <a:lnTo>
                    <a:pt x="766" y="738"/>
                  </a:lnTo>
                  <a:lnTo>
                    <a:pt x="749" y="731"/>
                  </a:lnTo>
                  <a:lnTo>
                    <a:pt x="749" y="731"/>
                  </a:lnTo>
                  <a:lnTo>
                    <a:pt x="730" y="724"/>
                  </a:lnTo>
                  <a:lnTo>
                    <a:pt x="711" y="719"/>
                  </a:lnTo>
                  <a:lnTo>
                    <a:pt x="672" y="709"/>
                  </a:lnTo>
                  <a:lnTo>
                    <a:pt x="672" y="709"/>
                  </a:lnTo>
                  <a:lnTo>
                    <a:pt x="648" y="700"/>
                  </a:lnTo>
                  <a:lnTo>
                    <a:pt x="626" y="692"/>
                  </a:lnTo>
                  <a:lnTo>
                    <a:pt x="579" y="675"/>
                  </a:lnTo>
                  <a:lnTo>
                    <a:pt x="579" y="675"/>
                  </a:lnTo>
                  <a:lnTo>
                    <a:pt x="528" y="660"/>
                  </a:lnTo>
                  <a:lnTo>
                    <a:pt x="476" y="644"/>
                  </a:lnTo>
                  <a:lnTo>
                    <a:pt x="476" y="644"/>
                  </a:lnTo>
                  <a:lnTo>
                    <a:pt x="469" y="649"/>
                  </a:lnTo>
                  <a:lnTo>
                    <a:pt x="463" y="656"/>
                  </a:lnTo>
                  <a:lnTo>
                    <a:pt x="456" y="661"/>
                  </a:lnTo>
                  <a:lnTo>
                    <a:pt x="449" y="667"/>
                  </a:lnTo>
                  <a:lnTo>
                    <a:pt x="449" y="667"/>
                  </a:lnTo>
                  <a:lnTo>
                    <a:pt x="426" y="696"/>
                  </a:lnTo>
                  <a:lnTo>
                    <a:pt x="407" y="727"/>
                  </a:lnTo>
                  <a:lnTo>
                    <a:pt x="389" y="759"/>
                  </a:lnTo>
                  <a:lnTo>
                    <a:pt x="370" y="793"/>
                  </a:lnTo>
                  <a:lnTo>
                    <a:pt x="355" y="828"/>
                  </a:lnTo>
                  <a:lnTo>
                    <a:pt x="339" y="865"/>
                  </a:lnTo>
                  <a:lnTo>
                    <a:pt x="325" y="901"/>
                  </a:lnTo>
                  <a:lnTo>
                    <a:pt x="311" y="939"/>
                  </a:lnTo>
                  <a:lnTo>
                    <a:pt x="311" y="939"/>
                  </a:lnTo>
                  <a:lnTo>
                    <a:pt x="314" y="939"/>
                  </a:lnTo>
                  <a:lnTo>
                    <a:pt x="316" y="941"/>
                  </a:lnTo>
                  <a:lnTo>
                    <a:pt x="317" y="945"/>
                  </a:lnTo>
                  <a:lnTo>
                    <a:pt x="317" y="949"/>
                  </a:lnTo>
                  <a:lnTo>
                    <a:pt x="316" y="952"/>
                  </a:lnTo>
                  <a:lnTo>
                    <a:pt x="316" y="952"/>
                  </a:lnTo>
                  <a:lnTo>
                    <a:pt x="324" y="962"/>
                  </a:lnTo>
                  <a:lnTo>
                    <a:pt x="328" y="966"/>
                  </a:lnTo>
                  <a:lnTo>
                    <a:pt x="331" y="973"/>
                  </a:lnTo>
                  <a:lnTo>
                    <a:pt x="331" y="973"/>
                  </a:lnTo>
                  <a:lnTo>
                    <a:pt x="379" y="1004"/>
                  </a:lnTo>
                  <a:lnTo>
                    <a:pt x="429" y="1033"/>
                  </a:lnTo>
                  <a:lnTo>
                    <a:pt x="456" y="1047"/>
                  </a:lnTo>
                  <a:lnTo>
                    <a:pt x="483" y="1061"/>
                  </a:lnTo>
                  <a:lnTo>
                    <a:pt x="509" y="1074"/>
                  </a:lnTo>
                  <a:lnTo>
                    <a:pt x="537" y="1085"/>
                  </a:lnTo>
                  <a:lnTo>
                    <a:pt x="565" y="1096"/>
                  </a:lnTo>
                  <a:lnTo>
                    <a:pt x="595" y="1106"/>
                  </a:lnTo>
                  <a:lnTo>
                    <a:pt x="624" y="1116"/>
                  </a:lnTo>
                  <a:lnTo>
                    <a:pt x="655" y="1124"/>
                  </a:lnTo>
                  <a:lnTo>
                    <a:pt x="686" y="1132"/>
                  </a:lnTo>
                  <a:lnTo>
                    <a:pt x="718" y="1137"/>
                  </a:lnTo>
                  <a:lnTo>
                    <a:pt x="752" y="1143"/>
                  </a:lnTo>
                  <a:lnTo>
                    <a:pt x="786" y="1146"/>
                  </a:lnTo>
                  <a:lnTo>
                    <a:pt x="786" y="1146"/>
                  </a:lnTo>
                  <a:lnTo>
                    <a:pt x="791" y="1150"/>
                  </a:lnTo>
                  <a:lnTo>
                    <a:pt x="797" y="1151"/>
                  </a:lnTo>
                  <a:lnTo>
                    <a:pt x="810" y="1151"/>
                  </a:lnTo>
                  <a:lnTo>
                    <a:pt x="810" y="1151"/>
                  </a:lnTo>
                  <a:lnTo>
                    <a:pt x="827" y="1154"/>
                  </a:lnTo>
                  <a:lnTo>
                    <a:pt x="845" y="1158"/>
                  </a:lnTo>
                  <a:lnTo>
                    <a:pt x="855" y="1160"/>
                  </a:lnTo>
                  <a:lnTo>
                    <a:pt x="864" y="1160"/>
                  </a:lnTo>
                  <a:lnTo>
                    <a:pt x="873" y="1160"/>
                  </a:lnTo>
                  <a:lnTo>
                    <a:pt x="881" y="1158"/>
                  </a:lnTo>
                  <a:lnTo>
                    <a:pt x="881" y="1158"/>
                  </a:lnTo>
                  <a:lnTo>
                    <a:pt x="884" y="1147"/>
                  </a:lnTo>
                  <a:lnTo>
                    <a:pt x="888" y="1139"/>
                  </a:lnTo>
                  <a:lnTo>
                    <a:pt x="893" y="1130"/>
                  </a:lnTo>
                  <a:lnTo>
                    <a:pt x="898" y="1122"/>
                  </a:lnTo>
                  <a:lnTo>
                    <a:pt x="911" y="1108"/>
                  </a:lnTo>
                  <a:lnTo>
                    <a:pt x="923" y="1095"/>
                  </a:lnTo>
                  <a:lnTo>
                    <a:pt x="923" y="1095"/>
                  </a:lnTo>
                  <a:lnTo>
                    <a:pt x="933" y="1091"/>
                  </a:lnTo>
                  <a:lnTo>
                    <a:pt x="943" y="1089"/>
                  </a:lnTo>
                  <a:lnTo>
                    <a:pt x="951" y="1089"/>
                  </a:lnTo>
                  <a:lnTo>
                    <a:pt x="961" y="1089"/>
                  </a:lnTo>
                  <a:lnTo>
                    <a:pt x="980" y="1089"/>
                  </a:lnTo>
                  <a:lnTo>
                    <a:pt x="989" y="1089"/>
                  </a:lnTo>
                  <a:lnTo>
                    <a:pt x="999" y="1087"/>
                  </a:lnTo>
                  <a:lnTo>
                    <a:pt x="999" y="1087"/>
                  </a:lnTo>
                  <a:lnTo>
                    <a:pt x="994" y="1081"/>
                  </a:lnTo>
                  <a:lnTo>
                    <a:pt x="988" y="1075"/>
                  </a:lnTo>
                  <a:lnTo>
                    <a:pt x="975" y="1068"/>
                  </a:lnTo>
                  <a:lnTo>
                    <a:pt x="961" y="1061"/>
                  </a:lnTo>
                  <a:lnTo>
                    <a:pt x="946" y="1057"/>
                  </a:lnTo>
                  <a:lnTo>
                    <a:pt x="946" y="1057"/>
                  </a:lnTo>
                  <a:lnTo>
                    <a:pt x="946" y="1053"/>
                  </a:lnTo>
                  <a:lnTo>
                    <a:pt x="947" y="1049"/>
                  </a:lnTo>
                  <a:lnTo>
                    <a:pt x="949" y="1047"/>
                  </a:lnTo>
                  <a:lnTo>
                    <a:pt x="951" y="1044"/>
                  </a:lnTo>
                  <a:lnTo>
                    <a:pt x="957" y="1042"/>
                  </a:lnTo>
                  <a:lnTo>
                    <a:pt x="964" y="1040"/>
                  </a:lnTo>
                  <a:lnTo>
                    <a:pt x="964" y="1040"/>
                  </a:lnTo>
                  <a:lnTo>
                    <a:pt x="977" y="1040"/>
                  </a:lnTo>
                  <a:lnTo>
                    <a:pt x="989" y="1040"/>
                  </a:lnTo>
                  <a:lnTo>
                    <a:pt x="1017" y="1042"/>
                  </a:lnTo>
                  <a:lnTo>
                    <a:pt x="1044" y="1043"/>
                  </a:lnTo>
                  <a:lnTo>
                    <a:pt x="1058" y="1043"/>
                  </a:lnTo>
                  <a:lnTo>
                    <a:pt x="1072" y="1043"/>
                  </a:lnTo>
                  <a:lnTo>
                    <a:pt x="1072" y="1043"/>
                  </a:lnTo>
                  <a:lnTo>
                    <a:pt x="1093" y="1040"/>
                  </a:lnTo>
                  <a:lnTo>
                    <a:pt x="1113" y="1036"/>
                  </a:lnTo>
                  <a:lnTo>
                    <a:pt x="1151" y="1028"/>
                  </a:lnTo>
                  <a:lnTo>
                    <a:pt x="1189" y="1018"/>
                  </a:lnTo>
                  <a:lnTo>
                    <a:pt x="1228" y="1008"/>
                  </a:lnTo>
                  <a:lnTo>
                    <a:pt x="1228" y="1008"/>
                  </a:lnTo>
                  <a:lnTo>
                    <a:pt x="1243" y="997"/>
                  </a:lnTo>
                  <a:lnTo>
                    <a:pt x="1260" y="985"/>
                  </a:lnTo>
                  <a:lnTo>
                    <a:pt x="1277" y="977"/>
                  </a:lnTo>
                  <a:lnTo>
                    <a:pt x="1295" y="967"/>
                  </a:lnTo>
                  <a:lnTo>
                    <a:pt x="1332" y="950"/>
                  </a:lnTo>
                  <a:lnTo>
                    <a:pt x="1366" y="934"/>
                  </a:lnTo>
                  <a:lnTo>
                    <a:pt x="1366" y="934"/>
                  </a:lnTo>
                  <a:lnTo>
                    <a:pt x="1345" y="925"/>
                  </a:lnTo>
                  <a:lnTo>
                    <a:pt x="1326" y="915"/>
                  </a:lnTo>
                  <a:lnTo>
                    <a:pt x="1308" y="904"/>
                  </a:lnTo>
                  <a:lnTo>
                    <a:pt x="1291" y="889"/>
                  </a:lnTo>
                  <a:lnTo>
                    <a:pt x="1291" y="889"/>
                  </a:lnTo>
                  <a:lnTo>
                    <a:pt x="1280" y="879"/>
                  </a:lnTo>
                  <a:lnTo>
                    <a:pt x="1270" y="868"/>
                  </a:lnTo>
                  <a:lnTo>
                    <a:pt x="1260" y="855"/>
                  </a:lnTo>
                  <a:lnTo>
                    <a:pt x="1253" y="842"/>
                  </a:lnTo>
                  <a:lnTo>
                    <a:pt x="1251" y="837"/>
                  </a:lnTo>
                  <a:lnTo>
                    <a:pt x="1249" y="830"/>
                  </a:lnTo>
                  <a:lnTo>
                    <a:pt x="1249" y="824"/>
                  </a:lnTo>
                  <a:lnTo>
                    <a:pt x="1249" y="817"/>
                  </a:lnTo>
                  <a:lnTo>
                    <a:pt x="1251" y="811"/>
                  </a:lnTo>
                  <a:lnTo>
                    <a:pt x="1255" y="804"/>
                  </a:lnTo>
                  <a:lnTo>
                    <a:pt x="1259" y="799"/>
                  </a:lnTo>
                  <a:lnTo>
                    <a:pt x="1265" y="793"/>
                  </a:lnTo>
                  <a:lnTo>
                    <a:pt x="1265" y="793"/>
                  </a:lnTo>
                  <a:lnTo>
                    <a:pt x="1273" y="790"/>
                  </a:lnTo>
                  <a:lnTo>
                    <a:pt x="1280" y="789"/>
                  </a:lnTo>
                  <a:lnTo>
                    <a:pt x="1294" y="788"/>
                  </a:lnTo>
                  <a:lnTo>
                    <a:pt x="1300" y="788"/>
                  </a:lnTo>
                  <a:lnTo>
                    <a:pt x="1305" y="786"/>
                  </a:lnTo>
                  <a:lnTo>
                    <a:pt x="1311" y="783"/>
                  </a:lnTo>
                  <a:lnTo>
                    <a:pt x="1315" y="779"/>
                  </a:lnTo>
                  <a:lnTo>
                    <a:pt x="1315" y="779"/>
                  </a:lnTo>
                  <a:lnTo>
                    <a:pt x="1319" y="773"/>
                  </a:lnTo>
                  <a:lnTo>
                    <a:pt x="1321" y="766"/>
                  </a:lnTo>
                  <a:lnTo>
                    <a:pt x="1322" y="752"/>
                  </a:lnTo>
                  <a:lnTo>
                    <a:pt x="1324" y="738"/>
                  </a:lnTo>
                  <a:lnTo>
                    <a:pt x="1324" y="731"/>
                  </a:lnTo>
                  <a:lnTo>
                    <a:pt x="1326" y="724"/>
                  </a:lnTo>
                  <a:lnTo>
                    <a:pt x="1326" y="724"/>
                  </a:lnTo>
                  <a:lnTo>
                    <a:pt x="1331" y="717"/>
                  </a:lnTo>
                  <a:lnTo>
                    <a:pt x="1336" y="710"/>
                  </a:lnTo>
                  <a:lnTo>
                    <a:pt x="1343" y="706"/>
                  </a:lnTo>
                  <a:lnTo>
                    <a:pt x="1350" y="703"/>
                  </a:lnTo>
                  <a:lnTo>
                    <a:pt x="1350" y="703"/>
                  </a:lnTo>
                  <a:lnTo>
                    <a:pt x="1363" y="708"/>
                  </a:lnTo>
                  <a:lnTo>
                    <a:pt x="1374" y="712"/>
                  </a:lnTo>
                  <a:lnTo>
                    <a:pt x="1384" y="719"/>
                  </a:lnTo>
                  <a:lnTo>
                    <a:pt x="1394" y="726"/>
                  </a:lnTo>
                  <a:lnTo>
                    <a:pt x="1402" y="733"/>
                  </a:lnTo>
                  <a:lnTo>
                    <a:pt x="1411" y="741"/>
                  </a:lnTo>
                  <a:lnTo>
                    <a:pt x="1418" y="751"/>
                  </a:lnTo>
                  <a:lnTo>
                    <a:pt x="1425" y="761"/>
                  </a:lnTo>
                  <a:lnTo>
                    <a:pt x="1436" y="782"/>
                  </a:lnTo>
                  <a:lnTo>
                    <a:pt x="1446" y="804"/>
                  </a:lnTo>
                  <a:lnTo>
                    <a:pt x="1454" y="828"/>
                  </a:lnTo>
                  <a:lnTo>
                    <a:pt x="1462" y="854"/>
                  </a:lnTo>
                  <a:lnTo>
                    <a:pt x="1462" y="854"/>
                  </a:lnTo>
                  <a:lnTo>
                    <a:pt x="1464" y="839"/>
                  </a:lnTo>
                  <a:lnTo>
                    <a:pt x="1467" y="827"/>
                  </a:lnTo>
                  <a:lnTo>
                    <a:pt x="1469" y="816"/>
                  </a:lnTo>
                  <a:lnTo>
                    <a:pt x="1474" y="804"/>
                  </a:lnTo>
                  <a:lnTo>
                    <a:pt x="1485" y="782"/>
                  </a:lnTo>
                  <a:lnTo>
                    <a:pt x="1498" y="761"/>
                  </a:lnTo>
                  <a:lnTo>
                    <a:pt x="1498" y="761"/>
                  </a:lnTo>
                  <a:close/>
                  <a:moveTo>
                    <a:pt x="1440" y="897"/>
                  </a:moveTo>
                  <a:lnTo>
                    <a:pt x="1440" y="897"/>
                  </a:lnTo>
                  <a:lnTo>
                    <a:pt x="1436" y="905"/>
                  </a:lnTo>
                  <a:lnTo>
                    <a:pt x="1433" y="912"/>
                  </a:lnTo>
                  <a:lnTo>
                    <a:pt x="1430" y="920"/>
                  </a:lnTo>
                  <a:lnTo>
                    <a:pt x="1429" y="928"/>
                  </a:lnTo>
                  <a:lnTo>
                    <a:pt x="1430" y="945"/>
                  </a:lnTo>
                  <a:lnTo>
                    <a:pt x="1433" y="962"/>
                  </a:lnTo>
                  <a:lnTo>
                    <a:pt x="1433" y="962"/>
                  </a:lnTo>
                  <a:lnTo>
                    <a:pt x="1439" y="962"/>
                  </a:lnTo>
                  <a:lnTo>
                    <a:pt x="1443" y="959"/>
                  </a:lnTo>
                  <a:lnTo>
                    <a:pt x="1447" y="956"/>
                  </a:lnTo>
                  <a:lnTo>
                    <a:pt x="1450" y="952"/>
                  </a:lnTo>
                  <a:lnTo>
                    <a:pt x="1455" y="943"/>
                  </a:lnTo>
                  <a:lnTo>
                    <a:pt x="1460" y="941"/>
                  </a:lnTo>
                  <a:lnTo>
                    <a:pt x="1464" y="938"/>
                  </a:lnTo>
                  <a:lnTo>
                    <a:pt x="1464" y="938"/>
                  </a:lnTo>
                  <a:lnTo>
                    <a:pt x="1468" y="939"/>
                  </a:lnTo>
                  <a:lnTo>
                    <a:pt x="1471" y="942"/>
                  </a:lnTo>
                  <a:lnTo>
                    <a:pt x="1475" y="948"/>
                  </a:lnTo>
                  <a:lnTo>
                    <a:pt x="1481" y="953"/>
                  </a:lnTo>
                  <a:lnTo>
                    <a:pt x="1484" y="956"/>
                  </a:lnTo>
                  <a:lnTo>
                    <a:pt x="1489" y="957"/>
                  </a:lnTo>
                  <a:lnTo>
                    <a:pt x="1489" y="957"/>
                  </a:lnTo>
                  <a:lnTo>
                    <a:pt x="1489" y="943"/>
                  </a:lnTo>
                  <a:lnTo>
                    <a:pt x="1489" y="931"/>
                  </a:lnTo>
                  <a:lnTo>
                    <a:pt x="1485" y="921"/>
                  </a:lnTo>
                  <a:lnTo>
                    <a:pt x="1479" y="912"/>
                  </a:lnTo>
                  <a:lnTo>
                    <a:pt x="1471" y="905"/>
                  </a:lnTo>
                  <a:lnTo>
                    <a:pt x="1462" y="901"/>
                  </a:lnTo>
                  <a:lnTo>
                    <a:pt x="1451" y="898"/>
                  </a:lnTo>
                  <a:lnTo>
                    <a:pt x="1440" y="897"/>
                  </a:lnTo>
                  <a:lnTo>
                    <a:pt x="1440" y="897"/>
                  </a:lnTo>
                  <a:close/>
                  <a:moveTo>
                    <a:pt x="1423" y="790"/>
                  </a:moveTo>
                  <a:lnTo>
                    <a:pt x="1423" y="790"/>
                  </a:lnTo>
                  <a:lnTo>
                    <a:pt x="1416" y="785"/>
                  </a:lnTo>
                  <a:lnTo>
                    <a:pt x="1411" y="781"/>
                  </a:lnTo>
                  <a:lnTo>
                    <a:pt x="1404" y="779"/>
                  </a:lnTo>
                  <a:lnTo>
                    <a:pt x="1396" y="779"/>
                  </a:lnTo>
                  <a:lnTo>
                    <a:pt x="1391" y="782"/>
                  </a:lnTo>
                  <a:lnTo>
                    <a:pt x="1385" y="785"/>
                  </a:lnTo>
                  <a:lnTo>
                    <a:pt x="1380" y="789"/>
                  </a:lnTo>
                  <a:lnTo>
                    <a:pt x="1373" y="795"/>
                  </a:lnTo>
                  <a:lnTo>
                    <a:pt x="1373" y="795"/>
                  </a:lnTo>
                  <a:lnTo>
                    <a:pt x="1389" y="807"/>
                  </a:lnTo>
                  <a:lnTo>
                    <a:pt x="1404" y="823"/>
                  </a:lnTo>
                  <a:lnTo>
                    <a:pt x="1418" y="839"/>
                  </a:lnTo>
                  <a:lnTo>
                    <a:pt x="1422" y="848"/>
                  </a:lnTo>
                  <a:lnTo>
                    <a:pt x="1427" y="858"/>
                  </a:lnTo>
                  <a:lnTo>
                    <a:pt x="1427" y="858"/>
                  </a:lnTo>
                  <a:lnTo>
                    <a:pt x="1429" y="865"/>
                  </a:lnTo>
                  <a:lnTo>
                    <a:pt x="1430" y="872"/>
                  </a:lnTo>
                  <a:lnTo>
                    <a:pt x="1432" y="876"/>
                  </a:lnTo>
                  <a:lnTo>
                    <a:pt x="1434" y="879"/>
                  </a:lnTo>
                  <a:lnTo>
                    <a:pt x="1437" y="880"/>
                  </a:lnTo>
                  <a:lnTo>
                    <a:pt x="1441" y="882"/>
                  </a:lnTo>
                  <a:lnTo>
                    <a:pt x="1441" y="882"/>
                  </a:lnTo>
                  <a:lnTo>
                    <a:pt x="1444" y="873"/>
                  </a:lnTo>
                  <a:lnTo>
                    <a:pt x="1446" y="863"/>
                  </a:lnTo>
                  <a:lnTo>
                    <a:pt x="1446" y="851"/>
                  </a:lnTo>
                  <a:lnTo>
                    <a:pt x="1443" y="837"/>
                  </a:lnTo>
                  <a:lnTo>
                    <a:pt x="1440" y="824"/>
                  </a:lnTo>
                  <a:lnTo>
                    <a:pt x="1436" y="811"/>
                  </a:lnTo>
                  <a:lnTo>
                    <a:pt x="1430" y="800"/>
                  </a:lnTo>
                  <a:lnTo>
                    <a:pt x="1423" y="790"/>
                  </a:lnTo>
                  <a:lnTo>
                    <a:pt x="1423" y="790"/>
                  </a:lnTo>
                  <a:close/>
                  <a:moveTo>
                    <a:pt x="1370" y="804"/>
                  </a:moveTo>
                  <a:lnTo>
                    <a:pt x="1370" y="804"/>
                  </a:lnTo>
                  <a:lnTo>
                    <a:pt x="1371" y="818"/>
                  </a:lnTo>
                  <a:lnTo>
                    <a:pt x="1375" y="831"/>
                  </a:lnTo>
                  <a:lnTo>
                    <a:pt x="1381" y="841"/>
                  </a:lnTo>
                  <a:lnTo>
                    <a:pt x="1388" y="851"/>
                  </a:lnTo>
                  <a:lnTo>
                    <a:pt x="1396" y="859"/>
                  </a:lnTo>
                  <a:lnTo>
                    <a:pt x="1405" y="868"/>
                  </a:lnTo>
                  <a:lnTo>
                    <a:pt x="1420" y="880"/>
                  </a:lnTo>
                  <a:lnTo>
                    <a:pt x="1420" y="880"/>
                  </a:lnTo>
                  <a:lnTo>
                    <a:pt x="1416" y="868"/>
                  </a:lnTo>
                  <a:lnTo>
                    <a:pt x="1412" y="858"/>
                  </a:lnTo>
                  <a:lnTo>
                    <a:pt x="1406" y="847"/>
                  </a:lnTo>
                  <a:lnTo>
                    <a:pt x="1401" y="837"/>
                  </a:lnTo>
                  <a:lnTo>
                    <a:pt x="1394" y="828"/>
                  </a:lnTo>
                  <a:lnTo>
                    <a:pt x="1387" y="820"/>
                  </a:lnTo>
                  <a:lnTo>
                    <a:pt x="1378" y="811"/>
                  </a:lnTo>
                  <a:lnTo>
                    <a:pt x="1370" y="804"/>
                  </a:lnTo>
                  <a:lnTo>
                    <a:pt x="1370" y="804"/>
                  </a:lnTo>
                  <a:close/>
                  <a:moveTo>
                    <a:pt x="1370" y="775"/>
                  </a:moveTo>
                  <a:lnTo>
                    <a:pt x="1370" y="775"/>
                  </a:lnTo>
                  <a:lnTo>
                    <a:pt x="1375" y="769"/>
                  </a:lnTo>
                  <a:lnTo>
                    <a:pt x="1384" y="765"/>
                  </a:lnTo>
                  <a:lnTo>
                    <a:pt x="1392" y="761"/>
                  </a:lnTo>
                  <a:lnTo>
                    <a:pt x="1398" y="761"/>
                  </a:lnTo>
                  <a:lnTo>
                    <a:pt x="1402" y="761"/>
                  </a:lnTo>
                  <a:lnTo>
                    <a:pt x="1402" y="761"/>
                  </a:lnTo>
                  <a:lnTo>
                    <a:pt x="1406" y="764"/>
                  </a:lnTo>
                  <a:lnTo>
                    <a:pt x="1411" y="766"/>
                  </a:lnTo>
                  <a:lnTo>
                    <a:pt x="1413" y="769"/>
                  </a:lnTo>
                  <a:lnTo>
                    <a:pt x="1413" y="768"/>
                  </a:lnTo>
                  <a:lnTo>
                    <a:pt x="1413" y="766"/>
                  </a:lnTo>
                  <a:lnTo>
                    <a:pt x="1413" y="766"/>
                  </a:lnTo>
                  <a:lnTo>
                    <a:pt x="1402" y="752"/>
                  </a:lnTo>
                  <a:lnTo>
                    <a:pt x="1387" y="737"/>
                  </a:lnTo>
                  <a:lnTo>
                    <a:pt x="1378" y="730"/>
                  </a:lnTo>
                  <a:lnTo>
                    <a:pt x="1370" y="724"/>
                  </a:lnTo>
                  <a:lnTo>
                    <a:pt x="1361" y="720"/>
                  </a:lnTo>
                  <a:lnTo>
                    <a:pt x="1354" y="719"/>
                  </a:lnTo>
                  <a:lnTo>
                    <a:pt x="1354" y="719"/>
                  </a:lnTo>
                  <a:lnTo>
                    <a:pt x="1349" y="720"/>
                  </a:lnTo>
                  <a:lnTo>
                    <a:pt x="1346" y="722"/>
                  </a:lnTo>
                  <a:lnTo>
                    <a:pt x="1343" y="724"/>
                  </a:lnTo>
                  <a:lnTo>
                    <a:pt x="1340" y="729"/>
                  </a:lnTo>
                  <a:lnTo>
                    <a:pt x="1338" y="737"/>
                  </a:lnTo>
                  <a:lnTo>
                    <a:pt x="1336" y="748"/>
                  </a:lnTo>
                  <a:lnTo>
                    <a:pt x="1333" y="771"/>
                  </a:lnTo>
                  <a:lnTo>
                    <a:pt x="1331" y="781"/>
                  </a:lnTo>
                  <a:lnTo>
                    <a:pt x="1329" y="785"/>
                  </a:lnTo>
                  <a:lnTo>
                    <a:pt x="1326" y="789"/>
                  </a:lnTo>
                  <a:lnTo>
                    <a:pt x="1326" y="789"/>
                  </a:lnTo>
                  <a:lnTo>
                    <a:pt x="1319" y="795"/>
                  </a:lnTo>
                  <a:lnTo>
                    <a:pt x="1312" y="799"/>
                  </a:lnTo>
                  <a:lnTo>
                    <a:pt x="1307" y="800"/>
                  </a:lnTo>
                  <a:lnTo>
                    <a:pt x="1300" y="800"/>
                  </a:lnTo>
                  <a:lnTo>
                    <a:pt x="1286" y="802"/>
                  </a:lnTo>
                  <a:lnTo>
                    <a:pt x="1277" y="803"/>
                  </a:lnTo>
                  <a:lnTo>
                    <a:pt x="1270" y="807"/>
                  </a:lnTo>
                  <a:lnTo>
                    <a:pt x="1270" y="807"/>
                  </a:lnTo>
                  <a:lnTo>
                    <a:pt x="1267" y="810"/>
                  </a:lnTo>
                  <a:lnTo>
                    <a:pt x="1265" y="814"/>
                  </a:lnTo>
                  <a:lnTo>
                    <a:pt x="1263" y="823"/>
                  </a:lnTo>
                  <a:lnTo>
                    <a:pt x="1265" y="832"/>
                  </a:lnTo>
                  <a:lnTo>
                    <a:pt x="1267" y="841"/>
                  </a:lnTo>
                  <a:lnTo>
                    <a:pt x="1273" y="849"/>
                  </a:lnTo>
                  <a:lnTo>
                    <a:pt x="1279" y="858"/>
                  </a:lnTo>
                  <a:lnTo>
                    <a:pt x="1293" y="873"/>
                  </a:lnTo>
                  <a:lnTo>
                    <a:pt x="1293" y="873"/>
                  </a:lnTo>
                  <a:lnTo>
                    <a:pt x="1304" y="883"/>
                  </a:lnTo>
                  <a:lnTo>
                    <a:pt x="1315" y="891"/>
                  </a:lnTo>
                  <a:lnTo>
                    <a:pt x="1326" y="900"/>
                  </a:lnTo>
                  <a:lnTo>
                    <a:pt x="1339" y="907"/>
                  </a:lnTo>
                  <a:lnTo>
                    <a:pt x="1352" y="912"/>
                  </a:lnTo>
                  <a:lnTo>
                    <a:pt x="1364" y="917"/>
                  </a:lnTo>
                  <a:lnTo>
                    <a:pt x="1391" y="925"/>
                  </a:lnTo>
                  <a:lnTo>
                    <a:pt x="1391" y="925"/>
                  </a:lnTo>
                  <a:lnTo>
                    <a:pt x="1398" y="924"/>
                  </a:lnTo>
                  <a:lnTo>
                    <a:pt x="1405" y="922"/>
                  </a:lnTo>
                  <a:lnTo>
                    <a:pt x="1411" y="924"/>
                  </a:lnTo>
                  <a:lnTo>
                    <a:pt x="1416" y="925"/>
                  </a:lnTo>
                  <a:lnTo>
                    <a:pt x="1416" y="925"/>
                  </a:lnTo>
                  <a:lnTo>
                    <a:pt x="1416" y="920"/>
                  </a:lnTo>
                  <a:lnTo>
                    <a:pt x="1418" y="914"/>
                  </a:lnTo>
                  <a:lnTo>
                    <a:pt x="1420" y="904"/>
                  </a:lnTo>
                  <a:lnTo>
                    <a:pt x="1420" y="904"/>
                  </a:lnTo>
                  <a:lnTo>
                    <a:pt x="1395" y="877"/>
                  </a:lnTo>
                  <a:lnTo>
                    <a:pt x="1382" y="862"/>
                  </a:lnTo>
                  <a:lnTo>
                    <a:pt x="1371" y="847"/>
                  </a:lnTo>
                  <a:lnTo>
                    <a:pt x="1361" y="831"/>
                  </a:lnTo>
                  <a:lnTo>
                    <a:pt x="1357" y="823"/>
                  </a:lnTo>
                  <a:lnTo>
                    <a:pt x="1356" y="813"/>
                  </a:lnTo>
                  <a:lnTo>
                    <a:pt x="1354" y="804"/>
                  </a:lnTo>
                  <a:lnTo>
                    <a:pt x="1354" y="795"/>
                  </a:lnTo>
                  <a:lnTo>
                    <a:pt x="1356" y="785"/>
                  </a:lnTo>
                  <a:lnTo>
                    <a:pt x="1359" y="775"/>
                  </a:lnTo>
                  <a:lnTo>
                    <a:pt x="1359" y="775"/>
                  </a:lnTo>
                  <a:lnTo>
                    <a:pt x="1363" y="773"/>
                  </a:lnTo>
                  <a:lnTo>
                    <a:pt x="1366" y="775"/>
                  </a:lnTo>
                  <a:lnTo>
                    <a:pt x="1367" y="776"/>
                  </a:lnTo>
                  <a:lnTo>
                    <a:pt x="1370" y="775"/>
                  </a:lnTo>
                  <a:lnTo>
                    <a:pt x="1370" y="775"/>
                  </a:lnTo>
                  <a:close/>
                  <a:moveTo>
                    <a:pt x="1364" y="1008"/>
                  </a:moveTo>
                  <a:lnTo>
                    <a:pt x="1364" y="1008"/>
                  </a:lnTo>
                  <a:lnTo>
                    <a:pt x="1371" y="1001"/>
                  </a:lnTo>
                  <a:lnTo>
                    <a:pt x="1381" y="995"/>
                  </a:lnTo>
                  <a:lnTo>
                    <a:pt x="1401" y="980"/>
                  </a:lnTo>
                  <a:lnTo>
                    <a:pt x="1409" y="973"/>
                  </a:lnTo>
                  <a:lnTo>
                    <a:pt x="1415" y="964"/>
                  </a:lnTo>
                  <a:lnTo>
                    <a:pt x="1418" y="959"/>
                  </a:lnTo>
                  <a:lnTo>
                    <a:pt x="1418" y="955"/>
                  </a:lnTo>
                  <a:lnTo>
                    <a:pt x="1418" y="950"/>
                  </a:lnTo>
                  <a:lnTo>
                    <a:pt x="1416" y="945"/>
                  </a:lnTo>
                  <a:lnTo>
                    <a:pt x="1416" y="945"/>
                  </a:lnTo>
                  <a:lnTo>
                    <a:pt x="1411" y="943"/>
                  </a:lnTo>
                  <a:lnTo>
                    <a:pt x="1405" y="943"/>
                  </a:lnTo>
                  <a:lnTo>
                    <a:pt x="1399" y="943"/>
                  </a:lnTo>
                  <a:lnTo>
                    <a:pt x="1394" y="941"/>
                  </a:lnTo>
                  <a:lnTo>
                    <a:pt x="1394" y="941"/>
                  </a:lnTo>
                  <a:lnTo>
                    <a:pt x="1359" y="955"/>
                  </a:lnTo>
                  <a:lnTo>
                    <a:pt x="1322" y="970"/>
                  </a:lnTo>
                  <a:lnTo>
                    <a:pt x="1286" y="987"/>
                  </a:lnTo>
                  <a:lnTo>
                    <a:pt x="1252" y="1004"/>
                  </a:lnTo>
                  <a:lnTo>
                    <a:pt x="1252" y="1004"/>
                  </a:lnTo>
                  <a:lnTo>
                    <a:pt x="1252" y="1009"/>
                  </a:lnTo>
                  <a:lnTo>
                    <a:pt x="1249" y="1014"/>
                  </a:lnTo>
                  <a:lnTo>
                    <a:pt x="1249" y="1014"/>
                  </a:lnTo>
                  <a:lnTo>
                    <a:pt x="1235" y="1021"/>
                  </a:lnTo>
                  <a:lnTo>
                    <a:pt x="1229" y="1026"/>
                  </a:lnTo>
                  <a:lnTo>
                    <a:pt x="1228" y="1029"/>
                  </a:lnTo>
                  <a:lnTo>
                    <a:pt x="1227" y="1033"/>
                  </a:lnTo>
                  <a:lnTo>
                    <a:pt x="1227" y="1033"/>
                  </a:lnTo>
                  <a:lnTo>
                    <a:pt x="1243" y="1039"/>
                  </a:lnTo>
                  <a:lnTo>
                    <a:pt x="1258" y="1047"/>
                  </a:lnTo>
                  <a:lnTo>
                    <a:pt x="1286" y="1066"/>
                  </a:lnTo>
                  <a:lnTo>
                    <a:pt x="1286" y="1066"/>
                  </a:lnTo>
                  <a:lnTo>
                    <a:pt x="1294" y="1084"/>
                  </a:lnTo>
                  <a:lnTo>
                    <a:pt x="1300" y="1094"/>
                  </a:lnTo>
                  <a:lnTo>
                    <a:pt x="1307" y="1101"/>
                  </a:lnTo>
                  <a:lnTo>
                    <a:pt x="1307" y="1101"/>
                  </a:lnTo>
                  <a:lnTo>
                    <a:pt x="1318" y="1077"/>
                  </a:lnTo>
                  <a:lnTo>
                    <a:pt x="1332" y="1053"/>
                  </a:lnTo>
                  <a:lnTo>
                    <a:pt x="1346" y="1029"/>
                  </a:lnTo>
                  <a:lnTo>
                    <a:pt x="1354" y="1018"/>
                  </a:lnTo>
                  <a:lnTo>
                    <a:pt x="1364" y="1008"/>
                  </a:lnTo>
                  <a:lnTo>
                    <a:pt x="1364" y="1008"/>
                  </a:lnTo>
                  <a:close/>
                  <a:moveTo>
                    <a:pt x="894" y="1178"/>
                  </a:moveTo>
                  <a:lnTo>
                    <a:pt x="894" y="1178"/>
                  </a:lnTo>
                  <a:lnTo>
                    <a:pt x="900" y="1217"/>
                  </a:lnTo>
                  <a:lnTo>
                    <a:pt x="902" y="1237"/>
                  </a:lnTo>
                  <a:lnTo>
                    <a:pt x="908" y="1256"/>
                  </a:lnTo>
                  <a:lnTo>
                    <a:pt x="914" y="1275"/>
                  </a:lnTo>
                  <a:lnTo>
                    <a:pt x="921" y="1292"/>
                  </a:lnTo>
                  <a:lnTo>
                    <a:pt x="929" y="1307"/>
                  </a:lnTo>
                  <a:lnTo>
                    <a:pt x="939" y="1321"/>
                  </a:lnTo>
                  <a:lnTo>
                    <a:pt x="939" y="1321"/>
                  </a:lnTo>
                  <a:lnTo>
                    <a:pt x="953" y="1334"/>
                  </a:lnTo>
                  <a:lnTo>
                    <a:pt x="970" y="1346"/>
                  </a:lnTo>
                  <a:lnTo>
                    <a:pt x="987" y="1358"/>
                  </a:lnTo>
                  <a:lnTo>
                    <a:pt x="996" y="1362"/>
                  </a:lnTo>
                  <a:lnTo>
                    <a:pt x="1006" y="1365"/>
                  </a:lnTo>
                  <a:lnTo>
                    <a:pt x="1015" y="1367"/>
                  </a:lnTo>
                  <a:lnTo>
                    <a:pt x="1024" y="1369"/>
                  </a:lnTo>
                  <a:lnTo>
                    <a:pt x="1033" y="1369"/>
                  </a:lnTo>
                  <a:lnTo>
                    <a:pt x="1043" y="1369"/>
                  </a:lnTo>
                  <a:lnTo>
                    <a:pt x="1051" y="1366"/>
                  </a:lnTo>
                  <a:lnTo>
                    <a:pt x="1060" y="1362"/>
                  </a:lnTo>
                  <a:lnTo>
                    <a:pt x="1067" y="1355"/>
                  </a:lnTo>
                  <a:lnTo>
                    <a:pt x="1074" y="1346"/>
                  </a:lnTo>
                  <a:lnTo>
                    <a:pt x="1074" y="1346"/>
                  </a:lnTo>
                  <a:lnTo>
                    <a:pt x="1079" y="1324"/>
                  </a:lnTo>
                  <a:lnTo>
                    <a:pt x="1082" y="1299"/>
                  </a:lnTo>
                  <a:lnTo>
                    <a:pt x="1082" y="1275"/>
                  </a:lnTo>
                  <a:lnTo>
                    <a:pt x="1079" y="1254"/>
                  </a:lnTo>
                  <a:lnTo>
                    <a:pt x="1079" y="1254"/>
                  </a:lnTo>
                  <a:lnTo>
                    <a:pt x="1068" y="1258"/>
                  </a:lnTo>
                  <a:lnTo>
                    <a:pt x="1058" y="1263"/>
                  </a:lnTo>
                  <a:lnTo>
                    <a:pt x="1041" y="1275"/>
                  </a:lnTo>
                  <a:lnTo>
                    <a:pt x="1032" y="1279"/>
                  </a:lnTo>
                  <a:lnTo>
                    <a:pt x="1022" y="1283"/>
                  </a:lnTo>
                  <a:lnTo>
                    <a:pt x="1010" y="1287"/>
                  </a:lnTo>
                  <a:lnTo>
                    <a:pt x="998" y="1289"/>
                  </a:lnTo>
                  <a:lnTo>
                    <a:pt x="998" y="1289"/>
                  </a:lnTo>
                  <a:lnTo>
                    <a:pt x="987" y="1285"/>
                  </a:lnTo>
                  <a:lnTo>
                    <a:pt x="978" y="1279"/>
                  </a:lnTo>
                  <a:lnTo>
                    <a:pt x="971" y="1271"/>
                  </a:lnTo>
                  <a:lnTo>
                    <a:pt x="964" y="1262"/>
                  </a:lnTo>
                  <a:lnTo>
                    <a:pt x="960" y="1252"/>
                  </a:lnTo>
                  <a:lnTo>
                    <a:pt x="954" y="1242"/>
                  </a:lnTo>
                  <a:lnTo>
                    <a:pt x="946" y="1223"/>
                  </a:lnTo>
                  <a:lnTo>
                    <a:pt x="946" y="1223"/>
                  </a:lnTo>
                  <a:lnTo>
                    <a:pt x="940" y="1210"/>
                  </a:lnTo>
                  <a:lnTo>
                    <a:pt x="935" y="1199"/>
                  </a:lnTo>
                  <a:lnTo>
                    <a:pt x="933" y="1195"/>
                  </a:lnTo>
                  <a:lnTo>
                    <a:pt x="933" y="1190"/>
                  </a:lnTo>
                  <a:lnTo>
                    <a:pt x="936" y="1186"/>
                  </a:lnTo>
                  <a:lnTo>
                    <a:pt x="939" y="1182"/>
                  </a:lnTo>
                  <a:lnTo>
                    <a:pt x="939" y="1182"/>
                  </a:lnTo>
                  <a:lnTo>
                    <a:pt x="949" y="1186"/>
                  </a:lnTo>
                  <a:lnTo>
                    <a:pt x="957" y="1189"/>
                  </a:lnTo>
                  <a:lnTo>
                    <a:pt x="968" y="1190"/>
                  </a:lnTo>
                  <a:lnTo>
                    <a:pt x="978" y="1189"/>
                  </a:lnTo>
                  <a:lnTo>
                    <a:pt x="989" y="1188"/>
                  </a:lnTo>
                  <a:lnTo>
                    <a:pt x="999" y="1185"/>
                  </a:lnTo>
                  <a:lnTo>
                    <a:pt x="1020" y="1178"/>
                  </a:lnTo>
                  <a:lnTo>
                    <a:pt x="1020" y="1178"/>
                  </a:lnTo>
                  <a:lnTo>
                    <a:pt x="1015" y="1164"/>
                  </a:lnTo>
                  <a:lnTo>
                    <a:pt x="1008" y="1151"/>
                  </a:lnTo>
                  <a:lnTo>
                    <a:pt x="1001" y="1140"/>
                  </a:lnTo>
                  <a:lnTo>
                    <a:pt x="992" y="1129"/>
                  </a:lnTo>
                  <a:lnTo>
                    <a:pt x="982" y="1120"/>
                  </a:lnTo>
                  <a:lnTo>
                    <a:pt x="971" y="1112"/>
                  </a:lnTo>
                  <a:lnTo>
                    <a:pt x="959" y="1106"/>
                  </a:lnTo>
                  <a:lnTo>
                    <a:pt x="944" y="1103"/>
                  </a:lnTo>
                  <a:lnTo>
                    <a:pt x="944" y="1103"/>
                  </a:lnTo>
                  <a:lnTo>
                    <a:pt x="936" y="1108"/>
                  </a:lnTo>
                  <a:lnTo>
                    <a:pt x="929" y="1113"/>
                  </a:lnTo>
                  <a:lnTo>
                    <a:pt x="922" y="1119"/>
                  </a:lnTo>
                  <a:lnTo>
                    <a:pt x="915" y="1124"/>
                  </a:lnTo>
                  <a:lnTo>
                    <a:pt x="909" y="1133"/>
                  </a:lnTo>
                  <a:lnTo>
                    <a:pt x="905" y="1140"/>
                  </a:lnTo>
                  <a:lnTo>
                    <a:pt x="898" y="1158"/>
                  </a:lnTo>
                  <a:lnTo>
                    <a:pt x="898" y="1158"/>
                  </a:lnTo>
                  <a:lnTo>
                    <a:pt x="900" y="1160"/>
                  </a:lnTo>
                  <a:lnTo>
                    <a:pt x="902" y="1162"/>
                  </a:lnTo>
                  <a:lnTo>
                    <a:pt x="902" y="1167"/>
                  </a:lnTo>
                  <a:lnTo>
                    <a:pt x="902" y="1171"/>
                  </a:lnTo>
                  <a:lnTo>
                    <a:pt x="902" y="1171"/>
                  </a:lnTo>
                  <a:lnTo>
                    <a:pt x="900" y="1175"/>
                  </a:lnTo>
                  <a:lnTo>
                    <a:pt x="894" y="1178"/>
                  </a:lnTo>
                  <a:lnTo>
                    <a:pt x="894" y="1178"/>
                  </a:lnTo>
                  <a:close/>
                  <a:moveTo>
                    <a:pt x="1009" y="1101"/>
                  </a:moveTo>
                  <a:lnTo>
                    <a:pt x="1009" y="1101"/>
                  </a:lnTo>
                  <a:lnTo>
                    <a:pt x="1003" y="1102"/>
                  </a:lnTo>
                  <a:lnTo>
                    <a:pt x="998" y="1103"/>
                  </a:lnTo>
                  <a:lnTo>
                    <a:pt x="992" y="1105"/>
                  </a:lnTo>
                  <a:lnTo>
                    <a:pt x="987" y="1108"/>
                  </a:lnTo>
                  <a:lnTo>
                    <a:pt x="987" y="1108"/>
                  </a:lnTo>
                  <a:lnTo>
                    <a:pt x="994" y="1112"/>
                  </a:lnTo>
                  <a:lnTo>
                    <a:pt x="1002" y="1119"/>
                  </a:lnTo>
                  <a:lnTo>
                    <a:pt x="1008" y="1126"/>
                  </a:lnTo>
                  <a:lnTo>
                    <a:pt x="1015" y="1133"/>
                  </a:lnTo>
                  <a:lnTo>
                    <a:pt x="1024" y="1150"/>
                  </a:lnTo>
                  <a:lnTo>
                    <a:pt x="1033" y="1169"/>
                  </a:lnTo>
                  <a:lnTo>
                    <a:pt x="1039" y="1190"/>
                  </a:lnTo>
                  <a:lnTo>
                    <a:pt x="1041" y="1213"/>
                  </a:lnTo>
                  <a:lnTo>
                    <a:pt x="1041" y="1235"/>
                  </a:lnTo>
                  <a:lnTo>
                    <a:pt x="1040" y="1247"/>
                  </a:lnTo>
                  <a:lnTo>
                    <a:pt x="1037" y="1258"/>
                  </a:lnTo>
                  <a:lnTo>
                    <a:pt x="1037" y="1258"/>
                  </a:lnTo>
                  <a:lnTo>
                    <a:pt x="1050" y="1252"/>
                  </a:lnTo>
                  <a:lnTo>
                    <a:pt x="1060" y="1245"/>
                  </a:lnTo>
                  <a:lnTo>
                    <a:pt x="1069" y="1238"/>
                  </a:lnTo>
                  <a:lnTo>
                    <a:pt x="1078" y="1230"/>
                  </a:lnTo>
                  <a:lnTo>
                    <a:pt x="1078" y="1230"/>
                  </a:lnTo>
                  <a:lnTo>
                    <a:pt x="1074" y="1210"/>
                  </a:lnTo>
                  <a:lnTo>
                    <a:pt x="1068" y="1192"/>
                  </a:lnTo>
                  <a:lnTo>
                    <a:pt x="1061" y="1175"/>
                  </a:lnTo>
                  <a:lnTo>
                    <a:pt x="1053" y="1158"/>
                  </a:lnTo>
                  <a:lnTo>
                    <a:pt x="1043" y="1141"/>
                  </a:lnTo>
                  <a:lnTo>
                    <a:pt x="1033" y="1127"/>
                  </a:lnTo>
                  <a:lnTo>
                    <a:pt x="1022" y="1113"/>
                  </a:lnTo>
                  <a:lnTo>
                    <a:pt x="1009" y="1101"/>
                  </a:lnTo>
                  <a:lnTo>
                    <a:pt x="1009" y="1101"/>
                  </a:lnTo>
                  <a:close/>
                  <a:moveTo>
                    <a:pt x="999" y="1273"/>
                  </a:moveTo>
                  <a:lnTo>
                    <a:pt x="999" y="1273"/>
                  </a:lnTo>
                  <a:lnTo>
                    <a:pt x="1005" y="1273"/>
                  </a:lnTo>
                  <a:lnTo>
                    <a:pt x="1009" y="1271"/>
                  </a:lnTo>
                  <a:lnTo>
                    <a:pt x="1013" y="1268"/>
                  </a:lnTo>
                  <a:lnTo>
                    <a:pt x="1016" y="1263"/>
                  </a:lnTo>
                  <a:lnTo>
                    <a:pt x="1022" y="1254"/>
                  </a:lnTo>
                  <a:lnTo>
                    <a:pt x="1026" y="1241"/>
                  </a:lnTo>
                  <a:lnTo>
                    <a:pt x="1027" y="1227"/>
                  </a:lnTo>
                  <a:lnTo>
                    <a:pt x="1027" y="1213"/>
                  </a:lnTo>
                  <a:lnTo>
                    <a:pt x="1026" y="1202"/>
                  </a:lnTo>
                  <a:lnTo>
                    <a:pt x="1023" y="1192"/>
                  </a:lnTo>
                  <a:lnTo>
                    <a:pt x="1023" y="1192"/>
                  </a:lnTo>
                  <a:lnTo>
                    <a:pt x="1017" y="1196"/>
                  </a:lnTo>
                  <a:lnTo>
                    <a:pt x="1009" y="1199"/>
                  </a:lnTo>
                  <a:lnTo>
                    <a:pt x="1001" y="1202"/>
                  </a:lnTo>
                  <a:lnTo>
                    <a:pt x="991" y="1203"/>
                  </a:lnTo>
                  <a:lnTo>
                    <a:pt x="971" y="1206"/>
                  </a:lnTo>
                  <a:lnTo>
                    <a:pt x="953" y="1207"/>
                  </a:lnTo>
                  <a:lnTo>
                    <a:pt x="953" y="1207"/>
                  </a:lnTo>
                  <a:lnTo>
                    <a:pt x="957" y="1214"/>
                  </a:lnTo>
                  <a:lnTo>
                    <a:pt x="961" y="1224"/>
                  </a:lnTo>
                  <a:lnTo>
                    <a:pt x="971" y="1247"/>
                  </a:lnTo>
                  <a:lnTo>
                    <a:pt x="977" y="1256"/>
                  </a:lnTo>
                  <a:lnTo>
                    <a:pt x="982" y="1265"/>
                  </a:lnTo>
                  <a:lnTo>
                    <a:pt x="987" y="1269"/>
                  </a:lnTo>
                  <a:lnTo>
                    <a:pt x="991" y="1271"/>
                  </a:lnTo>
                  <a:lnTo>
                    <a:pt x="995" y="1273"/>
                  </a:lnTo>
                  <a:lnTo>
                    <a:pt x="999" y="1273"/>
                  </a:lnTo>
                  <a:lnTo>
                    <a:pt x="999" y="1273"/>
                  </a:lnTo>
                  <a:close/>
                  <a:moveTo>
                    <a:pt x="770" y="291"/>
                  </a:moveTo>
                  <a:lnTo>
                    <a:pt x="770" y="291"/>
                  </a:lnTo>
                  <a:lnTo>
                    <a:pt x="768" y="283"/>
                  </a:lnTo>
                  <a:lnTo>
                    <a:pt x="766" y="275"/>
                  </a:lnTo>
                  <a:lnTo>
                    <a:pt x="763" y="262"/>
                  </a:lnTo>
                  <a:lnTo>
                    <a:pt x="763" y="262"/>
                  </a:lnTo>
                  <a:lnTo>
                    <a:pt x="759" y="267"/>
                  </a:lnTo>
                  <a:lnTo>
                    <a:pt x="756" y="272"/>
                  </a:lnTo>
                  <a:lnTo>
                    <a:pt x="755" y="278"/>
                  </a:lnTo>
                  <a:lnTo>
                    <a:pt x="754" y="283"/>
                  </a:lnTo>
                  <a:lnTo>
                    <a:pt x="754" y="283"/>
                  </a:lnTo>
                  <a:lnTo>
                    <a:pt x="759" y="288"/>
                  </a:lnTo>
                  <a:lnTo>
                    <a:pt x="765" y="292"/>
                  </a:lnTo>
                  <a:lnTo>
                    <a:pt x="769" y="298"/>
                  </a:lnTo>
                  <a:lnTo>
                    <a:pt x="770" y="302"/>
                  </a:lnTo>
                  <a:lnTo>
                    <a:pt x="770" y="306"/>
                  </a:lnTo>
                  <a:lnTo>
                    <a:pt x="770" y="306"/>
                  </a:lnTo>
                  <a:lnTo>
                    <a:pt x="790" y="314"/>
                  </a:lnTo>
                  <a:lnTo>
                    <a:pt x="813" y="320"/>
                  </a:lnTo>
                  <a:lnTo>
                    <a:pt x="839" y="324"/>
                  </a:lnTo>
                  <a:lnTo>
                    <a:pt x="852" y="326"/>
                  </a:lnTo>
                  <a:lnTo>
                    <a:pt x="864" y="326"/>
                  </a:lnTo>
                  <a:lnTo>
                    <a:pt x="877" y="324"/>
                  </a:lnTo>
                  <a:lnTo>
                    <a:pt x="890" y="321"/>
                  </a:lnTo>
                  <a:lnTo>
                    <a:pt x="900" y="319"/>
                  </a:lnTo>
                  <a:lnTo>
                    <a:pt x="909" y="313"/>
                  </a:lnTo>
                  <a:lnTo>
                    <a:pt x="918" y="307"/>
                  </a:lnTo>
                  <a:lnTo>
                    <a:pt x="925" y="299"/>
                  </a:lnTo>
                  <a:lnTo>
                    <a:pt x="930" y="289"/>
                  </a:lnTo>
                  <a:lnTo>
                    <a:pt x="932" y="276"/>
                  </a:lnTo>
                  <a:lnTo>
                    <a:pt x="932" y="276"/>
                  </a:lnTo>
                  <a:lnTo>
                    <a:pt x="926" y="285"/>
                  </a:lnTo>
                  <a:lnTo>
                    <a:pt x="919" y="292"/>
                  </a:lnTo>
                  <a:lnTo>
                    <a:pt x="909" y="298"/>
                  </a:lnTo>
                  <a:lnTo>
                    <a:pt x="901" y="303"/>
                  </a:lnTo>
                  <a:lnTo>
                    <a:pt x="890" y="306"/>
                  </a:lnTo>
                  <a:lnTo>
                    <a:pt x="878" y="310"/>
                  </a:lnTo>
                  <a:lnTo>
                    <a:pt x="867" y="312"/>
                  </a:lnTo>
                  <a:lnTo>
                    <a:pt x="856" y="313"/>
                  </a:lnTo>
                  <a:lnTo>
                    <a:pt x="845" y="313"/>
                  </a:lnTo>
                  <a:lnTo>
                    <a:pt x="832" y="312"/>
                  </a:lnTo>
                  <a:lnTo>
                    <a:pt x="821" y="310"/>
                  </a:lnTo>
                  <a:lnTo>
                    <a:pt x="810" y="309"/>
                  </a:lnTo>
                  <a:lnTo>
                    <a:pt x="798" y="305"/>
                  </a:lnTo>
                  <a:lnTo>
                    <a:pt x="789" y="300"/>
                  </a:lnTo>
                  <a:lnTo>
                    <a:pt x="779" y="296"/>
                  </a:lnTo>
                  <a:lnTo>
                    <a:pt x="770" y="291"/>
                  </a:lnTo>
                  <a:lnTo>
                    <a:pt x="770" y="291"/>
                  </a:lnTo>
                  <a:close/>
                  <a:moveTo>
                    <a:pt x="907" y="240"/>
                  </a:moveTo>
                  <a:lnTo>
                    <a:pt x="907" y="240"/>
                  </a:lnTo>
                  <a:lnTo>
                    <a:pt x="901" y="233"/>
                  </a:lnTo>
                  <a:lnTo>
                    <a:pt x="895" y="227"/>
                  </a:lnTo>
                  <a:lnTo>
                    <a:pt x="895" y="227"/>
                  </a:lnTo>
                  <a:lnTo>
                    <a:pt x="878" y="225"/>
                  </a:lnTo>
                  <a:lnTo>
                    <a:pt x="857" y="222"/>
                  </a:lnTo>
                  <a:lnTo>
                    <a:pt x="835" y="223"/>
                  </a:lnTo>
                  <a:lnTo>
                    <a:pt x="824" y="225"/>
                  </a:lnTo>
                  <a:lnTo>
                    <a:pt x="813" y="227"/>
                  </a:lnTo>
                  <a:lnTo>
                    <a:pt x="803" y="230"/>
                  </a:lnTo>
                  <a:lnTo>
                    <a:pt x="794" y="234"/>
                  </a:lnTo>
                  <a:lnTo>
                    <a:pt x="787" y="240"/>
                  </a:lnTo>
                  <a:lnTo>
                    <a:pt x="783" y="247"/>
                  </a:lnTo>
                  <a:lnTo>
                    <a:pt x="780" y="254"/>
                  </a:lnTo>
                  <a:lnTo>
                    <a:pt x="780" y="264"/>
                  </a:lnTo>
                  <a:lnTo>
                    <a:pt x="783" y="274"/>
                  </a:lnTo>
                  <a:lnTo>
                    <a:pt x="789" y="285"/>
                  </a:lnTo>
                  <a:lnTo>
                    <a:pt x="789" y="285"/>
                  </a:lnTo>
                  <a:lnTo>
                    <a:pt x="796" y="289"/>
                  </a:lnTo>
                  <a:lnTo>
                    <a:pt x="804" y="293"/>
                  </a:lnTo>
                  <a:lnTo>
                    <a:pt x="824" y="298"/>
                  </a:lnTo>
                  <a:lnTo>
                    <a:pt x="845" y="299"/>
                  </a:lnTo>
                  <a:lnTo>
                    <a:pt x="856" y="299"/>
                  </a:lnTo>
                  <a:lnTo>
                    <a:pt x="867" y="299"/>
                  </a:lnTo>
                  <a:lnTo>
                    <a:pt x="878" y="298"/>
                  </a:lnTo>
                  <a:lnTo>
                    <a:pt x="888" y="295"/>
                  </a:lnTo>
                  <a:lnTo>
                    <a:pt x="898" y="291"/>
                  </a:lnTo>
                  <a:lnTo>
                    <a:pt x="905" y="286"/>
                  </a:lnTo>
                  <a:lnTo>
                    <a:pt x="912" y="281"/>
                  </a:lnTo>
                  <a:lnTo>
                    <a:pt x="916" y="274"/>
                  </a:lnTo>
                  <a:lnTo>
                    <a:pt x="919" y="265"/>
                  </a:lnTo>
                  <a:lnTo>
                    <a:pt x="921" y="255"/>
                  </a:lnTo>
                  <a:lnTo>
                    <a:pt x="921" y="255"/>
                  </a:lnTo>
                  <a:lnTo>
                    <a:pt x="915" y="253"/>
                  </a:lnTo>
                  <a:lnTo>
                    <a:pt x="911" y="247"/>
                  </a:lnTo>
                  <a:lnTo>
                    <a:pt x="902" y="239"/>
                  </a:lnTo>
                  <a:lnTo>
                    <a:pt x="902" y="239"/>
                  </a:lnTo>
                  <a:lnTo>
                    <a:pt x="905" y="239"/>
                  </a:lnTo>
                  <a:lnTo>
                    <a:pt x="907" y="240"/>
                  </a:lnTo>
                  <a:lnTo>
                    <a:pt x="907" y="240"/>
                  </a:lnTo>
                  <a:close/>
                  <a:moveTo>
                    <a:pt x="738" y="289"/>
                  </a:moveTo>
                  <a:lnTo>
                    <a:pt x="738" y="289"/>
                  </a:lnTo>
                  <a:lnTo>
                    <a:pt x="721" y="295"/>
                  </a:lnTo>
                  <a:lnTo>
                    <a:pt x="704" y="300"/>
                  </a:lnTo>
                  <a:lnTo>
                    <a:pt x="689" y="307"/>
                  </a:lnTo>
                  <a:lnTo>
                    <a:pt x="675" y="316"/>
                  </a:lnTo>
                  <a:lnTo>
                    <a:pt x="675" y="316"/>
                  </a:lnTo>
                  <a:lnTo>
                    <a:pt x="661" y="320"/>
                  </a:lnTo>
                  <a:lnTo>
                    <a:pt x="650" y="326"/>
                  </a:lnTo>
                  <a:lnTo>
                    <a:pt x="650" y="326"/>
                  </a:lnTo>
                  <a:lnTo>
                    <a:pt x="631" y="331"/>
                  </a:lnTo>
                  <a:lnTo>
                    <a:pt x="616" y="338"/>
                  </a:lnTo>
                  <a:lnTo>
                    <a:pt x="584" y="354"/>
                  </a:lnTo>
                  <a:lnTo>
                    <a:pt x="554" y="369"/>
                  </a:lnTo>
                  <a:lnTo>
                    <a:pt x="522" y="383"/>
                  </a:lnTo>
                  <a:lnTo>
                    <a:pt x="522" y="383"/>
                  </a:lnTo>
                  <a:lnTo>
                    <a:pt x="508" y="387"/>
                  </a:lnTo>
                  <a:lnTo>
                    <a:pt x="495" y="392"/>
                  </a:lnTo>
                  <a:lnTo>
                    <a:pt x="484" y="399"/>
                  </a:lnTo>
                  <a:lnTo>
                    <a:pt x="474" y="406"/>
                  </a:lnTo>
                  <a:lnTo>
                    <a:pt x="453" y="420"/>
                  </a:lnTo>
                  <a:lnTo>
                    <a:pt x="443" y="427"/>
                  </a:lnTo>
                  <a:lnTo>
                    <a:pt x="431" y="432"/>
                  </a:lnTo>
                  <a:lnTo>
                    <a:pt x="431" y="432"/>
                  </a:lnTo>
                  <a:lnTo>
                    <a:pt x="422" y="441"/>
                  </a:lnTo>
                  <a:lnTo>
                    <a:pt x="414" y="446"/>
                  </a:lnTo>
                  <a:lnTo>
                    <a:pt x="394" y="458"/>
                  </a:lnTo>
                  <a:lnTo>
                    <a:pt x="373" y="469"/>
                  </a:lnTo>
                  <a:lnTo>
                    <a:pt x="363" y="473"/>
                  </a:lnTo>
                  <a:lnTo>
                    <a:pt x="353" y="480"/>
                  </a:lnTo>
                  <a:lnTo>
                    <a:pt x="353" y="480"/>
                  </a:lnTo>
                  <a:lnTo>
                    <a:pt x="327" y="500"/>
                  </a:lnTo>
                  <a:lnTo>
                    <a:pt x="299" y="522"/>
                  </a:lnTo>
                  <a:lnTo>
                    <a:pt x="285" y="532"/>
                  </a:lnTo>
                  <a:lnTo>
                    <a:pt x="271" y="542"/>
                  </a:lnTo>
                  <a:lnTo>
                    <a:pt x="255" y="550"/>
                  </a:lnTo>
                  <a:lnTo>
                    <a:pt x="240" y="556"/>
                  </a:lnTo>
                  <a:lnTo>
                    <a:pt x="240" y="556"/>
                  </a:lnTo>
                  <a:lnTo>
                    <a:pt x="234" y="556"/>
                  </a:lnTo>
                  <a:lnTo>
                    <a:pt x="230" y="554"/>
                  </a:lnTo>
                  <a:lnTo>
                    <a:pt x="230" y="554"/>
                  </a:lnTo>
                  <a:lnTo>
                    <a:pt x="223" y="560"/>
                  </a:lnTo>
                  <a:lnTo>
                    <a:pt x="217" y="567"/>
                  </a:lnTo>
                  <a:lnTo>
                    <a:pt x="213" y="574"/>
                  </a:lnTo>
                  <a:lnTo>
                    <a:pt x="209" y="583"/>
                  </a:lnTo>
                  <a:lnTo>
                    <a:pt x="205" y="601"/>
                  </a:lnTo>
                  <a:lnTo>
                    <a:pt x="202" y="622"/>
                  </a:lnTo>
                  <a:lnTo>
                    <a:pt x="202" y="622"/>
                  </a:lnTo>
                  <a:lnTo>
                    <a:pt x="216" y="627"/>
                  </a:lnTo>
                  <a:lnTo>
                    <a:pt x="230" y="633"/>
                  </a:lnTo>
                  <a:lnTo>
                    <a:pt x="230" y="633"/>
                  </a:lnTo>
                  <a:lnTo>
                    <a:pt x="231" y="626"/>
                  </a:lnTo>
                  <a:lnTo>
                    <a:pt x="233" y="619"/>
                  </a:lnTo>
                  <a:lnTo>
                    <a:pt x="234" y="604"/>
                  </a:lnTo>
                  <a:lnTo>
                    <a:pt x="236" y="588"/>
                  </a:lnTo>
                  <a:lnTo>
                    <a:pt x="237" y="581"/>
                  </a:lnTo>
                  <a:lnTo>
                    <a:pt x="238" y="576"/>
                  </a:lnTo>
                  <a:lnTo>
                    <a:pt x="238" y="576"/>
                  </a:lnTo>
                  <a:lnTo>
                    <a:pt x="245" y="571"/>
                  </a:lnTo>
                  <a:lnTo>
                    <a:pt x="251" y="567"/>
                  </a:lnTo>
                  <a:lnTo>
                    <a:pt x="257" y="561"/>
                  </a:lnTo>
                  <a:lnTo>
                    <a:pt x="264" y="556"/>
                  </a:lnTo>
                  <a:lnTo>
                    <a:pt x="264" y="556"/>
                  </a:lnTo>
                  <a:lnTo>
                    <a:pt x="269" y="554"/>
                  </a:lnTo>
                  <a:lnTo>
                    <a:pt x="275" y="553"/>
                  </a:lnTo>
                  <a:lnTo>
                    <a:pt x="282" y="552"/>
                  </a:lnTo>
                  <a:lnTo>
                    <a:pt x="287" y="550"/>
                  </a:lnTo>
                  <a:lnTo>
                    <a:pt x="287" y="550"/>
                  </a:lnTo>
                  <a:lnTo>
                    <a:pt x="296" y="543"/>
                  </a:lnTo>
                  <a:lnTo>
                    <a:pt x="304" y="538"/>
                  </a:lnTo>
                  <a:lnTo>
                    <a:pt x="304" y="538"/>
                  </a:lnTo>
                  <a:lnTo>
                    <a:pt x="377" y="500"/>
                  </a:lnTo>
                  <a:lnTo>
                    <a:pt x="411" y="479"/>
                  </a:lnTo>
                  <a:lnTo>
                    <a:pt x="428" y="469"/>
                  </a:lnTo>
                  <a:lnTo>
                    <a:pt x="443" y="458"/>
                  </a:lnTo>
                  <a:lnTo>
                    <a:pt x="443" y="458"/>
                  </a:lnTo>
                  <a:lnTo>
                    <a:pt x="448" y="455"/>
                  </a:lnTo>
                  <a:lnTo>
                    <a:pt x="452" y="453"/>
                  </a:lnTo>
                  <a:lnTo>
                    <a:pt x="456" y="451"/>
                  </a:lnTo>
                  <a:lnTo>
                    <a:pt x="460" y="451"/>
                  </a:lnTo>
                  <a:lnTo>
                    <a:pt x="460" y="451"/>
                  </a:lnTo>
                  <a:lnTo>
                    <a:pt x="492" y="428"/>
                  </a:lnTo>
                  <a:lnTo>
                    <a:pt x="526" y="407"/>
                  </a:lnTo>
                  <a:lnTo>
                    <a:pt x="560" y="387"/>
                  </a:lnTo>
                  <a:lnTo>
                    <a:pt x="595" y="369"/>
                  </a:lnTo>
                  <a:lnTo>
                    <a:pt x="668" y="333"/>
                  </a:lnTo>
                  <a:lnTo>
                    <a:pt x="741" y="298"/>
                  </a:lnTo>
                  <a:lnTo>
                    <a:pt x="741" y="298"/>
                  </a:lnTo>
                  <a:lnTo>
                    <a:pt x="742" y="298"/>
                  </a:lnTo>
                  <a:lnTo>
                    <a:pt x="742" y="296"/>
                  </a:lnTo>
                  <a:lnTo>
                    <a:pt x="742" y="296"/>
                  </a:lnTo>
                  <a:lnTo>
                    <a:pt x="740" y="296"/>
                  </a:lnTo>
                  <a:lnTo>
                    <a:pt x="738" y="295"/>
                  </a:lnTo>
                  <a:lnTo>
                    <a:pt x="738" y="289"/>
                  </a:lnTo>
                  <a:lnTo>
                    <a:pt x="738" y="289"/>
                  </a:lnTo>
                  <a:close/>
                  <a:moveTo>
                    <a:pt x="457" y="637"/>
                  </a:moveTo>
                  <a:lnTo>
                    <a:pt x="457" y="637"/>
                  </a:lnTo>
                  <a:lnTo>
                    <a:pt x="457" y="633"/>
                  </a:lnTo>
                  <a:lnTo>
                    <a:pt x="457" y="633"/>
                  </a:lnTo>
                  <a:lnTo>
                    <a:pt x="410" y="615"/>
                  </a:lnTo>
                  <a:lnTo>
                    <a:pt x="362" y="599"/>
                  </a:lnTo>
                  <a:lnTo>
                    <a:pt x="338" y="594"/>
                  </a:lnTo>
                  <a:lnTo>
                    <a:pt x="313" y="587"/>
                  </a:lnTo>
                  <a:lnTo>
                    <a:pt x="286" y="583"/>
                  </a:lnTo>
                  <a:lnTo>
                    <a:pt x="259" y="580"/>
                  </a:lnTo>
                  <a:lnTo>
                    <a:pt x="259" y="580"/>
                  </a:lnTo>
                  <a:lnTo>
                    <a:pt x="255" y="585"/>
                  </a:lnTo>
                  <a:lnTo>
                    <a:pt x="251" y="591"/>
                  </a:lnTo>
                  <a:lnTo>
                    <a:pt x="248" y="598"/>
                  </a:lnTo>
                  <a:lnTo>
                    <a:pt x="247" y="606"/>
                  </a:lnTo>
                  <a:lnTo>
                    <a:pt x="243" y="623"/>
                  </a:lnTo>
                  <a:lnTo>
                    <a:pt x="240" y="640"/>
                  </a:lnTo>
                  <a:lnTo>
                    <a:pt x="240" y="640"/>
                  </a:lnTo>
                  <a:lnTo>
                    <a:pt x="250" y="646"/>
                  </a:lnTo>
                  <a:lnTo>
                    <a:pt x="258" y="653"/>
                  </a:lnTo>
                  <a:lnTo>
                    <a:pt x="265" y="661"/>
                  </a:lnTo>
                  <a:lnTo>
                    <a:pt x="271" y="671"/>
                  </a:lnTo>
                  <a:lnTo>
                    <a:pt x="273" y="682"/>
                  </a:lnTo>
                  <a:lnTo>
                    <a:pt x="273" y="693"/>
                  </a:lnTo>
                  <a:lnTo>
                    <a:pt x="272" y="705"/>
                  </a:lnTo>
                  <a:lnTo>
                    <a:pt x="268" y="717"/>
                  </a:lnTo>
                  <a:lnTo>
                    <a:pt x="268" y="717"/>
                  </a:lnTo>
                  <a:lnTo>
                    <a:pt x="264" y="724"/>
                  </a:lnTo>
                  <a:lnTo>
                    <a:pt x="257" y="730"/>
                  </a:lnTo>
                  <a:lnTo>
                    <a:pt x="251" y="736"/>
                  </a:lnTo>
                  <a:lnTo>
                    <a:pt x="245" y="741"/>
                  </a:lnTo>
                  <a:lnTo>
                    <a:pt x="245" y="741"/>
                  </a:lnTo>
                  <a:lnTo>
                    <a:pt x="254" y="750"/>
                  </a:lnTo>
                  <a:lnTo>
                    <a:pt x="259" y="758"/>
                  </a:lnTo>
                  <a:lnTo>
                    <a:pt x="266" y="766"/>
                  </a:lnTo>
                  <a:lnTo>
                    <a:pt x="271" y="776"/>
                  </a:lnTo>
                  <a:lnTo>
                    <a:pt x="279" y="799"/>
                  </a:lnTo>
                  <a:lnTo>
                    <a:pt x="285" y="823"/>
                  </a:lnTo>
                  <a:lnTo>
                    <a:pt x="295" y="873"/>
                  </a:lnTo>
                  <a:lnTo>
                    <a:pt x="299" y="897"/>
                  </a:lnTo>
                  <a:lnTo>
                    <a:pt x="304" y="921"/>
                  </a:lnTo>
                  <a:lnTo>
                    <a:pt x="304" y="921"/>
                  </a:lnTo>
                  <a:lnTo>
                    <a:pt x="318" y="879"/>
                  </a:lnTo>
                  <a:lnTo>
                    <a:pt x="334" y="839"/>
                  </a:lnTo>
                  <a:lnTo>
                    <a:pt x="351" y="802"/>
                  </a:lnTo>
                  <a:lnTo>
                    <a:pt x="369" y="766"/>
                  </a:lnTo>
                  <a:lnTo>
                    <a:pt x="389" y="731"/>
                  </a:lnTo>
                  <a:lnTo>
                    <a:pt x="410" y="698"/>
                  </a:lnTo>
                  <a:lnTo>
                    <a:pt x="432" y="667"/>
                  </a:lnTo>
                  <a:lnTo>
                    <a:pt x="457" y="637"/>
                  </a:lnTo>
                  <a:lnTo>
                    <a:pt x="457" y="637"/>
                  </a:lnTo>
                  <a:close/>
                  <a:moveTo>
                    <a:pt x="286" y="901"/>
                  </a:moveTo>
                  <a:lnTo>
                    <a:pt x="286" y="901"/>
                  </a:lnTo>
                  <a:lnTo>
                    <a:pt x="276" y="848"/>
                  </a:lnTo>
                  <a:lnTo>
                    <a:pt x="271" y="823"/>
                  </a:lnTo>
                  <a:lnTo>
                    <a:pt x="265" y="800"/>
                  </a:lnTo>
                  <a:lnTo>
                    <a:pt x="265" y="800"/>
                  </a:lnTo>
                  <a:lnTo>
                    <a:pt x="261" y="789"/>
                  </a:lnTo>
                  <a:lnTo>
                    <a:pt x="257" y="779"/>
                  </a:lnTo>
                  <a:lnTo>
                    <a:pt x="251" y="769"/>
                  </a:lnTo>
                  <a:lnTo>
                    <a:pt x="244" y="761"/>
                  </a:lnTo>
                  <a:lnTo>
                    <a:pt x="237" y="754"/>
                  </a:lnTo>
                  <a:lnTo>
                    <a:pt x="229" y="750"/>
                  </a:lnTo>
                  <a:lnTo>
                    <a:pt x="224" y="750"/>
                  </a:lnTo>
                  <a:lnTo>
                    <a:pt x="219" y="750"/>
                  </a:lnTo>
                  <a:lnTo>
                    <a:pt x="214" y="750"/>
                  </a:lnTo>
                  <a:lnTo>
                    <a:pt x="209" y="752"/>
                  </a:lnTo>
                  <a:lnTo>
                    <a:pt x="209" y="752"/>
                  </a:lnTo>
                  <a:lnTo>
                    <a:pt x="209" y="768"/>
                  </a:lnTo>
                  <a:lnTo>
                    <a:pt x="210" y="782"/>
                  </a:lnTo>
                  <a:lnTo>
                    <a:pt x="214" y="811"/>
                  </a:lnTo>
                  <a:lnTo>
                    <a:pt x="216" y="824"/>
                  </a:lnTo>
                  <a:lnTo>
                    <a:pt x="216" y="838"/>
                  </a:lnTo>
                  <a:lnTo>
                    <a:pt x="214" y="851"/>
                  </a:lnTo>
                  <a:lnTo>
                    <a:pt x="210" y="862"/>
                  </a:lnTo>
                  <a:lnTo>
                    <a:pt x="210" y="862"/>
                  </a:lnTo>
                  <a:lnTo>
                    <a:pt x="206" y="835"/>
                  </a:lnTo>
                  <a:lnTo>
                    <a:pt x="203" y="809"/>
                  </a:lnTo>
                  <a:lnTo>
                    <a:pt x="200" y="783"/>
                  </a:lnTo>
                  <a:lnTo>
                    <a:pt x="198" y="769"/>
                  </a:lnTo>
                  <a:lnTo>
                    <a:pt x="193" y="755"/>
                  </a:lnTo>
                  <a:lnTo>
                    <a:pt x="193" y="755"/>
                  </a:lnTo>
                  <a:lnTo>
                    <a:pt x="191" y="768"/>
                  </a:lnTo>
                  <a:lnTo>
                    <a:pt x="191" y="781"/>
                  </a:lnTo>
                  <a:lnTo>
                    <a:pt x="191" y="807"/>
                  </a:lnTo>
                  <a:lnTo>
                    <a:pt x="189" y="820"/>
                  </a:lnTo>
                  <a:lnTo>
                    <a:pt x="189" y="832"/>
                  </a:lnTo>
                  <a:lnTo>
                    <a:pt x="186" y="844"/>
                  </a:lnTo>
                  <a:lnTo>
                    <a:pt x="182" y="854"/>
                  </a:lnTo>
                  <a:lnTo>
                    <a:pt x="182" y="854"/>
                  </a:lnTo>
                  <a:lnTo>
                    <a:pt x="179" y="821"/>
                  </a:lnTo>
                  <a:lnTo>
                    <a:pt x="179" y="793"/>
                  </a:lnTo>
                  <a:lnTo>
                    <a:pt x="179" y="793"/>
                  </a:lnTo>
                  <a:lnTo>
                    <a:pt x="181" y="776"/>
                  </a:lnTo>
                  <a:lnTo>
                    <a:pt x="182" y="761"/>
                  </a:lnTo>
                  <a:lnTo>
                    <a:pt x="181" y="754"/>
                  </a:lnTo>
                  <a:lnTo>
                    <a:pt x="179" y="750"/>
                  </a:lnTo>
                  <a:lnTo>
                    <a:pt x="175" y="747"/>
                  </a:lnTo>
                  <a:lnTo>
                    <a:pt x="168" y="745"/>
                  </a:lnTo>
                  <a:lnTo>
                    <a:pt x="168" y="745"/>
                  </a:lnTo>
                  <a:lnTo>
                    <a:pt x="161" y="758"/>
                  </a:lnTo>
                  <a:lnTo>
                    <a:pt x="154" y="772"/>
                  </a:lnTo>
                  <a:lnTo>
                    <a:pt x="147" y="786"/>
                  </a:lnTo>
                  <a:lnTo>
                    <a:pt x="139" y="797"/>
                  </a:lnTo>
                  <a:lnTo>
                    <a:pt x="139" y="797"/>
                  </a:lnTo>
                  <a:lnTo>
                    <a:pt x="137" y="789"/>
                  </a:lnTo>
                  <a:lnTo>
                    <a:pt x="139" y="782"/>
                  </a:lnTo>
                  <a:lnTo>
                    <a:pt x="140" y="776"/>
                  </a:lnTo>
                  <a:lnTo>
                    <a:pt x="143" y="771"/>
                  </a:lnTo>
                  <a:lnTo>
                    <a:pt x="149" y="759"/>
                  </a:lnTo>
                  <a:lnTo>
                    <a:pt x="151" y="752"/>
                  </a:lnTo>
                  <a:lnTo>
                    <a:pt x="153" y="745"/>
                  </a:lnTo>
                  <a:lnTo>
                    <a:pt x="153" y="745"/>
                  </a:lnTo>
                  <a:lnTo>
                    <a:pt x="141" y="755"/>
                  </a:lnTo>
                  <a:lnTo>
                    <a:pt x="132" y="768"/>
                  </a:lnTo>
                  <a:lnTo>
                    <a:pt x="122" y="781"/>
                  </a:lnTo>
                  <a:lnTo>
                    <a:pt x="115" y="796"/>
                  </a:lnTo>
                  <a:lnTo>
                    <a:pt x="108" y="810"/>
                  </a:lnTo>
                  <a:lnTo>
                    <a:pt x="102" y="827"/>
                  </a:lnTo>
                  <a:lnTo>
                    <a:pt x="91" y="861"/>
                  </a:lnTo>
                  <a:lnTo>
                    <a:pt x="73" y="929"/>
                  </a:lnTo>
                  <a:lnTo>
                    <a:pt x="61" y="963"/>
                  </a:lnTo>
                  <a:lnTo>
                    <a:pt x="56" y="978"/>
                  </a:lnTo>
                  <a:lnTo>
                    <a:pt x="47" y="994"/>
                  </a:lnTo>
                  <a:lnTo>
                    <a:pt x="47" y="994"/>
                  </a:lnTo>
                  <a:lnTo>
                    <a:pt x="56" y="1001"/>
                  </a:lnTo>
                  <a:lnTo>
                    <a:pt x="63" y="1009"/>
                  </a:lnTo>
                  <a:lnTo>
                    <a:pt x="76" y="1028"/>
                  </a:lnTo>
                  <a:lnTo>
                    <a:pt x="83" y="1036"/>
                  </a:lnTo>
                  <a:lnTo>
                    <a:pt x="90" y="1043"/>
                  </a:lnTo>
                  <a:lnTo>
                    <a:pt x="98" y="1049"/>
                  </a:lnTo>
                  <a:lnTo>
                    <a:pt x="108" y="1051"/>
                  </a:lnTo>
                  <a:lnTo>
                    <a:pt x="108" y="1051"/>
                  </a:lnTo>
                  <a:lnTo>
                    <a:pt x="111" y="1028"/>
                  </a:lnTo>
                  <a:lnTo>
                    <a:pt x="113" y="1004"/>
                  </a:lnTo>
                  <a:lnTo>
                    <a:pt x="119" y="955"/>
                  </a:lnTo>
                  <a:lnTo>
                    <a:pt x="123" y="905"/>
                  </a:lnTo>
                  <a:lnTo>
                    <a:pt x="127" y="882"/>
                  </a:lnTo>
                  <a:lnTo>
                    <a:pt x="132" y="859"/>
                  </a:lnTo>
                  <a:lnTo>
                    <a:pt x="132" y="859"/>
                  </a:lnTo>
                  <a:lnTo>
                    <a:pt x="133" y="851"/>
                  </a:lnTo>
                  <a:lnTo>
                    <a:pt x="136" y="841"/>
                  </a:lnTo>
                  <a:lnTo>
                    <a:pt x="139" y="837"/>
                  </a:lnTo>
                  <a:lnTo>
                    <a:pt x="141" y="832"/>
                  </a:lnTo>
                  <a:lnTo>
                    <a:pt x="144" y="830"/>
                  </a:lnTo>
                  <a:lnTo>
                    <a:pt x="150" y="830"/>
                  </a:lnTo>
                  <a:lnTo>
                    <a:pt x="150" y="830"/>
                  </a:lnTo>
                  <a:lnTo>
                    <a:pt x="143" y="856"/>
                  </a:lnTo>
                  <a:lnTo>
                    <a:pt x="137" y="882"/>
                  </a:lnTo>
                  <a:lnTo>
                    <a:pt x="133" y="907"/>
                  </a:lnTo>
                  <a:lnTo>
                    <a:pt x="130" y="932"/>
                  </a:lnTo>
                  <a:lnTo>
                    <a:pt x="126" y="983"/>
                  </a:lnTo>
                  <a:lnTo>
                    <a:pt x="125" y="1033"/>
                  </a:lnTo>
                  <a:lnTo>
                    <a:pt x="125" y="1033"/>
                  </a:lnTo>
                  <a:lnTo>
                    <a:pt x="122" y="1037"/>
                  </a:lnTo>
                  <a:lnTo>
                    <a:pt x="120" y="1042"/>
                  </a:lnTo>
                  <a:lnTo>
                    <a:pt x="119" y="1046"/>
                  </a:lnTo>
                  <a:lnTo>
                    <a:pt x="120" y="1051"/>
                  </a:lnTo>
                  <a:lnTo>
                    <a:pt x="120" y="1056"/>
                  </a:lnTo>
                  <a:lnTo>
                    <a:pt x="123" y="1060"/>
                  </a:lnTo>
                  <a:lnTo>
                    <a:pt x="126" y="1063"/>
                  </a:lnTo>
                  <a:lnTo>
                    <a:pt x="130" y="1064"/>
                  </a:lnTo>
                  <a:lnTo>
                    <a:pt x="130" y="1064"/>
                  </a:lnTo>
                  <a:lnTo>
                    <a:pt x="137" y="1018"/>
                  </a:lnTo>
                  <a:lnTo>
                    <a:pt x="141" y="995"/>
                  </a:lnTo>
                  <a:lnTo>
                    <a:pt x="144" y="984"/>
                  </a:lnTo>
                  <a:lnTo>
                    <a:pt x="147" y="974"/>
                  </a:lnTo>
                  <a:lnTo>
                    <a:pt x="147" y="974"/>
                  </a:lnTo>
                  <a:lnTo>
                    <a:pt x="149" y="985"/>
                  </a:lnTo>
                  <a:lnTo>
                    <a:pt x="149" y="998"/>
                  </a:lnTo>
                  <a:lnTo>
                    <a:pt x="146" y="1025"/>
                  </a:lnTo>
                  <a:lnTo>
                    <a:pt x="143" y="1049"/>
                  </a:lnTo>
                  <a:lnTo>
                    <a:pt x="143" y="1060"/>
                  </a:lnTo>
                  <a:lnTo>
                    <a:pt x="144" y="1071"/>
                  </a:lnTo>
                  <a:lnTo>
                    <a:pt x="144" y="1071"/>
                  </a:lnTo>
                  <a:lnTo>
                    <a:pt x="147" y="1071"/>
                  </a:lnTo>
                  <a:lnTo>
                    <a:pt x="151" y="1071"/>
                  </a:lnTo>
                  <a:lnTo>
                    <a:pt x="154" y="1073"/>
                  </a:lnTo>
                  <a:lnTo>
                    <a:pt x="158" y="1073"/>
                  </a:lnTo>
                  <a:lnTo>
                    <a:pt x="158" y="1073"/>
                  </a:lnTo>
                  <a:lnTo>
                    <a:pt x="160" y="1056"/>
                  </a:lnTo>
                  <a:lnTo>
                    <a:pt x="160" y="1037"/>
                  </a:lnTo>
                  <a:lnTo>
                    <a:pt x="161" y="1019"/>
                  </a:lnTo>
                  <a:lnTo>
                    <a:pt x="163" y="1012"/>
                  </a:lnTo>
                  <a:lnTo>
                    <a:pt x="165" y="1007"/>
                  </a:lnTo>
                  <a:lnTo>
                    <a:pt x="165" y="1007"/>
                  </a:lnTo>
                  <a:lnTo>
                    <a:pt x="168" y="1040"/>
                  </a:lnTo>
                  <a:lnTo>
                    <a:pt x="170" y="1059"/>
                  </a:lnTo>
                  <a:lnTo>
                    <a:pt x="171" y="1075"/>
                  </a:lnTo>
                  <a:lnTo>
                    <a:pt x="171" y="1075"/>
                  </a:lnTo>
                  <a:lnTo>
                    <a:pt x="181" y="1078"/>
                  </a:lnTo>
                  <a:lnTo>
                    <a:pt x="193" y="1081"/>
                  </a:lnTo>
                  <a:lnTo>
                    <a:pt x="202" y="1081"/>
                  </a:lnTo>
                  <a:lnTo>
                    <a:pt x="209" y="1081"/>
                  </a:lnTo>
                  <a:lnTo>
                    <a:pt x="214" y="1080"/>
                  </a:lnTo>
                  <a:lnTo>
                    <a:pt x="222" y="1078"/>
                  </a:lnTo>
                  <a:lnTo>
                    <a:pt x="222" y="1078"/>
                  </a:lnTo>
                  <a:lnTo>
                    <a:pt x="223" y="1066"/>
                  </a:lnTo>
                  <a:lnTo>
                    <a:pt x="223" y="1054"/>
                  </a:lnTo>
                  <a:lnTo>
                    <a:pt x="222" y="1030"/>
                  </a:lnTo>
                  <a:lnTo>
                    <a:pt x="220" y="1008"/>
                  </a:lnTo>
                  <a:lnTo>
                    <a:pt x="220" y="998"/>
                  </a:lnTo>
                  <a:lnTo>
                    <a:pt x="223" y="988"/>
                  </a:lnTo>
                  <a:lnTo>
                    <a:pt x="223" y="988"/>
                  </a:lnTo>
                  <a:lnTo>
                    <a:pt x="230" y="1032"/>
                  </a:lnTo>
                  <a:lnTo>
                    <a:pt x="233" y="1054"/>
                  </a:lnTo>
                  <a:lnTo>
                    <a:pt x="236" y="1075"/>
                  </a:lnTo>
                  <a:lnTo>
                    <a:pt x="236" y="1075"/>
                  </a:lnTo>
                  <a:lnTo>
                    <a:pt x="243" y="1074"/>
                  </a:lnTo>
                  <a:lnTo>
                    <a:pt x="251" y="1071"/>
                  </a:lnTo>
                  <a:lnTo>
                    <a:pt x="257" y="1067"/>
                  </a:lnTo>
                  <a:lnTo>
                    <a:pt x="262" y="1063"/>
                  </a:lnTo>
                  <a:lnTo>
                    <a:pt x="273" y="1053"/>
                  </a:lnTo>
                  <a:lnTo>
                    <a:pt x="283" y="1043"/>
                  </a:lnTo>
                  <a:lnTo>
                    <a:pt x="283" y="1043"/>
                  </a:lnTo>
                  <a:lnTo>
                    <a:pt x="285" y="1028"/>
                  </a:lnTo>
                  <a:lnTo>
                    <a:pt x="283" y="1022"/>
                  </a:lnTo>
                  <a:lnTo>
                    <a:pt x="282" y="1019"/>
                  </a:lnTo>
                  <a:lnTo>
                    <a:pt x="279" y="1018"/>
                  </a:lnTo>
                  <a:lnTo>
                    <a:pt x="279" y="1018"/>
                  </a:lnTo>
                  <a:lnTo>
                    <a:pt x="282" y="1012"/>
                  </a:lnTo>
                  <a:lnTo>
                    <a:pt x="282" y="1009"/>
                  </a:lnTo>
                  <a:lnTo>
                    <a:pt x="282" y="1004"/>
                  </a:lnTo>
                  <a:lnTo>
                    <a:pt x="282" y="1004"/>
                  </a:lnTo>
                  <a:lnTo>
                    <a:pt x="262" y="924"/>
                  </a:lnTo>
                  <a:lnTo>
                    <a:pt x="245" y="844"/>
                  </a:lnTo>
                  <a:lnTo>
                    <a:pt x="245" y="844"/>
                  </a:lnTo>
                  <a:lnTo>
                    <a:pt x="243" y="838"/>
                  </a:lnTo>
                  <a:lnTo>
                    <a:pt x="241" y="831"/>
                  </a:lnTo>
                  <a:lnTo>
                    <a:pt x="240" y="828"/>
                  </a:lnTo>
                  <a:lnTo>
                    <a:pt x="241" y="825"/>
                  </a:lnTo>
                  <a:lnTo>
                    <a:pt x="243" y="823"/>
                  </a:lnTo>
                  <a:lnTo>
                    <a:pt x="247" y="821"/>
                  </a:lnTo>
                  <a:lnTo>
                    <a:pt x="247" y="821"/>
                  </a:lnTo>
                  <a:lnTo>
                    <a:pt x="251" y="827"/>
                  </a:lnTo>
                  <a:lnTo>
                    <a:pt x="255" y="835"/>
                  </a:lnTo>
                  <a:lnTo>
                    <a:pt x="257" y="842"/>
                  </a:lnTo>
                  <a:lnTo>
                    <a:pt x="259" y="851"/>
                  </a:lnTo>
                  <a:lnTo>
                    <a:pt x="261" y="869"/>
                  </a:lnTo>
                  <a:lnTo>
                    <a:pt x="264" y="886"/>
                  </a:lnTo>
                  <a:lnTo>
                    <a:pt x="264" y="886"/>
                  </a:lnTo>
                  <a:lnTo>
                    <a:pt x="271" y="918"/>
                  </a:lnTo>
                  <a:lnTo>
                    <a:pt x="280" y="949"/>
                  </a:lnTo>
                  <a:lnTo>
                    <a:pt x="290" y="978"/>
                  </a:lnTo>
                  <a:lnTo>
                    <a:pt x="297" y="1007"/>
                  </a:lnTo>
                  <a:lnTo>
                    <a:pt x="297" y="1007"/>
                  </a:lnTo>
                  <a:lnTo>
                    <a:pt x="302" y="1004"/>
                  </a:lnTo>
                  <a:lnTo>
                    <a:pt x="304" y="1001"/>
                  </a:lnTo>
                  <a:lnTo>
                    <a:pt x="309" y="1000"/>
                  </a:lnTo>
                  <a:lnTo>
                    <a:pt x="311" y="997"/>
                  </a:lnTo>
                  <a:lnTo>
                    <a:pt x="311" y="997"/>
                  </a:lnTo>
                  <a:lnTo>
                    <a:pt x="306" y="976"/>
                  </a:lnTo>
                  <a:lnTo>
                    <a:pt x="299" y="950"/>
                  </a:lnTo>
                  <a:lnTo>
                    <a:pt x="292" y="924"/>
                  </a:lnTo>
                  <a:lnTo>
                    <a:pt x="286" y="901"/>
                  </a:lnTo>
                  <a:lnTo>
                    <a:pt x="286" y="901"/>
                  </a:lnTo>
                  <a:close/>
                  <a:moveTo>
                    <a:pt x="226" y="729"/>
                  </a:moveTo>
                  <a:lnTo>
                    <a:pt x="226" y="729"/>
                  </a:lnTo>
                  <a:lnTo>
                    <a:pt x="230" y="730"/>
                  </a:lnTo>
                  <a:lnTo>
                    <a:pt x="236" y="729"/>
                  </a:lnTo>
                  <a:lnTo>
                    <a:pt x="241" y="726"/>
                  </a:lnTo>
                  <a:lnTo>
                    <a:pt x="247" y="720"/>
                  </a:lnTo>
                  <a:lnTo>
                    <a:pt x="251" y="715"/>
                  </a:lnTo>
                  <a:lnTo>
                    <a:pt x="255" y="709"/>
                  </a:lnTo>
                  <a:lnTo>
                    <a:pt x="257" y="702"/>
                  </a:lnTo>
                  <a:lnTo>
                    <a:pt x="257" y="695"/>
                  </a:lnTo>
                  <a:lnTo>
                    <a:pt x="257" y="695"/>
                  </a:lnTo>
                  <a:lnTo>
                    <a:pt x="243" y="712"/>
                  </a:lnTo>
                  <a:lnTo>
                    <a:pt x="234" y="720"/>
                  </a:lnTo>
                  <a:lnTo>
                    <a:pt x="226" y="729"/>
                  </a:lnTo>
                  <a:lnTo>
                    <a:pt x="226" y="729"/>
                  </a:lnTo>
                  <a:close/>
                  <a:moveTo>
                    <a:pt x="254" y="670"/>
                  </a:moveTo>
                  <a:lnTo>
                    <a:pt x="254" y="670"/>
                  </a:lnTo>
                  <a:lnTo>
                    <a:pt x="252" y="668"/>
                  </a:lnTo>
                  <a:lnTo>
                    <a:pt x="250" y="664"/>
                  </a:lnTo>
                  <a:lnTo>
                    <a:pt x="248" y="663"/>
                  </a:lnTo>
                  <a:lnTo>
                    <a:pt x="247" y="661"/>
                  </a:lnTo>
                  <a:lnTo>
                    <a:pt x="244" y="661"/>
                  </a:lnTo>
                  <a:lnTo>
                    <a:pt x="244" y="661"/>
                  </a:lnTo>
                  <a:lnTo>
                    <a:pt x="241" y="674"/>
                  </a:lnTo>
                  <a:lnTo>
                    <a:pt x="236" y="685"/>
                  </a:lnTo>
                  <a:lnTo>
                    <a:pt x="227" y="695"/>
                  </a:lnTo>
                  <a:lnTo>
                    <a:pt x="217" y="702"/>
                  </a:lnTo>
                  <a:lnTo>
                    <a:pt x="206" y="709"/>
                  </a:lnTo>
                  <a:lnTo>
                    <a:pt x="193" y="715"/>
                  </a:lnTo>
                  <a:lnTo>
                    <a:pt x="179" y="719"/>
                  </a:lnTo>
                  <a:lnTo>
                    <a:pt x="165" y="722"/>
                  </a:lnTo>
                  <a:lnTo>
                    <a:pt x="165" y="722"/>
                  </a:lnTo>
                  <a:lnTo>
                    <a:pt x="172" y="727"/>
                  </a:lnTo>
                  <a:lnTo>
                    <a:pt x="179" y="730"/>
                  </a:lnTo>
                  <a:lnTo>
                    <a:pt x="186" y="733"/>
                  </a:lnTo>
                  <a:lnTo>
                    <a:pt x="193" y="733"/>
                  </a:lnTo>
                  <a:lnTo>
                    <a:pt x="199" y="731"/>
                  </a:lnTo>
                  <a:lnTo>
                    <a:pt x="206" y="729"/>
                  </a:lnTo>
                  <a:lnTo>
                    <a:pt x="213" y="726"/>
                  </a:lnTo>
                  <a:lnTo>
                    <a:pt x="219" y="720"/>
                  </a:lnTo>
                  <a:lnTo>
                    <a:pt x="230" y="709"/>
                  </a:lnTo>
                  <a:lnTo>
                    <a:pt x="240" y="696"/>
                  </a:lnTo>
                  <a:lnTo>
                    <a:pt x="248" y="682"/>
                  </a:lnTo>
                  <a:lnTo>
                    <a:pt x="254" y="670"/>
                  </a:lnTo>
                  <a:lnTo>
                    <a:pt x="254" y="670"/>
                  </a:lnTo>
                  <a:close/>
                  <a:moveTo>
                    <a:pt x="168" y="705"/>
                  </a:moveTo>
                  <a:lnTo>
                    <a:pt x="168" y="705"/>
                  </a:lnTo>
                  <a:lnTo>
                    <a:pt x="179" y="703"/>
                  </a:lnTo>
                  <a:lnTo>
                    <a:pt x="192" y="700"/>
                  </a:lnTo>
                  <a:lnTo>
                    <a:pt x="205" y="695"/>
                  </a:lnTo>
                  <a:lnTo>
                    <a:pt x="214" y="688"/>
                  </a:lnTo>
                  <a:lnTo>
                    <a:pt x="223" y="681"/>
                  </a:lnTo>
                  <a:lnTo>
                    <a:pt x="226" y="675"/>
                  </a:lnTo>
                  <a:lnTo>
                    <a:pt x="227" y="671"/>
                  </a:lnTo>
                  <a:lnTo>
                    <a:pt x="227" y="667"/>
                  </a:lnTo>
                  <a:lnTo>
                    <a:pt x="227" y="661"/>
                  </a:lnTo>
                  <a:lnTo>
                    <a:pt x="224" y="656"/>
                  </a:lnTo>
                  <a:lnTo>
                    <a:pt x="222" y="651"/>
                  </a:lnTo>
                  <a:lnTo>
                    <a:pt x="222" y="651"/>
                  </a:lnTo>
                  <a:lnTo>
                    <a:pt x="214" y="658"/>
                  </a:lnTo>
                  <a:lnTo>
                    <a:pt x="206" y="665"/>
                  </a:lnTo>
                  <a:lnTo>
                    <a:pt x="191" y="677"/>
                  </a:lnTo>
                  <a:lnTo>
                    <a:pt x="172" y="688"/>
                  </a:lnTo>
                  <a:lnTo>
                    <a:pt x="154" y="698"/>
                  </a:lnTo>
                  <a:lnTo>
                    <a:pt x="154" y="698"/>
                  </a:lnTo>
                  <a:lnTo>
                    <a:pt x="154" y="700"/>
                  </a:lnTo>
                  <a:lnTo>
                    <a:pt x="156" y="702"/>
                  </a:lnTo>
                  <a:lnTo>
                    <a:pt x="160" y="705"/>
                  </a:lnTo>
                  <a:lnTo>
                    <a:pt x="164" y="705"/>
                  </a:lnTo>
                  <a:lnTo>
                    <a:pt x="168" y="705"/>
                  </a:lnTo>
                  <a:lnTo>
                    <a:pt x="168" y="705"/>
                  </a:lnTo>
                  <a:close/>
                  <a:moveTo>
                    <a:pt x="189" y="639"/>
                  </a:moveTo>
                  <a:lnTo>
                    <a:pt x="189" y="639"/>
                  </a:lnTo>
                  <a:lnTo>
                    <a:pt x="179" y="642"/>
                  </a:lnTo>
                  <a:lnTo>
                    <a:pt x="171" y="646"/>
                  </a:lnTo>
                  <a:lnTo>
                    <a:pt x="164" y="650"/>
                  </a:lnTo>
                  <a:lnTo>
                    <a:pt x="160" y="657"/>
                  </a:lnTo>
                  <a:lnTo>
                    <a:pt x="156" y="664"/>
                  </a:lnTo>
                  <a:lnTo>
                    <a:pt x="153" y="671"/>
                  </a:lnTo>
                  <a:lnTo>
                    <a:pt x="153" y="679"/>
                  </a:lnTo>
                  <a:lnTo>
                    <a:pt x="153" y="686"/>
                  </a:lnTo>
                  <a:lnTo>
                    <a:pt x="153" y="686"/>
                  </a:lnTo>
                  <a:lnTo>
                    <a:pt x="161" y="682"/>
                  </a:lnTo>
                  <a:lnTo>
                    <a:pt x="168" y="678"/>
                  </a:lnTo>
                  <a:lnTo>
                    <a:pt x="181" y="670"/>
                  </a:lnTo>
                  <a:lnTo>
                    <a:pt x="192" y="658"/>
                  </a:lnTo>
                  <a:lnTo>
                    <a:pt x="205" y="649"/>
                  </a:lnTo>
                  <a:lnTo>
                    <a:pt x="205" y="649"/>
                  </a:lnTo>
                  <a:lnTo>
                    <a:pt x="205" y="649"/>
                  </a:lnTo>
                  <a:lnTo>
                    <a:pt x="205" y="646"/>
                  </a:lnTo>
                  <a:lnTo>
                    <a:pt x="205" y="643"/>
                  </a:lnTo>
                  <a:lnTo>
                    <a:pt x="205" y="643"/>
                  </a:lnTo>
                  <a:lnTo>
                    <a:pt x="200" y="643"/>
                  </a:lnTo>
                  <a:lnTo>
                    <a:pt x="198" y="642"/>
                  </a:lnTo>
                  <a:lnTo>
                    <a:pt x="193" y="640"/>
                  </a:lnTo>
                  <a:lnTo>
                    <a:pt x="189" y="639"/>
                  </a:lnTo>
                  <a:lnTo>
                    <a:pt x="189" y="6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grpSp>
          <p:nvGrpSpPr>
            <p:cNvPr id="10" name="组合 17">
              <a:extLst>
                <a:ext uri="{FF2B5EF4-FFF2-40B4-BE49-F238E27FC236}">
                  <a16:creationId xmlns:a16="http://schemas.microsoft.com/office/drawing/2014/main" id="{83897FEF-8FC3-39E0-6F7D-2504A27BEF98}"/>
                </a:ext>
              </a:extLst>
            </p:cNvPr>
            <p:cNvGrpSpPr/>
            <p:nvPr/>
          </p:nvGrpSpPr>
          <p:grpSpPr>
            <a:xfrm>
              <a:off x="6680153" y="1838752"/>
              <a:ext cx="892175" cy="561975"/>
              <a:chOff x="2163763" y="1033463"/>
              <a:chExt cx="892175" cy="561975"/>
            </a:xfrm>
          </p:grpSpPr>
          <p:sp>
            <p:nvSpPr>
              <p:cNvPr id="11" name="Freeform 128">
                <a:extLst>
                  <a:ext uri="{FF2B5EF4-FFF2-40B4-BE49-F238E27FC236}">
                    <a16:creationId xmlns:a16="http://schemas.microsoft.com/office/drawing/2014/main" id="{142A713F-5D3C-5EC6-BFE2-A74D156875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7326" y="1279525"/>
                <a:ext cx="161925" cy="165100"/>
              </a:xfrm>
              <a:custGeom>
                <a:avLst/>
                <a:gdLst/>
                <a:ahLst/>
                <a:cxnLst>
                  <a:cxn ang="0">
                    <a:pos x="252" y="126"/>
                  </a:cxn>
                  <a:cxn ang="0">
                    <a:pos x="233" y="126"/>
                  </a:cxn>
                  <a:cxn ang="0">
                    <a:pos x="203" y="105"/>
                  </a:cxn>
                  <a:cxn ang="0">
                    <a:pos x="175" y="98"/>
                  </a:cxn>
                  <a:cxn ang="0">
                    <a:pos x="137" y="116"/>
                  </a:cxn>
                  <a:cxn ang="0">
                    <a:pos x="120" y="151"/>
                  </a:cxn>
                  <a:cxn ang="0">
                    <a:pos x="125" y="186"/>
                  </a:cxn>
                  <a:cxn ang="0">
                    <a:pos x="144" y="206"/>
                  </a:cxn>
                  <a:cxn ang="0">
                    <a:pos x="167" y="210"/>
                  </a:cxn>
                  <a:cxn ang="0">
                    <a:pos x="212" y="209"/>
                  </a:cxn>
                  <a:cxn ang="0">
                    <a:pos x="231" y="224"/>
                  </a:cxn>
                  <a:cxn ang="0">
                    <a:pos x="242" y="259"/>
                  </a:cxn>
                  <a:cxn ang="0">
                    <a:pos x="228" y="288"/>
                  </a:cxn>
                  <a:cxn ang="0">
                    <a:pos x="185" y="309"/>
                  </a:cxn>
                  <a:cxn ang="0">
                    <a:pos x="130" y="310"/>
                  </a:cxn>
                  <a:cxn ang="0">
                    <a:pos x="57" y="288"/>
                  </a:cxn>
                  <a:cxn ang="0">
                    <a:pos x="9" y="210"/>
                  </a:cxn>
                  <a:cxn ang="0">
                    <a:pos x="0" y="161"/>
                  </a:cxn>
                  <a:cxn ang="0">
                    <a:pos x="8" y="112"/>
                  </a:cxn>
                  <a:cxn ang="0">
                    <a:pos x="18" y="98"/>
                  </a:cxn>
                  <a:cxn ang="0">
                    <a:pos x="22" y="81"/>
                  </a:cxn>
                  <a:cxn ang="0">
                    <a:pos x="57" y="38"/>
                  </a:cxn>
                  <a:cxn ang="0">
                    <a:pos x="126" y="3"/>
                  </a:cxn>
                  <a:cxn ang="0">
                    <a:pos x="160" y="1"/>
                  </a:cxn>
                  <a:cxn ang="0">
                    <a:pos x="219" y="22"/>
                  </a:cxn>
                  <a:cxn ang="0">
                    <a:pos x="255" y="21"/>
                  </a:cxn>
                  <a:cxn ang="0">
                    <a:pos x="286" y="12"/>
                  </a:cxn>
                  <a:cxn ang="0">
                    <a:pos x="304" y="28"/>
                  </a:cxn>
                  <a:cxn ang="0">
                    <a:pos x="306" y="59"/>
                  </a:cxn>
                  <a:cxn ang="0">
                    <a:pos x="271" y="122"/>
                  </a:cxn>
                  <a:cxn ang="0">
                    <a:pos x="279" y="26"/>
                  </a:cxn>
                  <a:cxn ang="0">
                    <a:pos x="241" y="50"/>
                  </a:cxn>
                  <a:cxn ang="0">
                    <a:pos x="213" y="39"/>
                  </a:cxn>
                  <a:cxn ang="0">
                    <a:pos x="186" y="24"/>
                  </a:cxn>
                  <a:cxn ang="0">
                    <a:pos x="119" y="22"/>
                  </a:cxn>
                  <a:cxn ang="0">
                    <a:pos x="61" y="56"/>
                  </a:cxn>
                  <a:cxn ang="0">
                    <a:pos x="24" y="112"/>
                  </a:cxn>
                  <a:cxn ang="0">
                    <a:pos x="16" y="163"/>
                  </a:cxn>
                  <a:cxn ang="0">
                    <a:pos x="39" y="238"/>
                  </a:cxn>
                  <a:cxn ang="0">
                    <a:pos x="78" y="279"/>
                  </a:cxn>
                  <a:cxn ang="0">
                    <a:pos x="106" y="290"/>
                  </a:cxn>
                  <a:cxn ang="0">
                    <a:pos x="168" y="295"/>
                  </a:cxn>
                  <a:cxn ang="0">
                    <a:pos x="210" y="281"/>
                  </a:cxn>
                  <a:cxn ang="0">
                    <a:pos x="223" y="251"/>
                  </a:cxn>
                  <a:cxn ang="0">
                    <a:pos x="205" y="226"/>
                  </a:cxn>
                  <a:cxn ang="0">
                    <a:pos x="161" y="227"/>
                  </a:cxn>
                  <a:cxn ang="0">
                    <a:pos x="132" y="217"/>
                  </a:cxn>
                  <a:cxn ang="0">
                    <a:pos x="108" y="185"/>
                  </a:cxn>
                  <a:cxn ang="0">
                    <a:pos x="104" y="146"/>
                  </a:cxn>
                  <a:cxn ang="0">
                    <a:pos x="120" y="109"/>
                  </a:cxn>
                  <a:cxn ang="0">
                    <a:pos x="147" y="91"/>
                  </a:cxn>
                  <a:cxn ang="0">
                    <a:pos x="189" y="85"/>
                  </a:cxn>
                  <a:cxn ang="0">
                    <a:pos x="223" y="98"/>
                  </a:cxn>
                  <a:cxn ang="0">
                    <a:pos x="251" y="111"/>
                  </a:cxn>
                  <a:cxn ang="0">
                    <a:pos x="273" y="94"/>
                  </a:cxn>
                  <a:cxn ang="0">
                    <a:pos x="293" y="52"/>
                  </a:cxn>
                  <a:cxn ang="0">
                    <a:pos x="285" y="31"/>
                  </a:cxn>
                </a:cxnLst>
                <a:rect l="0" t="0" r="r" b="b"/>
                <a:pathLst>
                  <a:path w="307" h="311">
                    <a:moveTo>
                      <a:pt x="259" y="130"/>
                    </a:moveTo>
                    <a:lnTo>
                      <a:pt x="259" y="130"/>
                    </a:lnTo>
                    <a:lnTo>
                      <a:pt x="257" y="127"/>
                    </a:lnTo>
                    <a:lnTo>
                      <a:pt x="252" y="126"/>
                    </a:lnTo>
                    <a:lnTo>
                      <a:pt x="247" y="127"/>
                    </a:lnTo>
                    <a:lnTo>
                      <a:pt x="241" y="127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26" y="123"/>
                    </a:lnTo>
                    <a:lnTo>
                      <a:pt x="220" y="119"/>
                    </a:lnTo>
                    <a:lnTo>
                      <a:pt x="209" y="109"/>
                    </a:lnTo>
                    <a:lnTo>
                      <a:pt x="203" y="105"/>
                    </a:lnTo>
                    <a:lnTo>
                      <a:pt x="196" y="101"/>
                    </a:lnTo>
                    <a:lnTo>
                      <a:pt x="186" y="98"/>
                    </a:lnTo>
                    <a:lnTo>
                      <a:pt x="175" y="98"/>
                    </a:lnTo>
                    <a:lnTo>
                      <a:pt x="175" y="98"/>
                    </a:lnTo>
                    <a:lnTo>
                      <a:pt x="165" y="101"/>
                    </a:lnTo>
                    <a:lnTo>
                      <a:pt x="154" y="105"/>
                    </a:lnTo>
                    <a:lnTo>
                      <a:pt x="144" y="111"/>
                    </a:lnTo>
                    <a:lnTo>
                      <a:pt x="137" y="116"/>
                    </a:lnTo>
                    <a:lnTo>
                      <a:pt x="137" y="116"/>
                    </a:lnTo>
                    <a:lnTo>
                      <a:pt x="129" y="126"/>
                    </a:lnTo>
                    <a:lnTo>
                      <a:pt x="123" y="139"/>
                    </a:lnTo>
                    <a:lnTo>
                      <a:pt x="120" y="151"/>
                    </a:lnTo>
                    <a:lnTo>
                      <a:pt x="120" y="165"/>
                    </a:lnTo>
                    <a:lnTo>
                      <a:pt x="120" y="172"/>
                    </a:lnTo>
                    <a:lnTo>
                      <a:pt x="122" y="179"/>
                    </a:lnTo>
                    <a:lnTo>
                      <a:pt x="125" y="186"/>
                    </a:lnTo>
                    <a:lnTo>
                      <a:pt x="127" y="192"/>
                    </a:lnTo>
                    <a:lnTo>
                      <a:pt x="132" y="198"/>
                    </a:lnTo>
                    <a:lnTo>
                      <a:pt x="137" y="202"/>
                    </a:lnTo>
                    <a:lnTo>
                      <a:pt x="144" y="206"/>
                    </a:lnTo>
                    <a:lnTo>
                      <a:pt x="151" y="209"/>
                    </a:lnTo>
                    <a:lnTo>
                      <a:pt x="151" y="209"/>
                    </a:lnTo>
                    <a:lnTo>
                      <a:pt x="158" y="210"/>
                    </a:lnTo>
                    <a:lnTo>
                      <a:pt x="167" y="210"/>
                    </a:lnTo>
                    <a:lnTo>
                      <a:pt x="182" y="209"/>
                    </a:lnTo>
                    <a:lnTo>
                      <a:pt x="198" y="208"/>
                    </a:lnTo>
                    <a:lnTo>
                      <a:pt x="205" y="208"/>
                    </a:lnTo>
                    <a:lnTo>
                      <a:pt x="212" y="209"/>
                    </a:lnTo>
                    <a:lnTo>
                      <a:pt x="212" y="209"/>
                    </a:lnTo>
                    <a:lnTo>
                      <a:pt x="220" y="212"/>
                    </a:lnTo>
                    <a:lnTo>
                      <a:pt x="226" y="217"/>
                    </a:lnTo>
                    <a:lnTo>
                      <a:pt x="231" y="224"/>
                    </a:lnTo>
                    <a:lnTo>
                      <a:pt x="235" y="233"/>
                    </a:lnTo>
                    <a:lnTo>
                      <a:pt x="238" y="241"/>
                    </a:lnTo>
                    <a:lnTo>
                      <a:pt x="241" y="250"/>
                    </a:lnTo>
                    <a:lnTo>
                      <a:pt x="242" y="259"/>
                    </a:lnTo>
                    <a:lnTo>
                      <a:pt x="242" y="268"/>
                    </a:lnTo>
                    <a:lnTo>
                      <a:pt x="242" y="268"/>
                    </a:lnTo>
                    <a:lnTo>
                      <a:pt x="235" y="279"/>
                    </a:lnTo>
                    <a:lnTo>
                      <a:pt x="228" y="288"/>
                    </a:lnTo>
                    <a:lnTo>
                      <a:pt x="219" y="295"/>
                    </a:lnTo>
                    <a:lnTo>
                      <a:pt x="207" y="302"/>
                    </a:lnTo>
                    <a:lnTo>
                      <a:pt x="196" y="306"/>
                    </a:lnTo>
                    <a:lnTo>
                      <a:pt x="185" y="309"/>
                    </a:lnTo>
                    <a:lnTo>
                      <a:pt x="171" y="310"/>
                    </a:lnTo>
                    <a:lnTo>
                      <a:pt x="158" y="311"/>
                    </a:lnTo>
                    <a:lnTo>
                      <a:pt x="144" y="311"/>
                    </a:lnTo>
                    <a:lnTo>
                      <a:pt x="130" y="310"/>
                    </a:lnTo>
                    <a:lnTo>
                      <a:pt x="104" y="304"/>
                    </a:lnTo>
                    <a:lnTo>
                      <a:pt x="78" y="297"/>
                    </a:lnTo>
                    <a:lnTo>
                      <a:pt x="57" y="288"/>
                    </a:lnTo>
                    <a:lnTo>
                      <a:pt x="57" y="288"/>
                    </a:lnTo>
                    <a:lnTo>
                      <a:pt x="43" y="272"/>
                    </a:lnTo>
                    <a:lnTo>
                      <a:pt x="31" y="254"/>
                    </a:lnTo>
                    <a:lnTo>
                      <a:pt x="18" y="233"/>
                    </a:lnTo>
                    <a:lnTo>
                      <a:pt x="9" y="210"/>
                    </a:lnTo>
                    <a:lnTo>
                      <a:pt x="5" y="199"/>
                    </a:lnTo>
                    <a:lnTo>
                      <a:pt x="2" y="186"/>
                    </a:lnTo>
                    <a:lnTo>
                      <a:pt x="1" y="174"/>
                    </a:lnTo>
                    <a:lnTo>
                      <a:pt x="0" y="161"/>
                    </a:lnTo>
                    <a:lnTo>
                      <a:pt x="0" y="149"/>
                    </a:lnTo>
                    <a:lnTo>
                      <a:pt x="1" y="137"/>
                    </a:lnTo>
                    <a:lnTo>
                      <a:pt x="4" y="125"/>
                    </a:lnTo>
                    <a:lnTo>
                      <a:pt x="8" y="112"/>
                    </a:lnTo>
                    <a:lnTo>
                      <a:pt x="8" y="112"/>
                    </a:lnTo>
                    <a:lnTo>
                      <a:pt x="11" y="108"/>
                    </a:lnTo>
                    <a:lnTo>
                      <a:pt x="14" y="102"/>
                    </a:lnTo>
                    <a:lnTo>
                      <a:pt x="18" y="98"/>
                    </a:lnTo>
                    <a:lnTo>
                      <a:pt x="19" y="92"/>
                    </a:lnTo>
                    <a:lnTo>
                      <a:pt x="19" y="92"/>
                    </a:lnTo>
                    <a:lnTo>
                      <a:pt x="21" y="87"/>
                    </a:lnTo>
                    <a:lnTo>
                      <a:pt x="22" y="81"/>
                    </a:lnTo>
                    <a:lnTo>
                      <a:pt x="22" y="81"/>
                    </a:lnTo>
                    <a:lnTo>
                      <a:pt x="31" y="66"/>
                    </a:lnTo>
                    <a:lnTo>
                      <a:pt x="43" y="52"/>
                    </a:lnTo>
                    <a:lnTo>
                      <a:pt x="57" y="38"/>
                    </a:lnTo>
                    <a:lnTo>
                      <a:pt x="73" y="26"/>
                    </a:lnTo>
                    <a:lnTo>
                      <a:pt x="91" y="15"/>
                    </a:lnTo>
                    <a:lnTo>
                      <a:pt x="108" y="8"/>
                    </a:lnTo>
                    <a:lnTo>
                      <a:pt x="126" y="3"/>
                    </a:lnTo>
                    <a:lnTo>
                      <a:pt x="136" y="1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60" y="1"/>
                    </a:lnTo>
                    <a:lnTo>
                      <a:pt x="174" y="4"/>
                    </a:lnTo>
                    <a:lnTo>
                      <a:pt x="186" y="8"/>
                    </a:lnTo>
                    <a:lnTo>
                      <a:pt x="196" y="12"/>
                    </a:lnTo>
                    <a:lnTo>
                      <a:pt x="219" y="22"/>
                    </a:lnTo>
                    <a:lnTo>
                      <a:pt x="230" y="25"/>
                    </a:lnTo>
                    <a:lnTo>
                      <a:pt x="242" y="28"/>
                    </a:lnTo>
                    <a:lnTo>
                      <a:pt x="242" y="28"/>
                    </a:lnTo>
                    <a:lnTo>
                      <a:pt x="255" y="21"/>
                    </a:lnTo>
                    <a:lnTo>
                      <a:pt x="266" y="14"/>
                    </a:lnTo>
                    <a:lnTo>
                      <a:pt x="273" y="11"/>
                    </a:lnTo>
                    <a:lnTo>
                      <a:pt x="279" y="11"/>
                    </a:lnTo>
                    <a:lnTo>
                      <a:pt x="286" y="12"/>
                    </a:lnTo>
                    <a:lnTo>
                      <a:pt x="294" y="17"/>
                    </a:lnTo>
                    <a:lnTo>
                      <a:pt x="294" y="17"/>
                    </a:lnTo>
                    <a:lnTo>
                      <a:pt x="300" y="21"/>
                    </a:lnTo>
                    <a:lnTo>
                      <a:pt x="304" y="28"/>
                    </a:lnTo>
                    <a:lnTo>
                      <a:pt x="307" y="33"/>
                    </a:lnTo>
                    <a:lnTo>
                      <a:pt x="307" y="42"/>
                    </a:lnTo>
                    <a:lnTo>
                      <a:pt x="307" y="50"/>
                    </a:lnTo>
                    <a:lnTo>
                      <a:pt x="306" y="59"/>
                    </a:lnTo>
                    <a:lnTo>
                      <a:pt x="300" y="76"/>
                    </a:lnTo>
                    <a:lnTo>
                      <a:pt x="292" y="92"/>
                    </a:lnTo>
                    <a:lnTo>
                      <a:pt x="282" y="109"/>
                    </a:lnTo>
                    <a:lnTo>
                      <a:pt x="271" y="122"/>
                    </a:lnTo>
                    <a:lnTo>
                      <a:pt x="259" y="130"/>
                    </a:lnTo>
                    <a:lnTo>
                      <a:pt x="259" y="130"/>
                    </a:lnTo>
                    <a:close/>
                    <a:moveTo>
                      <a:pt x="279" y="26"/>
                    </a:moveTo>
                    <a:lnTo>
                      <a:pt x="279" y="26"/>
                    </a:lnTo>
                    <a:lnTo>
                      <a:pt x="268" y="36"/>
                    </a:lnTo>
                    <a:lnTo>
                      <a:pt x="255" y="45"/>
                    </a:lnTo>
                    <a:lnTo>
                      <a:pt x="248" y="49"/>
                    </a:lnTo>
                    <a:lnTo>
                      <a:pt x="241" y="50"/>
                    </a:lnTo>
                    <a:lnTo>
                      <a:pt x="233" y="50"/>
                    </a:lnTo>
                    <a:lnTo>
                      <a:pt x="224" y="49"/>
                    </a:lnTo>
                    <a:lnTo>
                      <a:pt x="224" y="49"/>
                    </a:lnTo>
                    <a:lnTo>
                      <a:pt x="213" y="39"/>
                    </a:lnTo>
                    <a:lnTo>
                      <a:pt x="207" y="35"/>
                    </a:lnTo>
                    <a:lnTo>
                      <a:pt x="203" y="32"/>
                    </a:lnTo>
                    <a:lnTo>
                      <a:pt x="203" y="32"/>
                    </a:lnTo>
                    <a:lnTo>
                      <a:pt x="186" y="24"/>
                    </a:lnTo>
                    <a:lnTo>
                      <a:pt x="169" y="19"/>
                    </a:lnTo>
                    <a:lnTo>
                      <a:pt x="153" y="18"/>
                    </a:lnTo>
                    <a:lnTo>
                      <a:pt x="136" y="19"/>
                    </a:lnTo>
                    <a:lnTo>
                      <a:pt x="119" y="22"/>
                    </a:lnTo>
                    <a:lnTo>
                      <a:pt x="104" y="28"/>
                    </a:lnTo>
                    <a:lnTo>
                      <a:pt x="88" y="35"/>
                    </a:lnTo>
                    <a:lnTo>
                      <a:pt x="74" y="45"/>
                    </a:lnTo>
                    <a:lnTo>
                      <a:pt x="61" y="56"/>
                    </a:lnTo>
                    <a:lnTo>
                      <a:pt x="50" y="69"/>
                    </a:lnTo>
                    <a:lnTo>
                      <a:pt x="39" y="81"/>
                    </a:lnTo>
                    <a:lnTo>
                      <a:pt x="31" y="97"/>
                    </a:lnTo>
                    <a:lnTo>
                      <a:pt x="24" y="112"/>
                    </a:lnTo>
                    <a:lnTo>
                      <a:pt x="19" y="129"/>
                    </a:lnTo>
                    <a:lnTo>
                      <a:pt x="16" y="146"/>
                    </a:lnTo>
                    <a:lnTo>
                      <a:pt x="16" y="163"/>
                    </a:lnTo>
                    <a:lnTo>
                      <a:pt x="16" y="163"/>
                    </a:lnTo>
                    <a:lnTo>
                      <a:pt x="19" y="182"/>
                    </a:lnTo>
                    <a:lnTo>
                      <a:pt x="24" y="202"/>
                    </a:lnTo>
                    <a:lnTo>
                      <a:pt x="31" y="222"/>
                    </a:lnTo>
                    <a:lnTo>
                      <a:pt x="39" y="238"/>
                    </a:lnTo>
                    <a:lnTo>
                      <a:pt x="50" y="255"/>
                    </a:lnTo>
                    <a:lnTo>
                      <a:pt x="64" y="269"/>
                    </a:lnTo>
                    <a:lnTo>
                      <a:pt x="71" y="275"/>
                    </a:lnTo>
                    <a:lnTo>
                      <a:pt x="78" y="279"/>
                    </a:lnTo>
                    <a:lnTo>
                      <a:pt x="87" y="283"/>
                    </a:lnTo>
                    <a:lnTo>
                      <a:pt x="95" y="288"/>
                    </a:lnTo>
                    <a:lnTo>
                      <a:pt x="95" y="288"/>
                    </a:lnTo>
                    <a:lnTo>
                      <a:pt x="106" y="290"/>
                    </a:lnTo>
                    <a:lnTo>
                      <a:pt x="118" y="292"/>
                    </a:lnTo>
                    <a:lnTo>
                      <a:pt x="143" y="295"/>
                    </a:lnTo>
                    <a:lnTo>
                      <a:pt x="155" y="295"/>
                    </a:lnTo>
                    <a:lnTo>
                      <a:pt x="168" y="295"/>
                    </a:lnTo>
                    <a:lnTo>
                      <a:pt x="181" y="292"/>
                    </a:lnTo>
                    <a:lnTo>
                      <a:pt x="192" y="290"/>
                    </a:lnTo>
                    <a:lnTo>
                      <a:pt x="202" y="286"/>
                    </a:lnTo>
                    <a:lnTo>
                      <a:pt x="210" y="281"/>
                    </a:lnTo>
                    <a:lnTo>
                      <a:pt x="217" y="275"/>
                    </a:lnTo>
                    <a:lnTo>
                      <a:pt x="221" y="268"/>
                    </a:lnTo>
                    <a:lnTo>
                      <a:pt x="224" y="259"/>
                    </a:lnTo>
                    <a:lnTo>
                      <a:pt x="223" y="251"/>
                    </a:lnTo>
                    <a:lnTo>
                      <a:pt x="219" y="240"/>
                    </a:lnTo>
                    <a:lnTo>
                      <a:pt x="212" y="227"/>
                    </a:lnTo>
                    <a:lnTo>
                      <a:pt x="212" y="227"/>
                    </a:lnTo>
                    <a:lnTo>
                      <a:pt x="205" y="226"/>
                    </a:lnTo>
                    <a:lnTo>
                      <a:pt x="198" y="224"/>
                    </a:lnTo>
                    <a:lnTo>
                      <a:pt x="184" y="224"/>
                    </a:lnTo>
                    <a:lnTo>
                      <a:pt x="172" y="227"/>
                    </a:lnTo>
                    <a:lnTo>
                      <a:pt x="161" y="227"/>
                    </a:lnTo>
                    <a:lnTo>
                      <a:pt x="161" y="227"/>
                    </a:lnTo>
                    <a:lnTo>
                      <a:pt x="150" y="226"/>
                    </a:lnTo>
                    <a:lnTo>
                      <a:pt x="140" y="222"/>
                    </a:lnTo>
                    <a:lnTo>
                      <a:pt x="132" y="217"/>
                    </a:lnTo>
                    <a:lnTo>
                      <a:pt x="125" y="210"/>
                    </a:lnTo>
                    <a:lnTo>
                      <a:pt x="118" y="203"/>
                    </a:lnTo>
                    <a:lnTo>
                      <a:pt x="112" y="195"/>
                    </a:lnTo>
                    <a:lnTo>
                      <a:pt x="108" y="185"/>
                    </a:lnTo>
                    <a:lnTo>
                      <a:pt x="105" y="175"/>
                    </a:lnTo>
                    <a:lnTo>
                      <a:pt x="104" y="165"/>
                    </a:lnTo>
                    <a:lnTo>
                      <a:pt x="104" y="156"/>
                    </a:lnTo>
                    <a:lnTo>
                      <a:pt x="104" y="146"/>
                    </a:lnTo>
                    <a:lnTo>
                      <a:pt x="106" y="136"/>
                    </a:lnTo>
                    <a:lnTo>
                      <a:pt x="109" y="126"/>
                    </a:lnTo>
                    <a:lnTo>
                      <a:pt x="115" y="118"/>
                    </a:lnTo>
                    <a:lnTo>
                      <a:pt x="120" y="109"/>
                    </a:lnTo>
                    <a:lnTo>
                      <a:pt x="129" y="102"/>
                    </a:lnTo>
                    <a:lnTo>
                      <a:pt x="129" y="102"/>
                    </a:lnTo>
                    <a:lnTo>
                      <a:pt x="137" y="95"/>
                    </a:lnTo>
                    <a:lnTo>
                      <a:pt x="147" y="91"/>
                    </a:lnTo>
                    <a:lnTo>
                      <a:pt x="157" y="87"/>
                    </a:lnTo>
                    <a:lnTo>
                      <a:pt x="167" y="85"/>
                    </a:lnTo>
                    <a:lnTo>
                      <a:pt x="178" y="84"/>
                    </a:lnTo>
                    <a:lnTo>
                      <a:pt x="189" y="85"/>
                    </a:lnTo>
                    <a:lnTo>
                      <a:pt x="202" y="87"/>
                    </a:lnTo>
                    <a:lnTo>
                      <a:pt x="216" y="90"/>
                    </a:lnTo>
                    <a:lnTo>
                      <a:pt x="216" y="90"/>
                    </a:lnTo>
                    <a:lnTo>
                      <a:pt x="223" y="98"/>
                    </a:lnTo>
                    <a:lnTo>
                      <a:pt x="233" y="105"/>
                    </a:lnTo>
                    <a:lnTo>
                      <a:pt x="238" y="108"/>
                    </a:lnTo>
                    <a:lnTo>
                      <a:pt x="244" y="111"/>
                    </a:lnTo>
                    <a:lnTo>
                      <a:pt x="251" y="111"/>
                    </a:lnTo>
                    <a:lnTo>
                      <a:pt x="258" y="111"/>
                    </a:lnTo>
                    <a:lnTo>
                      <a:pt x="258" y="111"/>
                    </a:lnTo>
                    <a:lnTo>
                      <a:pt x="265" y="104"/>
                    </a:lnTo>
                    <a:lnTo>
                      <a:pt x="273" y="94"/>
                    </a:lnTo>
                    <a:lnTo>
                      <a:pt x="282" y="83"/>
                    </a:lnTo>
                    <a:lnTo>
                      <a:pt x="287" y="70"/>
                    </a:lnTo>
                    <a:lnTo>
                      <a:pt x="292" y="57"/>
                    </a:lnTo>
                    <a:lnTo>
                      <a:pt x="293" y="52"/>
                    </a:lnTo>
                    <a:lnTo>
                      <a:pt x="293" y="46"/>
                    </a:lnTo>
                    <a:lnTo>
                      <a:pt x="292" y="40"/>
                    </a:lnTo>
                    <a:lnTo>
                      <a:pt x="289" y="35"/>
                    </a:lnTo>
                    <a:lnTo>
                      <a:pt x="285" y="31"/>
                    </a:lnTo>
                    <a:lnTo>
                      <a:pt x="279" y="26"/>
                    </a:lnTo>
                    <a:lnTo>
                      <a:pt x="27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2" name="Freeform 129">
                <a:extLst>
                  <a:ext uri="{FF2B5EF4-FFF2-40B4-BE49-F238E27FC236}">
                    <a16:creationId xmlns:a16="http://schemas.microsoft.com/office/drawing/2014/main" id="{21FB9EC8-D78D-F517-0C93-8B2632A198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41601" y="1249363"/>
                <a:ext cx="34925" cy="38100"/>
              </a:xfrm>
              <a:custGeom>
                <a:avLst/>
                <a:gdLst/>
                <a:ahLst/>
                <a:cxnLst>
                  <a:cxn ang="0">
                    <a:pos x="65" y="35"/>
                  </a:cxn>
                  <a:cxn ang="0">
                    <a:pos x="65" y="35"/>
                  </a:cxn>
                  <a:cxn ang="0">
                    <a:pos x="65" y="44"/>
                  </a:cxn>
                  <a:cxn ang="0">
                    <a:pos x="63" y="51"/>
                  </a:cxn>
                  <a:cxn ang="0">
                    <a:pos x="61" y="56"/>
                  </a:cxn>
                  <a:cxn ang="0">
                    <a:pos x="56" y="62"/>
                  </a:cxn>
                  <a:cxn ang="0">
                    <a:pos x="51" y="66"/>
                  </a:cxn>
                  <a:cxn ang="0">
                    <a:pos x="44" y="70"/>
                  </a:cxn>
                  <a:cxn ang="0">
                    <a:pos x="35" y="72"/>
                  </a:cxn>
                  <a:cxn ang="0">
                    <a:pos x="27" y="70"/>
                  </a:cxn>
                  <a:cxn ang="0">
                    <a:pos x="27" y="70"/>
                  </a:cxn>
                  <a:cxn ang="0">
                    <a:pos x="21" y="69"/>
                  </a:cxn>
                  <a:cxn ang="0">
                    <a:pos x="17" y="66"/>
                  </a:cxn>
                  <a:cxn ang="0">
                    <a:pos x="13" y="63"/>
                  </a:cxn>
                  <a:cxn ang="0">
                    <a:pos x="9" y="58"/>
                  </a:cxn>
                  <a:cxn ang="0">
                    <a:pos x="3" y="48"/>
                  </a:cxn>
                  <a:cxn ang="0">
                    <a:pos x="0" y="35"/>
                  </a:cxn>
                  <a:cxn ang="0">
                    <a:pos x="0" y="24"/>
                  </a:cxn>
                  <a:cxn ang="0">
                    <a:pos x="2" y="18"/>
                  </a:cxn>
                  <a:cxn ang="0">
                    <a:pos x="3" y="13"/>
                  </a:cxn>
                  <a:cxn ang="0">
                    <a:pos x="7" y="9"/>
                  </a:cxn>
                  <a:cxn ang="0">
                    <a:pos x="10" y="4"/>
                  </a:cxn>
                  <a:cxn ang="0">
                    <a:pos x="16" y="2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30" y="0"/>
                  </a:cxn>
                  <a:cxn ang="0">
                    <a:pos x="37" y="3"/>
                  </a:cxn>
                  <a:cxn ang="0">
                    <a:pos x="44" y="6"/>
                  </a:cxn>
                  <a:cxn ang="0">
                    <a:pos x="51" y="10"/>
                  </a:cxn>
                  <a:cxn ang="0">
                    <a:pos x="55" y="16"/>
                  </a:cxn>
                  <a:cxn ang="0">
                    <a:pos x="59" y="21"/>
                  </a:cxn>
                  <a:cxn ang="0">
                    <a:pos x="63" y="28"/>
                  </a:cxn>
                  <a:cxn ang="0">
                    <a:pos x="65" y="35"/>
                  </a:cxn>
                  <a:cxn ang="0">
                    <a:pos x="65" y="35"/>
                  </a:cxn>
                  <a:cxn ang="0">
                    <a:pos x="20" y="17"/>
                  </a:cxn>
                  <a:cxn ang="0">
                    <a:pos x="20" y="17"/>
                  </a:cxn>
                  <a:cxn ang="0">
                    <a:pos x="16" y="21"/>
                  </a:cxn>
                  <a:cxn ang="0">
                    <a:pos x="14" y="25"/>
                  </a:cxn>
                  <a:cxn ang="0">
                    <a:pos x="13" y="30"/>
                  </a:cxn>
                  <a:cxn ang="0">
                    <a:pos x="13" y="34"/>
                  </a:cxn>
                  <a:cxn ang="0">
                    <a:pos x="16" y="42"/>
                  </a:cxn>
                  <a:cxn ang="0">
                    <a:pos x="21" y="49"/>
                  </a:cxn>
                  <a:cxn ang="0">
                    <a:pos x="27" y="55"/>
                  </a:cxn>
                  <a:cxn ang="0">
                    <a:pos x="31" y="56"/>
                  </a:cxn>
                  <a:cxn ang="0">
                    <a:pos x="35" y="56"/>
                  </a:cxn>
                  <a:cxn ang="0">
                    <a:pos x="40" y="56"/>
                  </a:cxn>
                  <a:cxn ang="0">
                    <a:pos x="44" y="55"/>
                  </a:cxn>
                  <a:cxn ang="0">
                    <a:pos x="47" y="52"/>
                  </a:cxn>
                  <a:cxn ang="0">
                    <a:pos x="51" y="48"/>
                  </a:cxn>
                  <a:cxn ang="0">
                    <a:pos x="51" y="48"/>
                  </a:cxn>
                  <a:cxn ang="0">
                    <a:pos x="51" y="39"/>
                  </a:cxn>
                  <a:cxn ang="0">
                    <a:pos x="49" y="32"/>
                  </a:cxn>
                  <a:cxn ang="0">
                    <a:pos x="45" y="27"/>
                  </a:cxn>
                  <a:cxn ang="0">
                    <a:pos x="40" y="23"/>
                  </a:cxn>
                  <a:cxn ang="0">
                    <a:pos x="34" y="20"/>
                  </a:cxn>
                  <a:cxn ang="0">
                    <a:pos x="28" y="18"/>
                  </a:cxn>
                  <a:cxn ang="0">
                    <a:pos x="20" y="17"/>
                  </a:cxn>
                  <a:cxn ang="0">
                    <a:pos x="20" y="17"/>
                  </a:cxn>
                </a:cxnLst>
                <a:rect l="0" t="0" r="r" b="b"/>
                <a:pathLst>
                  <a:path w="65" h="72">
                    <a:moveTo>
                      <a:pt x="65" y="35"/>
                    </a:moveTo>
                    <a:lnTo>
                      <a:pt x="65" y="35"/>
                    </a:lnTo>
                    <a:lnTo>
                      <a:pt x="65" y="44"/>
                    </a:lnTo>
                    <a:lnTo>
                      <a:pt x="63" y="51"/>
                    </a:lnTo>
                    <a:lnTo>
                      <a:pt x="61" y="56"/>
                    </a:lnTo>
                    <a:lnTo>
                      <a:pt x="56" y="62"/>
                    </a:lnTo>
                    <a:lnTo>
                      <a:pt x="51" y="66"/>
                    </a:lnTo>
                    <a:lnTo>
                      <a:pt x="44" y="70"/>
                    </a:lnTo>
                    <a:lnTo>
                      <a:pt x="35" y="72"/>
                    </a:lnTo>
                    <a:lnTo>
                      <a:pt x="27" y="70"/>
                    </a:lnTo>
                    <a:lnTo>
                      <a:pt x="27" y="70"/>
                    </a:lnTo>
                    <a:lnTo>
                      <a:pt x="21" y="69"/>
                    </a:lnTo>
                    <a:lnTo>
                      <a:pt x="17" y="66"/>
                    </a:lnTo>
                    <a:lnTo>
                      <a:pt x="13" y="63"/>
                    </a:lnTo>
                    <a:lnTo>
                      <a:pt x="9" y="58"/>
                    </a:lnTo>
                    <a:lnTo>
                      <a:pt x="3" y="48"/>
                    </a:lnTo>
                    <a:lnTo>
                      <a:pt x="0" y="35"/>
                    </a:lnTo>
                    <a:lnTo>
                      <a:pt x="0" y="24"/>
                    </a:lnTo>
                    <a:lnTo>
                      <a:pt x="2" y="18"/>
                    </a:lnTo>
                    <a:lnTo>
                      <a:pt x="3" y="13"/>
                    </a:lnTo>
                    <a:lnTo>
                      <a:pt x="7" y="9"/>
                    </a:lnTo>
                    <a:lnTo>
                      <a:pt x="10" y="4"/>
                    </a:lnTo>
                    <a:lnTo>
                      <a:pt x="16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37" y="3"/>
                    </a:lnTo>
                    <a:lnTo>
                      <a:pt x="44" y="6"/>
                    </a:lnTo>
                    <a:lnTo>
                      <a:pt x="51" y="10"/>
                    </a:lnTo>
                    <a:lnTo>
                      <a:pt x="55" y="16"/>
                    </a:lnTo>
                    <a:lnTo>
                      <a:pt x="59" y="21"/>
                    </a:lnTo>
                    <a:lnTo>
                      <a:pt x="63" y="28"/>
                    </a:lnTo>
                    <a:lnTo>
                      <a:pt x="65" y="35"/>
                    </a:lnTo>
                    <a:lnTo>
                      <a:pt x="65" y="35"/>
                    </a:lnTo>
                    <a:close/>
                    <a:moveTo>
                      <a:pt x="20" y="17"/>
                    </a:moveTo>
                    <a:lnTo>
                      <a:pt x="20" y="17"/>
                    </a:lnTo>
                    <a:lnTo>
                      <a:pt x="16" y="21"/>
                    </a:lnTo>
                    <a:lnTo>
                      <a:pt x="14" y="25"/>
                    </a:lnTo>
                    <a:lnTo>
                      <a:pt x="13" y="30"/>
                    </a:lnTo>
                    <a:lnTo>
                      <a:pt x="13" y="34"/>
                    </a:lnTo>
                    <a:lnTo>
                      <a:pt x="16" y="42"/>
                    </a:lnTo>
                    <a:lnTo>
                      <a:pt x="21" y="49"/>
                    </a:lnTo>
                    <a:lnTo>
                      <a:pt x="27" y="55"/>
                    </a:lnTo>
                    <a:lnTo>
                      <a:pt x="31" y="56"/>
                    </a:lnTo>
                    <a:lnTo>
                      <a:pt x="35" y="56"/>
                    </a:lnTo>
                    <a:lnTo>
                      <a:pt x="40" y="56"/>
                    </a:lnTo>
                    <a:lnTo>
                      <a:pt x="44" y="55"/>
                    </a:lnTo>
                    <a:lnTo>
                      <a:pt x="47" y="52"/>
                    </a:lnTo>
                    <a:lnTo>
                      <a:pt x="51" y="48"/>
                    </a:lnTo>
                    <a:lnTo>
                      <a:pt x="51" y="48"/>
                    </a:lnTo>
                    <a:lnTo>
                      <a:pt x="51" y="39"/>
                    </a:lnTo>
                    <a:lnTo>
                      <a:pt x="49" y="32"/>
                    </a:lnTo>
                    <a:lnTo>
                      <a:pt x="45" y="27"/>
                    </a:lnTo>
                    <a:lnTo>
                      <a:pt x="40" y="23"/>
                    </a:lnTo>
                    <a:lnTo>
                      <a:pt x="34" y="20"/>
                    </a:lnTo>
                    <a:lnTo>
                      <a:pt x="28" y="18"/>
                    </a:lnTo>
                    <a:lnTo>
                      <a:pt x="20" y="17"/>
                    </a:lnTo>
                    <a:lnTo>
                      <a:pt x="20" y="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3" name="Freeform 130">
                <a:extLst>
                  <a:ext uri="{FF2B5EF4-FFF2-40B4-BE49-F238E27FC236}">
                    <a16:creationId xmlns:a16="http://schemas.microsoft.com/office/drawing/2014/main" id="{2339F081-E4CE-23C9-A8CE-5158159A4D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19376" y="1327150"/>
                <a:ext cx="47625" cy="47625"/>
              </a:xfrm>
              <a:custGeom>
                <a:avLst/>
                <a:gdLst/>
                <a:ahLst/>
                <a:cxnLst>
                  <a:cxn ang="0">
                    <a:pos x="85" y="74"/>
                  </a:cxn>
                  <a:cxn ang="0">
                    <a:pos x="69" y="87"/>
                  </a:cxn>
                  <a:cxn ang="0">
                    <a:pos x="51" y="91"/>
                  </a:cxn>
                  <a:cxn ang="0">
                    <a:pos x="31" y="88"/>
                  </a:cxn>
                  <a:cxn ang="0">
                    <a:pos x="13" y="80"/>
                  </a:cxn>
                  <a:cxn ang="0">
                    <a:pos x="8" y="71"/>
                  </a:cxn>
                  <a:cxn ang="0">
                    <a:pos x="2" y="52"/>
                  </a:cxn>
                  <a:cxn ang="0">
                    <a:pos x="2" y="32"/>
                  </a:cxn>
                  <a:cxn ang="0">
                    <a:pos x="10" y="14"/>
                  </a:cxn>
                  <a:cxn ang="0">
                    <a:pos x="16" y="7"/>
                  </a:cxn>
                  <a:cxn ang="0">
                    <a:pos x="40" y="0"/>
                  </a:cxn>
                  <a:cxn ang="0">
                    <a:pos x="68" y="2"/>
                  </a:cxn>
                  <a:cxn ang="0">
                    <a:pos x="73" y="9"/>
                  </a:cxn>
                  <a:cxn ang="0">
                    <a:pos x="83" y="26"/>
                  </a:cxn>
                  <a:cxn ang="0">
                    <a:pos x="89" y="46"/>
                  </a:cxn>
                  <a:cxn ang="0">
                    <a:pos x="88" y="66"/>
                  </a:cxn>
                  <a:cxn ang="0">
                    <a:pos x="85" y="74"/>
                  </a:cxn>
                  <a:cxn ang="0">
                    <a:pos x="37" y="78"/>
                  </a:cxn>
                  <a:cxn ang="0">
                    <a:pos x="51" y="78"/>
                  </a:cxn>
                  <a:cxn ang="0">
                    <a:pos x="61" y="73"/>
                  </a:cxn>
                  <a:cxn ang="0">
                    <a:pos x="69" y="64"/>
                  </a:cxn>
                  <a:cxn ang="0">
                    <a:pos x="72" y="53"/>
                  </a:cxn>
                  <a:cxn ang="0">
                    <a:pos x="73" y="40"/>
                  </a:cxn>
                  <a:cxn ang="0">
                    <a:pos x="69" y="28"/>
                  </a:cxn>
                  <a:cxn ang="0">
                    <a:pos x="62" y="18"/>
                  </a:cxn>
                  <a:cxn ang="0">
                    <a:pos x="50" y="9"/>
                  </a:cxn>
                  <a:cxn ang="0">
                    <a:pos x="43" y="11"/>
                  </a:cxn>
                  <a:cxn ang="0">
                    <a:pos x="31" y="18"/>
                  </a:cxn>
                  <a:cxn ang="0">
                    <a:pos x="23" y="26"/>
                  </a:cxn>
                  <a:cxn ang="0">
                    <a:pos x="17" y="37"/>
                  </a:cxn>
                  <a:cxn ang="0">
                    <a:pos x="16" y="49"/>
                  </a:cxn>
                  <a:cxn ang="0">
                    <a:pos x="17" y="60"/>
                  </a:cxn>
                  <a:cxn ang="0">
                    <a:pos x="23" y="70"/>
                  </a:cxn>
                  <a:cxn ang="0">
                    <a:pos x="31" y="77"/>
                  </a:cxn>
                  <a:cxn ang="0">
                    <a:pos x="37" y="78"/>
                  </a:cxn>
                </a:cxnLst>
                <a:rect l="0" t="0" r="r" b="b"/>
                <a:pathLst>
                  <a:path w="89" h="91">
                    <a:moveTo>
                      <a:pt x="85" y="74"/>
                    </a:moveTo>
                    <a:lnTo>
                      <a:pt x="85" y="74"/>
                    </a:lnTo>
                    <a:lnTo>
                      <a:pt x="78" y="81"/>
                    </a:lnTo>
                    <a:lnTo>
                      <a:pt x="69" y="87"/>
                    </a:lnTo>
                    <a:lnTo>
                      <a:pt x="61" y="89"/>
                    </a:lnTo>
                    <a:lnTo>
                      <a:pt x="51" y="91"/>
                    </a:lnTo>
                    <a:lnTo>
                      <a:pt x="41" y="91"/>
                    </a:lnTo>
                    <a:lnTo>
                      <a:pt x="31" y="88"/>
                    </a:lnTo>
                    <a:lnTo>
                      <a:pt x="22" y="85"/>
                    </a:lnTo>
                    <a:lnTo>
                      <a:pt x="13" y="80"/>
                    </a:lnTo>
                    <a:lnTo>
                      <a:pt x="13" y="80"/>
                    </a:lnTo>
                    <a:lnTo>
                      <a:pt x="8" y="71"/>
                    </a:lnTo>
                    <a:lnTo>
                      <a:pt x="3" y="61"/>
                    </a:lnTo>
                    <a:lnTo>
                      <a:pt x="2" y="52"/>
                    </a:lnTo>
                    <a:lnTo>
                      <a:pt x="0" y="42"/>
                    </a:lnTo>
                    <a:lnTo>
                      <a:pt x="2" y="32"/>
                    </a:lnTo>
                    <a:lnTo>
                      <a:pt x="6" y="22"/>
                    </a:lnTo>
                    <a:lnTo>
                      <a:pt x="10" y="14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27" y="2"/>
                    </a:lnTo>
                    <a:lnTo>
                      <a:pt x="40" y="0"/>
                    </a:lnTo>
                    <a:lnTo>
                      <a:pt x="52" y="0"/>
                    </a:lnTo>
                    <a:lnTo>
                      <a:pt x="68" y="2"/>
                    </a:lnTo>
                    <a:lnTo>
                      <a:pt x="68" y="2"/>
                    </a:lnTo>
                    <a:lnTo>
                      <a:pt x="73" y="9"/>
                    </a:lnTo>
                    <a:lnTo>
                      <a:pt x="79" y="18"/>
                    </a:lnTo>
                    <a:lnTo>
                      <a:pt x="83" y="26"/>
                    </a:lnTo>
                    <a:lnTo>
                      <a:pt x="88" y="36"/>
                    </a:lnTo>
                    <a:lnTo>
                      <a:pt x="89" y="46"/>
                    </a:lnTo>
                    <a:lnTo>
                      <a:pt x="89" y="56"/>
                    </a:lnTo>
                    <a:lnTo>
                      <a:pt x="88" y="66"/>
                    </a:lnTo>
                    <a:lnTo>
                      <a:pt x="85" y="74"/>
                    </a:lnTo>
                    <a:lnTo>
                      <a:pt x="85" y="74"/>
                    </a:lnTo>
                    <a:close/>
                    <a:moveTo>
                      <a:pt x="37" y="78"/>
                    </a:moveTo>
                    <a:lnTo>
                      <a:pt x="37" y="78"/>
                    </a:lnTo>
                    <a:lnTo>
                      <a:pt x="44" y="80"/>
                    </a:lnTo>
                    <a:lnTo>
                      <a:pt x="51" y="78"/>
                    </a:lnTo>
                    <a:lnTo>
                      <a:pt x="57" y="77"/>
                    </a:lnTo>
                    <a:lnTo>
                      <a:pt x="61" y="73"/>
                    </a:lnTo>
                    <a:lnTo>
                      <a:pt x="65" y="70"/>
                    </a:lnTo>
                    <a:lnTo>
                      <a:pt x="69" y="64"/>
                    </a:lnTo>
                    <a:lnTo>
                      <a:pt x="71" y="59"/>
                    </a:lnTo>
                    <a:lnTo>
                      <a:pt x="72" y="53"/>
                    </a:lnTo>
                    <a:lnTo>
                      <a:pt x="73" y="46"/>
                    </a:lnTo>
                    <a:lnTo>
                      <a:pt x="73" y="40"/>
                    </a:lnTo>
                    <a:lnTo>
                      <a:pt x="72" y="33"/>
                    </a:lnTo>
                    <a:lnTo>
                      <a:pt x="69" y="28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57" y="14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3" y="11"/>
                    </a:lnTo>
                    <a:lnTo>
                      <a:pt x="37" y="14"/>
                    </a:lnTo>
                    <a:lnTo>
                      <a:pt x="31" y="18"/>
                    </a:lnTo>
                    <a:lnTo>
                      <a:pt x="27" y="22"/>
                    </a:lnTo>
                    <a:lnTo>
                      <a:pt x="23" y="26"/>
                    </a:lnTo>
                    <a:lnTo>
                      <a:pt x="20" y="32"/>
                    </a:lnTo>
                    <a:lnTo>
                      <a:pt x="17" y="37"/>
                    </a:lnTo>
                    <a:lnTo>
                      <a:pt x="16" y="43"/>
                    </a:lnTo>
                    <a:lnTo>
                      <a:pt x="16" y="49"/>
                    </a:lnTo>
                    <a:lnTo>
                      <a:pt x="16" y="54"/>
                    </a:lnTo>
                    <a:lnTo>
                      <a:pt x="17" y="60"/>
                    </a:lnTo>
                    <a:lnTo>
                      <a:pt x="19" y="66"/>
                    </a:lnTo>
                    <a:lnTo>
                      <a:pt x="23" y="70"/>
                    </a:lnTo>
                    <a:lnTo>
                      <a:pt x="26" y="73"/>
                    </a:lnTo>
                    <a:lnTo>
                      <a:pt x="31" y="77"/>
                    </a:lnTo>
                    <a:lnTo>
                      <a:pt x="37" y="78"/>
                    </a:lnTo>
                    <a:lnTo>
                      <a:pt x="37" y="7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4" name="Freeform 131">
                <a:extLst>
                  <a:ext uri="{FF2B5EF4-FFF2-40B4-BE49-F238E27FC236}">
                    <a16:creationId xmlns:a16="http://schemas.microsoft.com/office/drawing/2014/main" id="{6F17EA1F-D3DF-90CE-8444-01CAF65619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71738" y="1239838"/>
                <a:ext cx="44450" cy="60325"/>
              </a:xfrm>
              <a:custGeom>
                <a:avLst/>
                <a:gdLst/>
                <a:ahLst/>
                <a:cxnLst>
                  <a:cxn ang="0">
                    <a:pos x="28" y="114"/>
                  </a:cxn>
                  <a:cxn ang="0">
                    <a:pos x="28" y="114"/>
                  </a:cxn>
                  <a:cxn ang="0">
                    <a:pos x="21" y="102"/>
                  </a:cxn>
                  <a:cxn ang="0">
                    <a:pos x="17" y="93"/>
                  </a:cxn>
                  <a:cxn ang="0">
                    <a:pos x="12" y="80"/>
                  </a:cxn>
                  <a:cxn ang="0">
                    <a:pos x="10" y="69"/>
                  </a:cxn>
                  <a:cxn ang="0">
                    <a:pos x="5" y="45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3" y="15"/>
                  </a:cxn>
                  <a:cxn ang="0">
                    <a:pos x="4" y="8"/>
                  </a:cxn>
                  <a:cxn ang="0">
                    <a:pos x="8" y="3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19" y="0"/>
                  </a:cxn>
                  <a:cxn ang="0">
                    <a:pos x="25" y="3"/>
                  </a:cxn>
                  <a:cxn ang="0">
                    <a:pos x="29" y="7"/>
                  </a:cxn>
                  <a:cxn ang="0">
                    <a:pos x="35" y="13"/>
                  </a:cxn>
                  <a:cxn ang="0">
                    <a:pos x="46" y="27"/>
                  </a:cxn>
                  <a:cxn ang="0">
                    <a:pos x="59" y="43"/>
                  </a:cxn>
                  <a:cxn ang="0">
                    <a:pos x="59" y="43"/>
                  </a:cxn>
                  <a:cxn ang="0">
                    <a:pos x="70" y="53"/>
                  </a:cxn>
                  <a:cxn ang="0">
                    <a:pos x="76" y="59"/>
                  </a:cxn>
                  <a:cxn ang="0">
                    <a:pos x="80" y="66"/>
                  </a:cxn>
                  <a:cxn ang="0">
                    <a:pos x="80" y="66"/>
                  </a:cxn>
                  <a:cxn ang="0">
                    <a:pos x="83" y="73"/>
                  </a:cxn>
                  <a:cxn ang="0">
                    <a:pos x="84" y="79"/>
                  </a:cxn>
                  <a:cxn ang="0">
                    <a:pos x="84" y="84"/>
                  </a:cxn>
                  <a:cxn ang="0">
                    <a:pos x="83" y="90"/>
                  </a:cxn>
                  <a:cxn ang="0">
                    <a:pos x="81" y="94"/>
                  </a:cxn>
                  <a:cxn ang="0">
                    <a:pos x="80" y="98"/>
                  </a:cxn>
                  <a:cxn ang="0">
                    <a:pos x="73" y="105"/>
                  </a:cxn>
                  <a:cxn ang="0">
                    <a:pos x="63" y="111"/>
                  </a:cxn>
                  <a:cxn ang="0">
                    <a:pos x="52" y="114"/>
                  </a:cxn>
                  <a:cxn ang="0">
                    <a:pos x="40" y="115"/>
                  </a:cxn>
                  <a:cxn ang="0">
                    <a:pos x="28" y="114"/>
                  </a:cxn>
                  <a:cxn ang="0">
                    <a:pos x="28" y="114"/>
                  </a:cxn>
                  <a:cxn ang="0">
                    <a:pos x="67" y="73"/>
                  </a:cxn>
                  <a:cxn ang="0">
                    <a:pos x="67" y="73"/>
                  </a:cxn>
                  <a:cxn ang="0">
                    <a:pos x="64" y="66"/>
                  </a:cxn>
                  <a:cxn ang="0">
                    <a:pos x="59" y="57"/>
                  </a:cxn>
                  <a:cxn ang="0">
                    <a:pos x="45" y="42"/>
                  </a:cxn>
                  <a:cxn ang="0">
                    <a:pos x="31" y="28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29"/>
                  </a:cxn>
                  <a:cxn ang="0">
                    <a:pos x="18" y="39"/>
                  </a:cxn>
                  <a:cxn ang="0">
                    <a:pos x="19" y="49"/>
                  </a:cxn>
                  <a:cxn ang="0">
                    <a:pos x="21" y="60"/>
                  </a:cxn>
                  <a:cxn ang="0">
                    <a:pos x="32" y="100"/>
                  </a:cxn>
                  <a:cxn ang="0">
                    <a:pos x="32" y="100"/>
                  </a:cxn>
                  <a:cxn ang="0">
                    <a:pos x="40" y="101"/>
                  </a:cxn>
                  <a:cxn ang="0">
                    <a:pos x="49" y="101"/>
                  </a:cxn>
                  <a:cxn ang="0">
                    <a:pos x="56" y="100"/>
                  </a:cxn>
                  <a:cxn ang="0">
                    <a:pos x="61" y="97"/>
                  </a:cxn>
                  <a:cxn ang="0">
                    <a:pos x="66" y="93"/>
                  </a:cxn>
                  <a:cxn ang="0">
                    <a:pos x="69" y="87"/>
                  </a:cxn>
                  <a:cxn ang="0">
                    <a:pos x="69" y="81"/>
                  </a:cxn>
                  <a:cxn ang="0">
                    <a:pos x="67" y="73"/>
                  </a:cxn>
                  <a:cxn ang="0">
                    <a:pos x="67" y="73"/>
                  </a:cxn>
                </a:cxnLst>
                <a:rect l="0" t="0" r="r" b="b"/>
                <a:pathLst>
                  <a:path w="84" h="115">
                    <a:moveTo>
                      <a:pt x="28" y="114"/>
                    </a:moveTo>
                    <a:lnTo>
                      <a:pt x="28" y="114"/>
                    </a:lnTo>
                    <a:lnTo>
                      <a:pt x="21" y="102"/>
                    </a:lnTo>
                    <a:lnTo>
                      <a:pt x="17" y="93"/>
                    </a:lnTo>
                    <a:lnTo>
                      <a:pt x="12" y="80"/>
                    </a:lnTo>
                    <a:lnTo>
                      <a:pt x="10" y="69"/>
                    </a:lnTo>
                    <a:lnTo>
                      <a:pt x="5" y="45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" y="15"/>
                    </a:lnTo>
                    <a:lnTo>
                      <a:pt x="4" y="8"/>
                    </a:lnTo>
                    <a:lnTo>
                      <a:pt x="8" y="3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5" y="3"/>
                    </a:lnTo>
                    <a:lnTo>
                      <a:pt x="29" y="7"/>
                    </a:lnTo>
                    <a:lnTo>
                      <a:pt x="35" y="13"/>
                    </a:lnTo>
                    <a:lnTo>
                      <a:pt x="46" y="27"/>
                    </a:lnTo>
                    <a:lnTo>
                      <a:pt x="59" y="43"/>
                    </a:lnTo>
                    <a:lnTo>
                      <a:pt x="59" y="43"/>
                    </a:lnTo>
                    <a:lnTo>
                      <a:pt x="70" y="53"/>
                    </a:lnTo>
                    <a:lnTo>
                      <a:pt x="76" y="59"/>
                    </a:lnTo>
                    <a:lnTo>
                      <a:pt x="80" y="66"/>
                    </a:lnTo>
                    <a:lnTo>
                      <a:pt x="80" y="66"/>
                    </a:lnTo>
                    <a:lnTo>
                      <a:pt x="83" y="73"/>
                    </a:lnTo>
                    <a:lnTo>
                      <a:pt x="84" y="79"/>
                    </a:lnTo>
                    <a:lnTo>
                      <a:pt x="84" y="84"/>
                    </a:lnTo>
                    <a:lnTo>
                      <a:pt x="83" y="90"/>
                    </a:lnTo>
                    <a:lnTo>
                      <a:pt x="81" y="94"/>
                    </a:lnTo>
                    <a:lnTo>
                      <a:pt x="80" y="98"/>
                    </a:lnTo>
                    <a:lnTo>
                      <a:pt x="73" y="105"/>
                    </a:lnTo>
                    <a:lnTo>
                      <a:pt x="63" y="111"/>
                    </a:lnTo>
                    <a:lnTo>
                      <a:pt x="52" y="114"/>
                    </a:lnTo>
                    <a:lnTo>
                      <a:pt x="40" y="115"/>
                    </a:lnTo>
                    <a:lnTo>
                      <a:pt x="28" y="114"/>
                    </a:lnTo>
                    <a:lnTo>
                      <a:pt x="28" y="114"/>
                    </a:lnTo>
                    <a:close/>
                    <a:moveTo>
                      <a:pt x="67" y="73"/>
                    </a:moveTo>
                    <a:lnTo>
                      <a:pt x="67" y="73"/>
                    </a:lnTo>
                    <a:lnTo>
                      <a:pt x="64" y="66"/>
                    </a:lnTo>
                    <a:lnTo>
                      <a:pt x="59" y="57"/>
                    </a:lnTo>
                    <a:lnTo>
                      <a:pt x="45" y="42"/>
                    </a:lnTo>
                    <a:lnTo>
                      <a:pt x="31" y="2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29"/>
                    </a:lnTo>
                    <a:lnTo>
                      <a:pt x="18" y="39"/>
                    </a:lnTo>
                    <a:lnTo>
                      <a:pt x="19" y="49"/>
                    </a:lnTo>
                    <a:lnTo>
                      <a:pt x="21" y="60"/>
                    </a:lnTo>
                    <a:lnTo>
                      <a:pt x="32" y="100"/>
                    </a:lnTo>
                    <a:lnTo>
                      <a:pt x="32" y="100"/>
                    </a:lnTo>
                    <a:lnTo>
                      <a:pt x="40" y="101"/>
                    </a:lnTo>
                    <a:lnTo>
                      <a:pt x="49" y="101"/>
                    </a:lnTo>
                    <a:lnTo>
                      <a:pt x="56" y="100"/>
                    </a:lnTo>
                    <a:lnTo>
                      <a:pt x="61" y="97"/>
                    </a:lnTo>
                    <a:lnTo>
                      <a:pt x="66" y="93"/>
                    </a:lnTo>
                    <a:lnTo>
                      <a:pt x="69" y="87"/>
                    </a:lnTo>
                    <a:lnTo>
                      <a:pt x="69" y="81"/>
                    </a:lnTo>
                    <a:lnTo>
                      <a:pt x="67" y="73"/>
                    </a:lnTo>
                    <a:lnTo>
                      <a:pt x="67" y="7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5" name="Freeform 132">
                <a:extLst>
                  <a:ext uri="{FF2B5EF4-FFF2-40B4-BE49-F238E27FC236}">
                    <a16:creationId xmlns:a16="http://schemas.microsoft.com/office/drawing/2014/main" id="{EFCE122A-FF67-2A9D-3E18-4F84259B69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63763" y="1033463"/>
                <a:ext cx="892175" cy="561975"/>
              </a:xfrm>
              <a:custGeom>
                <a:avLst/>
                <a:gdLst/>
                <a:ahLst/>
                <a:cxnLst>
                  <a:cxn ang="0">
                    <a:pos x="932" y="146"/>
                  </a:cxn>
                  <a:cxn ang="0">
                    <a:pos x="1663" y="466"/>
                  </a:cxn>
                  <a:cxn ang="0">
                    <a:pos x="1374" y="1060"/>
                  </a:cxn>
                  <a:cxn ang="0">
                    <a:pos x="380" y="828"/>
                  </a:cxn>
                  <a:cxn ang="0">
                    <a:pos x="1" y="585"/>
                  </a:cxn>
                  <a:cxn ang="0">
                    <a:pos x="1561" y="757"/>
                  </a:cxn>
                  <a:cxn ang="0">
                    <a:pos x="1217" y="988"/>
                  </a:cxn>
                  <a:cxn ang="0">
                    <a:pos x="285" y="760"/>
                  </a:cxn>
                  <a:cxn ang="0">
                    <a:pos x="300" y="293"/>
                  </a:cxn>
                  <a:cxn ang="0">
                    <a:pos x="197" y="456"/>
                  </a:cxn>
                  <a:cxn ang="0">
                    <a:pos x="516" y="848"/>
                  </a:cxn>
                  <a:cxn ang="0">
                    <a:pos x="1430" y="1045"/>
                  </a:cxn>
                  <a:cxn ang="0">
                    <a:pos x="1631" y="600"/>
                  </a:cxn>
                  <a:cxn ang="0">
                    <a:pos x="838" y="219"/>
                  </a:cxn>
                  <a:cxn ang="0">
                    <a:pos x="283" y="98"/>
                  </a:cxn>
                  <a:cxn ang="0">
                    <a:pos x="819" y="261"/>
                  </a:cxn>
                  <a:cxn ang="0">
                    <a:pos x="297" y="392"/>
                  </a:cxn>
                  <a:cxn ang="0">
                    <a:pos x="617" y="726"/>
                  </a:cxn>
                  <a:cxn ang="0">
                    <a:pos x="1124" y="851"/>
                  </a:cxn>
                  <a:cxn ang="0">
                    <a:pos x="1502" y="817"/>
                  </a:cxn>
                  <a:cxn ang="0">
                    <a:pos x="1551" y="621"/>
                  </a:cxn>
                  <a:cxn ang="0">
                    <a:pos x="810" y="744"/>
                  </a:cxn>
                  <a:cxn ang="0">
                    <a:pos x="321" y="386"/>
                  </a:cxn>
                  <a:cxn ang="0">
                    <a:pos x="1573" y="385"/>
                  </a:cxn>
                  <a:cxn ang="0">
                    <a:pos x="1388" y="288"/>
                  </a:cxn>
                  <a:cxn ang="0">
                    <a:pos x="336" y="27"/>
                  </a:cxn>
                  <a:cxn ang="0">
                    <a:pos x="334" y="76"/>
                  </a:cxn>
                  <a:cxn ang="0">
                    <a:pos x="481" y="121"/>
                  </a:cxn>
                  <a:cxn ang="0">
                    <a:pos x="613" y="125"/>
                  </a:cxn>
                  <a:cxn ang="0">
                    <a:pos x="786" y="161"/>
                  </a:cxn>
                  <a:cxn ang="0">
                    <a:pos x="988" y="220"/>
                  </a:cxn>
                  <a:cxn ang="0">
                    <a:pos x="1155" y="270"/>
                  </a:cxn>
                  <a:cxn ang="0">
                    <a:pos x="1329" y="320"/>
                  </a:cxn>
                  <a:cxn ang="0">
                    <a:pos x="1460" y="355"/>
                  </a:cxn>
                  <a:cxn ang="0">
                    <a:pos x="342" y="521"/>
                  </a:cxn>
                  <a:cxn ang="0">
                    <a:pos x="838" y="734"/>
                  </a:cxn>
                  <a:cxn ang="0">
                    <a:pos x="1274" y="833"/>
                  </a:cxn>
                  <a:cxn ang="0">
                    <a:pos x="1448" y="430"/>
                  </a:cxn>
                  <a:cxn ang="0">
                    <a:pos x="824" y="271"/>
                  </a:cxn>
                  <a:cxn ang="0">
                    <a:pos x="1503" y="375"/>
                  </a:cxn>
                  <a:cxn ang="0">
                    <a:pos x="898" y="813"/>
                  </a:cxn>
                  <a:cxn ang="0">
                    <a:pos x="313" y="615"/>
                  </a:cxn>
                  <a:cxn ang="0">
                    <a:pos x="171" y="639"/>
                  </a:cxn>
                  <a:cxn ang="0">
                    <a:pos x="946" y="896"/>
                  </a:cxn>
                  <a:cxn ang="0">
                    <a:pos x="1489" y="852"/>
                  </a:cxn>
                  <a:cxn ang="0">
                    <a:pos x="1392" y="347"/>
                  </a:cxn>
                  <a:cxn ang="0">
                    <a:pos x="1190" y="293"/>
                  </a:cxn>
                  <a:cxn ang="0">
                    <a:pos x="1033" y="248"/>
                  </a:cxn>
                  <a:cxn ang="0">
                    <a:pos x="897" y="216"/>
                  </a:cxn>
                  <a:cxn ang="0">
                    <a:pos x="808" y="191"/>
                  </a:cxn>
                  <a:cxn ang="0">
                    <a:pos x="661" y="139"/>
                  </a:cxn>
                  <a:cxn ang="0">
                    <a:pos x="453" y="112"/>
                  </a:cxn>
                  <a:cxn ang="0">
                    <a:pos x="242" y="275"/>
                  </a:cxn>
                  <a:cxn ang="0">
                    <a:pos x="240" y="94"/>
                  </a:cxn>
                  <a:cxn ang="0">
                    <a:pos x="162" y="171"/>
                  </a:cxn>
                  <a:cxn ang="0">
                    <a:pos x="205" y="34"/>
                  </a:cxn>
                  <a:cxn ang="0">
                    <a:pos x="228" y="206"/>
                  </a:cxn>
                  <a:cxn ang="0">
                    <a:pos x="171" y="194"/>
                  </a:cxn>
                  <a:cxn ang="0">
                    <a:pos x="193" y="159"/>
                  </a:cxn>
                  <a:cxn ang="0">
                    <a:pos x="16" y="584"/>
                  </a:cxn>
                  <a:cxn ang="0">
                    <a:pos x="117" y="373"/>
                  </a:cxn>
                  <a:cxn ang="0">
                    <a:pos x="203" y="209"/>
                  </a:cxn>
                </a:cxnLst>
                <a:rect l="0" t="0" r="r" b="b"/>
                <a:pathLst>
                  <a:path w="1684" h="1061">
                    <a:moveTo>
                      <a:pt x="196" y="8"/>
                    </a:moveTo>
                    <a:lnTo>
                      <a:pt x="196" y="8"/>
                    </a:lnTo>
                    <a:lnTo>
                      <a:pt x="202" y="10"/>
                    </a:lnTo>
                    <a:lnTo>
                      <a:pt x="209" y="8"/>
                    </a:lnTo>
                    <a:lnTo>
                      <a:pt x="221" y="6"/>
                    </a:lnTo>
                    <a:lnTo>
                      <a:pt x="233" y="3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9" y="1"/>
                    </a:lnTo>
                    <a:lnTo>
                      <a:pt x="258" y="3"/>
                    </a:lnTo>
                    <a:lnTo>
                      <a:pt x="275" y="6"/>
                    </a:lnTo>
                    <a:lnTo>
                      <a:pt x="275" y="6"/>
                    </a:lnTo>
                    <a:lnTo>
                      <a:pt x="320" y="8"/>
                    </a:lnTo>
                    <a:lnTo>
                      <a:pt x="345" y="11"/>
                    </a:lnTo>
                    <a:lnTo>
                      <a:pt x="367" y="15"/>
                    </a:lnTo>
                    <a:lnTo>
                      <a:pt x="367" y="15"/>
                    </a:lnTo>
                    <a:lnTo>
                      <a:pt x="384" y="21"/>
                    </a:lnTo>
                    <a:lnTo>
                      <a:pt x="401" y="27"/>
                    </a:lnTo>
                    <a:lnTo>
                      <a:pt x="416" y="32"/>
                    </a:lnTo>
                    <a:lnTo>
                      <a:pt x="433" y="36"/>
                    </a:lnTo>
                    <a:lnTo>
                      <a:pt x="433" y="36"/>
                    </a:lnTo>
                    <a:lnTo>
                      <a:pt x="461" y="42"/>
                    </a:lnTo>
                    <a:lnTo>
                      <a:pt x="488" y="48"/>
                    </a:lnTo>
                    <a:lnTo>
                      <a:pt x="543" y="56"/>
                    </a:lnTo>
                    <a:lnTo>
                      <a:pt x="598" y="65"/>
                    </a:lnTo>
                    <a:lnTo>
                      <a:pt x="626" y="69"/>
                    </a:lnTo>
                    <a:lnTo>
                      <a:pt x="652" y="76"/>
                    </a:lnTo>
                    <a:lnTo>
                      <a:pt x="652" y="76"/>
                    </a:lnTo>
                    <a:lnTo>
                      <a:pt x="721" y="93"/>
                    </a:lnTo>
                    <a:lnTo>
                      <a:pt x="790" y="111"/>
                    </a:lnTo>
                    <a:lnTo>
                      <a:pt x="790" y="111"/>
                    </a:lnTo>
                    <a:lnTo>
                      <a:pt x="932" y="146"/>
                    </a:lnTo>
                    <a:lnTo>
                      <a:pt x="1002" y="166"/>
                    </a:lnTo>
                    <a:lnTo>
                      <a:pt x="1036" y="175"/>
                    </a:lnTo>
                    <a:lnTo>
                      <a:pt x="1069" y="187"/>
                    </a:lnTo>
                    <a:lnTo>
                      <a:pt x="1069" y="187"/>
                    </a:lnTo>
                    <a:lnTo>
                      <a:pt x="1104" y="198"/>
                    </a:lnTo>
                    <a:lnTo>
                      <a:pt x="1139" y="209"/>
                    </a:lnTo>
                    <a:lnTo>
                      <a:pt x="1175" y="219"/>
                    </a:lnTo>
                    <a:lnTo>
                      <a:pt x="1208" y="229"/>
                    </a:lnTo>
                    <a:lnTo>
                      <a:pt x="1208" y="229"/>
                    </a:lnTo>
                    <a:lnTo>
                      <a:pt x="1242" y="240"/>
                    </a:lnTo>
                    <a:lnTo>
                      <a:pt x="1276" y="250"/>
                    </a:lnTo>
                    <a:lnTo>
                      <a:pt x="1309" y="258"/>
                    </a:lnTo>
                    <a:lnTo>
                      <a:pt x="1343" y="265"/>
                    </a:lnTo>
                    <a:lnTo>
                      <a:pt x="1474" y="292"/>
                    </a:lnTo>
                    <a:lnTo>
                      <a:pt x="1474" y="292"/>
                    </a:lnTo>
                    <a:lnTo>
                      <a:pt x="1495" y="302"/>
                    </a:lnTo>
                    <a:lnTo>
                      <a:pt x="1506" y="305"/>
                    </a:lnTo>
                    <a:lnTo>
                      <a:pt x="1517" y="306"/>
                    </a:lnTo>
                    <a:lnTo>
                      <a:pt x="1517" y="306"/>
                    </a:lnTo>
                    <a:lnTo>
                      <a:pt x="1525" y="313"/>
                    </a:lnTo>
                    <a:lnTo>
                      <a:pt x="1534" y="317"/>
                    </a:lnTo>
                    <a:lnTo>
                      <a:pt x="1544" y="322"/>
                    </a:lnTo>
                    <a:lnTo>
                      <a:pt x="1552" y="327"/>
                    </a:lnTo>
                    <a:lnTo>
                      <a:pt x="1552" y="327"/>
                    </a:lnTo>
                    <a:lnTo>
                      <a:pt x="1561" y="334"/>
                    </a:lnTo>
                    <a:lnTo>
                      <a:pt x="1569" y="343"/>
                    </a:lnTo>
                    <a:lnTo>
                      <a:pt x="1586" y="362"/>
                    </a:lnTo>
                    <a:lnTo>
                      <a:pt x="1618" y="406"/>
                    </a:lnTo>
                    <a:lnTo>
                      <a:pt x="1618" y="406"/>
                    </a:lnTo>
                    <a:lnTo>
                      <a:pt x="1642" y="435"/>
                    </a:lnTo>
                    <a:lnTo>
                      <a:pt x="1653" y="451"/>
                    </a:lnTo>
                    <a:lnTo>
                      <a:pt x="1663" y="466"/>
                    </a:lnTo>
                    <a:lnTo>
                      <a:pt x="1673" y="483"/>
                    </a:lnTo>
                    <a:lnTo>
                      <a:pt x="1679" y="501"/>
                    </a:lnTo>
                    <a:lnTo>
                      <a:pt x="1681" y="510"/>
                    </a:lnTo>
                    <a:lnTo>
                      <a:pt x="1683" y="519"/>
                    </a:lnTo>
                    <a:lnTo>
                      <a:pt x="1684" y="529"/>
                    </a:lnTo>
                    <a:lnTo>
                      <a:pt x="1684" y="541"/>
                    </a:lnTo>
                    <a:lnTo>
                      <a:pt x="1684" y="541"/>
                    </a:lnTo>
                    <a:lnTo>
                      <a:pt x="1681" y="557"/>
                    </a:lnTo>
                    <a:lnTo>
                      <a:pt x="1680" y="574"/>
                    </a:lnTo>
                    <a:lnTo>
                      <a:pt x="1671" y="608"/>
                    </a:lnTo>
                    <a:lnTo>
                      <a:pt x="1660" y="642"/>
                    </a:lnTo>
                    <a:lnTo>
                      <a:pt x="1649" y="674"/>
                    </a:lnTo>
                    <a:lnTo>
                      <a:pt x="1649" y="674"/>
                    </a:lnTo>
                    <a:lnTo>
                      <a:pt x="1636" y="703"/>
                    </a:lnTo>
                    <a:lnTo>
                      <a:pt x="1624" y="731"/>
                    </a:lnTo>
                    <a:lnTo>
                      <a:pt x="1596" y="790"/>
                    </a:lnTo>
                    <a:lnTo>
                      <a:pt x="1596" y="790"/>
                    </a:lnTo>
                    <a:lnTo>
                      <a:pt x="1570" y="851"/>
                    </a:lnTo>
                    <a:lnTo>
                      <a:pt x="1545" y="911"/>
                    </a:lnTo>
                    <a:lnTo>
                      <a:pt x="1545" y="911"/>
                    </a:lnTo>
                    <a:lnTo>
                      <a:pt x="1530" y="949"/>
                    </a:lnTo>
                    <a:lnTo>
                      <a:pt x="1516" y="986"/>
                    </a:lnTo>
                    <a:lnTo>
                      <a:pt x="1509" y="1002"/>
                    </a:lnTo>
                    <a:lnTo>
                      <a:pt x="1500" y="1018"/>
                    </a:lnTo>
                    <a:lnTo>
                      <a:pt x="1492" y="1032"/>
                    </a:lnTo>
                    <a:lnTo>
                      <a:pt x="1481" y="1046"/>
                    </a:lnTo>
                    <a:lnTo>
                      <a:pt x="1481" y="1046"/>
                    </a:lnTo>
                    <a:lnTo>
                      <a:pt x="1440" y="1054"/>
                    </a:lnTo>
                    <a:lnTo>
                      <a:pt x="1416" y="1059"/>
                    </a:lnTo>
                    <a:lnTo>
                      <a:pt x="1389" y="1061"/>
                    </a:lnTo>
                    <a:lnTo>
                      <a:pt x="1389" y="1061"/>
                    </a:lnTo>
                    <a:lnTo>
                      <a:pt x="1374" y="1060"/>
                    </a:lnTo>
                    <a:lnTo>
                      <a:pt x="1357" y="1056"/>
                    </a:lnTo>
                    <a:lnTo>
                      <a:pt x="1328" y="1047"/>
                    </a:lnTo>
                    <a:lnTo>
                      <a:pt x="1298" y="1036"/>
                    </a:lnTo>
                    <a:lnTo>
                      <a:pt x="1283" y="1032"/>
                    </a:lnTo>
                    <a:lnTo>
                      <a:pt x="1267" y="1028"/>
                    </a:lnTo>
                    <a:lnTo>
                      <a:pt x="1267" y="1028"/>
                    </a:lnTo>
                    <a:lnTo>
                      <a:pt x="1221" y="1016"/>
                    </a:lnTo>
                    <a:lnTo>
                      <a:pt x="1175" y="1004"/>
                    </a:lnTo>
                    <a:lnTo>
                      <a:pt x="1128" y="990"/>
                    </a:lnTo>
                    <a:lnTo>
                      <a:pt x="1080" y="977"/>
                    </a:lnTo>
                    <a:lnTo>
                      <a:pt x="1080" y="977"/>
                    </a:lnTo>
                    <a:lnTo>
                      <a:pt x="984" y="955"/>
                    </a:lnTo>
                    <a:lnTo>
                      <a:pt x="984" y="955"/>
                    </a:lnTo>
                    <a:lnTo>
                      <a:pt x="892" y="931"/>
                    </a:lnTo>
                    <a:lnTo>
                      <a:pt x="846" y="920"/>
                    </a:lnTo>
                    <a:lnTo>
                      <a:pt x="822" y="915"/>
                    </a:lnTo>
                    <a:lnTo>
                      <a:pt x="798" y="911"/>
                    </a:lnTo>
                    <a:lnTo>
                      <a:pt x="798" y="911"/>
                    </a:lnTo>
                    <a:lnTo>
                      <a:pt x="696" y="897"/>
                    </a:lnTo>
                    <a:lnTo>
                      <a:pt x="696" y="897"/>
                    </a:lnTo>
                    <a:lnTo>
                      <a:pt x="666" y="892"/>
                    </a:lnTo>
                    <a:lnTo>
                      <a:pt x="638" y="886"/>
                    </a:lnTo>
                    <a:lnTo>
                      <a:pt x="610" y="880"/>
                    </a:lnTo>
                    <a:lnTo>
                      <a:pt x="595" y="879"/>
                    </a:lnTo>
                    <a:lnTo>
                      <a:pt x="579" y="877"/>
                    </a:lnTo>
                    <a:lnTo>
                      <a:pt x="579" y="877"/>
                    </a:lnTo>
                    <a:lnTo>
                      <a:pt x="554" y="869"/>
                    </a:lnTo>
                    <a:lnTo>
                      <a:pt x="529" y="862"/>
                    </a:lnTo>
                    <a:lnTo>
                      <a:pt x="478" y="851"/>
                    </a:lnTo>
                    <a:lnTo>
                      <a:pt x="428" y="841"/>
                    </a:lnTo>
                    <a:lnTo>
                      <a:pt x="380" y="828"/>
                    </a:lnTo>
                    <a:lnTo>
                      <a:pt x="380" y="828"/>
                    </a:lnTo>
                    <a:lnTo>
                      <a:pt x="336" y="819"/>
                    </a:lnTo>
                    <a:lnTo>
                      <a:pt x="294" y="809"/>
                    </a:lnTo>
                    <a:lnTo>
                      <a:pt x="251" y="799"/>
                    </a:lnTo>
                    <a:lnTo>
                      <a:pt x="231" y="792"/>
                    </a:lnTo>
                    <a:lnTo>
                      <a:pt x="210" y="785"/>
                    </a:lnTo>
                    <a:lnTo>
                      <a:pt x="210" y="785"/>
                    </a:lnTo>
                    <a:lnTo>
                      <a:pt x="197" y="785"/>
                    </a:lnTo>
                    <a:lnTo>
                      <a:pt x="186" y="783"/>
                    </a:lnTo>
                    <a:lnTo>
                      <a:pt x="175" y="782"/>
                    </a:lnTo>
                    <a:lnTo>
                      <a:pt x="165" y="778"/>
                    </a:lnTo>
                    <a:lnTo>
                      <a:pt x="144" y="772"/>
                    </a:lnTo>
                    <a:lnTo>
                      <a:pt x="132" y="769"/>
                    </a:lnTo>
                    <a:lnTo>
                      <a:pt x="119" y="768"/>
                    </a:lnTo>
                    <a:lnTo>
                      <a:pt x="119" y="768"/>
                    </a:lnTo>
                    <a:lnTo>
                      <a:pt x="109" y="761"/>
                    </a:lnTo>
                    <a:lnTo>
                      <a:pt x="98" y="755"/>
                    </a:lnTo>
                    <a:lnTo>
                      <a:pt x="89" y="748"/>
                    </a:lnTo>
                    <a:lnTo>
                      <a:pt x="81" y="741"/>
                    </a:lnTo>
                    <a:lnTo>
                      <a:pt x="81" y="741"/>
                    </a:lnTo>
                    <a:lnTo>
                      <a:pt x="75" y="736"/>
                    </a:lnTo>
                    <a:lnTo>
                      <a:pt x="73" y="729"/>
                    </a:lnTo>
                    <a:lnTo>
                      <a:pt x="68" y="722"/>
                    </a:lnTo>
                    <a:lnTo>
                      <a:pt x="64" y="713"/>
                    </a:lnTo>
                    <a:lnTo>
                      <a:pt x="64" y="713"/>
                    </a:lnTo>
                    <a:lnTo>
                      <a:pt x="54" y="698"/>
                    </a:lnTo>
                    <a:lnTo>
                      <a:pt x="42" y="682"/>
                    </a:lnTo>
                    <a:lnTo>
                      <a:pt x="30" y="667"/>
                    </a:lnTo>
                    <a:lnTo>
                      <a:pt x="21" y="650"/>
                    </a:lnTo>
                    <a:lnTo>
                      <a:pt x="21" y="650"/>
                    </a:lnTo>
                    <a:lnTo>
                      <a:pt x="14" y="632"/>
                    </a:lnTo>
                    <a:lnTo>
                      <a:pt x="5" y="609"/>
                    </a:lnTo>
                    <a:lnTo>
                      <a:pt x="1" y="585"/>
                    </a:lnTo>
                    <a:lnTo>
                      <a:pt x="0" y="574"/>
                    </a:lnTo>
                    <a:lnTo>
                      <a:pt x="0" y="563"/>
                    </a:lnTo>
                    <a:lnTo>
                      <a:pt x="0" y="563"/>
                    </a:lnTo>
                    <a:lnTo>
                      <a:pt x="2" y="546"/>
                    </a:lnTo>
                    <a:lnTo>
                      <a:pt x="8" y="529"/>
                    </a:lnTo>
                    <a:lnTo>
                      <a:pt x="14" y="512"/>
                    </a:lnTo>
                    <a:lnTo>
                      <a:pt x="22" y="496"/>
                    </a:lnTo>
                    <a:lnTo>
                      <a:pt x="37" y="463"/>
                    </a:lnTo>
                    <a:lnTo>
                      <a:pt x="46" y="448"/>
                    </a:lnTo>
                    <a:lnTo>
                      <a:pt x="53" y="432"/>
                    </a:lnTo>
                    <a:lnTo>
                      <a:pt x="53" y="432"/>
                    </a:lnTo>
                    <a:lnTo>
                      <a:pt x="66" y="397"/>
                    </a:lnTo>
                    <a:lnTo>
                      <a:pt x="78" y="362"/>
                    </a:lnTo>
                    <a:lnTo>
                      <a:pt x="102" y="292"/>
                    </a:lnTo>
                    <a:lnTo>
                      <a:pt x="102" y="292"/>
                    </a:lnTo>
                    <a:lnTo>
                      <a:pt x="113" y="254"/>
                    </a:lnTo>
                    <a:lnTo>
                      <a:pt x="124" y="216"/>
                    </a:lnTo>
                    <a:lnTo>
                      <a:pt x="146" y="142"/>
                    </a:lnTo>
                    <a:lnTo>
                      <a:pt x="155" y="107"/>
                    </a:lnTo>
                    <a:lnTo>
                      <a:pt x="168" y="72"/>
                    </a:lnTo>
                    <a:lnTo>
                      <a:pt x="181" y="39"/>
                    </a:lnTo>
                    <a:lnTo>
                      <a:pt x="196" y="8"/>
                    </a:lnTo>
                    <a:lnTo>
                      <a:pt x="196" y="8"/>
                    </a:lnTo>
                    <a:close/>
                    <a:moveTo>
                      <a:pt x="1631" y="600"/>
                    </a:moveTo>
                    <a:lnTo>
                      <a:pt x="1631" y="600"/>
                    </a:lnTo>
                    <a:lnTo>
                      <a:pt x="1627" y="618"/>
                    </a:lnTo>
                    <a:lnTo>
                      <a:pt x="1621" y="636"/>
                    </a:lnTo>
                    <a:lnTo>
                      <a:pt x="1614" y="653"/>
                    </a:lnTo>
                    <a:lnTo>
                      <a:pt x="1607" y="670"/>
                    </a:lnTo>
                    <a:lnTo>
                      <a:pt x="1607" y="670"/>
                    </a:lnTo>
                    <a:lnTo>
                      <a:pt x="1584" y="713"/>
                    </a:lnTo>
                    <a:lnTo>
                      <a:pt x="1561" y="757"/>
                    </a:lnTo>
                    <a:lnTo>
                      <a:pt x="1535" y="796"/>
                    </a:lnTo>
                    <a:lnTo>
                      <a:pt x="1509" y="833"/>
                    </a:lnTo>
                    <a:lnTo>
                      <a:pt x="1509" y="833"/>
                    </a:lnTo>
                    <a:lnTo>
                      <a:pt x="1504" y="858"/>
                    </a:lnTo>
                    <a:lnTo>
                      <a:pt x="1499" y="883"/>
                    </a:lnTo>
                    <a:lnTo>
                      <a:pt x="1490" y="908"/>
                    </a:lnTo>
                    <a:lnTo>
                      <a:pt x="1479" y="934"/>
                    </a:lnTo>
                    <a:lnTo>
                      <a:pt x="1467" y="958"/>
                    </a:lnTo>
                    <a:lnTo>
                      <a:pt x="1452" y="979"/>
                    </a:lnTo>
                    <a:lnTo>
                      <a:pt x="1436" y="997"/>
                    </a:lnTo>
                    <a:lnTo>
                      <a:pt x="1427" y="1005"/>
                    </a:lnTo>
                    <a:lnTo>
                      <a:pt x="1417" y="1012"/>
                    </a:lnTo>
                    <a:lnTo>
                      <a:pt x="1417" y="1012"/>
                    </a:lnTo>
                    <a:lnTo>
                      <a:pt x="1415" y="1012"/>
                    </a:lnTo>
                    <a:lnTo>
                      <a:pt x="1410" y="1014"/>
                    </a:lnTo>
                    <a:lnTo>
                      <a:pt x="1405" y="1015"/>
                    </a:lnTo>
                    <a:lnTo>
                      <a:pt x="1401" y="1016"/>
                    </a:lnTo>
                    <a:lnTo>
                      <a:pt x="1401" y="1016"/>
                    </a:lnTo>
                    <a:lnTo>
                      <a:pt x="1389" y="1015"/>
                    </a:lnTo>
                    <a:lnTo>
                      <a:pt x="1377" y="1012"/>
                    </a:lnTo>
                    <a:lnTo>
                      <a:pt x="1363" y="1011"/>
                    </a:lnTo>
                    <a:lnTo>
                      <a:pt x="1347" y="1009"/>
                    </a:lnTo>
                    <a:lnTo>
                      <a:pt x="1347" y="1009"/>
                    </a:lnTo>
                    <a:lnTo>
                      <a:pt x="1337" y="1009"/>
                    </a:lnTo>
                    <a:lnTo>
                      <a:pt x="1326" y="1011"/>
                    </a:lnTo>
                    <a:lnTo>
                      <a:pt x="1326" y="1011"/>
                    </a:lnTo>
                    <a:lnTo>
                      <a:pt x="1312" y="1009"/>
                    </a:lnTo>
                    <a:lnTo>
                      <a:pt x="1298" y="1007"/>
                    </a:lnTo>
                    <a:lnTo>
                      <a:pt x="1269" y="998"/>
                    </a:lnTo>
                    <a:lnTo>
                      <a:pt x="1242" y="991"/>
                    </a:lnTo>
                    <a:lnTo>
                      <a:pt x="1229" y="988"/>
                    </a:lnTo>
                    <a:lnTo>
                      <a:pt x="1217" y="988"/>
                    </a:lnTo>
                    <a:lnTo>
                      <a:pt x="1217" y="988"/>
                    </a:lnTo>
                    <a:lnTo>
                      <a:pt x="1210" y="983"/>
                    </a:lnTo>
                    <a:lnTo>
                      <a:pt x="1203" y="980"/>
                    </a:lnTo>
                    <a:lnTo>
                      <a:pt x="1187" y="974"/>
                    </a:lnTo>
                    <a:lnTo>
                      <a:pt x="1151" y="966"/>
                    </a:lnTo>
                    <a:lnTo>
                      <a:pt x="1151" y="966"/>
                    </a:lnTo>
                    <a:lnTo>
                      <a:pt x="1123" y="958"/>
                    </a:lnTo>
                    <a:lnTo>
                      <a:pt x="1110" y="953"/>
                    </a:lnTo>
                    <a:lnTo>
                      <a:pt x="1096" y="952"/>
                    </a:lnTo>
                    <a:lnTo>
                      <a:pt x="1096" y="952"/>
                    </a:lnTo>
                    <a:lnTo>
                      <a:pt x="1068" y="946"/>
                    </a:lnTo>
                    <a:lnTo>
                      <a:pt x="1041" y="939"/>
                    </a:lnTo>
                    <a:lnTo>
                      <a:pt x="988" y="921"/>
                    </a:lnTo>
                    <a:lnTo>
                      <a:pt x="988" y="921"/>
                    </a:lnTo>
                    <a:lnTo>
                      <a:pt x="960" y="914"/>
                    </a:lnTo>
                    <a:lnTo>
                      <a:pt x="933" y="907"/>
                    </a:lnTo>
                    <a:lnTo>
                      <a:pt x="876" y="896"/>
                    </a:lnTo>
                    <a:lnTo>
                      <a:pt x="821" y="886"/>
                    </a:lnTo>
                    <a:lnTo>
                      <a:pt x="766" y="876"/>
                    </a:lnTo>
                    <a:lnTo>
                      <a:pt x="766" y="876"/>
                    </a:lnTo>
                    <a:lnTo>
                      <a:pt x="735" y="869"/>
                    </a:lnTo>
                    <a:lnTo>
                      <a:pt x="706" y="861"/>
                    </a:lnTo>
                    <a:lnTo>
                      <a:pt x="647" y="842"/>
                    </a:lnTo>
                    <a:lnTo>
                      <a:pt x="647" y="842"/>
                    </a:lnTo>
                    <a:lnTo>
                      <a:pt x="588" y="826"/>
                    </a:lnTo>
                    <a:lnTo>
                      <a:pt x="527" y="810"/>
                    </a:lnTo>
                    <a:lnTo>
                      <a:pt x="468" y="795"/>
                    </a:lnTo>
                    <a:lnTo>
                      <a:pt x="409" y="782"/>
                    </a:lnTo>
                    <a:lnTo>
                      <a:pt x="409" y="782"/>
                    </a:lnTo>
                    <a:lnTo>
                      <a:pt x="346" y="769"/>
                    </a:lnTo>
                    <a:lnTo>
                      <a:pt x="285" y="760"/>
                    </a:lnTo>
                    <a:lnTo>
                      <a:pt x="285" y="760"/>
                    </a:lnTo>
                    <a:lnTo>
                      <a:pt x="266" y="757"/>
                    </a:lnTo>
                    <a:lnTo>
                      <a:pt x="245" y="754"/>
                    </a:lnTo>
                    <a:lnTo>
                      <a:pt x="223" y="751"/>
                    </a:lnTo>
                    <a:lnTo>
                      <a:pt x="203" y="746"/>
                    </a:lnTo>
                    <a:lnTo>
                      <a:pt x="203" y="746"/>
                    </a:lnTo>
                    <a:lnTo>
                      <a:pt x="189" y="740"/>
                    </a:lnTo>
                    <a:lnTo>
                      <a:pt x="178" y="733"/>
                    </a:lnTo>
                    <a:lnTo>
                      <a:pt x="168" y="726"/>
                    </a:lnTo>
                    <a:lnTo>
                      <a:pt x="161" y="716"/>
                    </a:lnTo>
                    <a:lnTo>
                      <a:pt x="157" y="706"/>
                    </a:lnTo>
                    <a:lnTo>
                      <a:pt x="153" y="694"/>
                    </a:lnTo>
                    <a:lnTo>
                      <a:pt x="151" y="681"/>
                    </a:lnTo>
                    <a:lnTo>
                      <a:pt x="153" y="664"/>
                    </a:lnTo>
                    <a:lnTo>
                      <a:pt x="153" y="664"/>
                    </a:lnTo>
                    <a:lnTo>
                      <a:pt x="154" y="649"/>
                    </a:lnTo>
                    <a:lnTo>
                      <a:pt x="157" y="630"/>
                    </a:lnTo>
                    <a:lnTo>
                      <a:pt x="161" y="611"/>
                    </a:lnTo>
                    <a:lnTo>
                      <a:pt x="167" y="591"/>
                    </a:lnTo>
                    <a:lnTo>
                      <a:pt x="167" y="591"/>
                    </a:lnTo>
                    <a:lnTo>
                      <a:pt x="172" y="576"/>
                    </a:lnTo>
                    <a:lnTo>
                      <a:pt x="179" y="560"/>
                    </a:lnTo>
                    <a:lnTo>
                      <a:pt x="196" y="528"/>
                    </a:lnTo>
                    <a:lnTo>
                      <a:pt x="214" y="496"/>
                    </a:lnTo>
                    <a:lnTo>
                      <a:pt x="223" y="479"/>
                    </a:lnTo>
                    <a:lnTo>
                      <a:pt x="231" y="462"/>
                    </a:lnTo>
                    <a:lnTo>
                      <a:pt x="231" y="462"/>
                    </a:lnTo>
                    <a:lnTo>
                      <a:pt x="259" y="392"/>
                    </a:lnTo>
                    <a:lnTo>
                      <a:pt x="287" y="324"/>
                    </a:lnTo>
                    <a:lnTo>
                      <a:pt x="287" y="324"/>
                    </a:lnTo>
                    <a:lnTo>
                      <a:pt x="297" y="299"/>
                    </a:lnTo>
                    <a:lnTo>
                      <a:pt x="297" y="299"/>
                    </a:lnTo>
                    <a:lnTo>
                      <a:pt x="300" y="293"/>
                    </a:lnTo>
                    <a:lnTo>
                      <a:pt x="304" y="288"/>
                    </a:lnTo>
                    <a:lnTo>
                      <a:pt x="308" y="282"/>
                    </a:lnTo>
                    <a:lnTo>
                      <a:pt x="311" y="277"/>
                    </a:lnTo>
                    <a:lnTo>
                      <a:pt x="311" y="277"/>
                    </a:lnTo>
                    <a:lnTo>
                      <a:pt x="314" y="270"/>
                    </a:lnTo>
                    <a:lnTo>
                      <a:pt x="315" y="261"/>
                    </a:lnTo>
                    <a:lnTo>
                      <a:pt x="317" y="251"/>
                    </a:lnTo>
                    <a:lnTo>
                      <a:pt x="318" y="243"/>
                    </a:lnTo>
                    <a:lnTo>
                      <a:pt x="318" y="243"/>
                    </a:lnTo>
                    <a:lnTo>
                      <a:pt x="327" y="220"/>
                    </a:lnTo>
                    <a:lnTo>
                      <a:pt x="329" y="209"/>
                    </a:lnTo>
                    <a:lnTo>
                      <a:pt x="334" y="197"/>
                    </a:lnTo>
                    <a:lnTo>
                      <a:pt x="335" y="184"/>
                    </a:lnTo>
                    <a:lnTo>
                      <a:pt x="335" y="173"/>
                    </a:lnTo>
                    <a:lnTo>
                      <a:pt x="332" y="161"/>
                    </a:lnTo>
                    <a:lnTo>
                      <a:pt x="331" y="157"/>
                    </a:lnTo>
                    <a:lnTo>
                      <a:pt x="327" y="153"/>
                    </a:lnTo>
                    <a:lnTo>
                      <a:pt x="327" y="153"/>
                    </a:lnTo>
                    <a:lnTo>
                      <a:pt x="317" y="154"/>
                    </a:lnTo>
                    <a:lnTo>
                      <a:pt x="308" y="159"/>
                    </a:lnTo>
                    <a:lnTo>
                      <a:pt x="290" y="168"/>
                    </a:lnTo>
                    <a:lnTo>
                      <a:pt x="290" y="168"/>
                    </a:lnTo>
                    <a:lnTo>
                      <a:pt x="283" y="185"/>
                    </a:lnTo>
                    <a:lnTo>
                      <a:pt x="278" y="204"/>
                    </a:lnTo>
                    <a:lnTo>
                      <a:pt x="268" y="240"/>
                    </a:lnTo>
                    <a:lnTo>
                      <a:pt x="258" y="277"/>
                    </a:lnTo>
                    <a:lnTo>
                      <a:pt x="248" y="313"/>
                    </a:lnTo>
                    <a:lnTo>
                      <a:pt x="248" y="313"/>
                    </a:lnTo>
                    <a:lnTo>
                      <a:pt x="237" y="348"/>
                    </a:lnTo>
                    <a:lnTo>
                      <a:pt x="226" y="385"/>
                    </a:lnTo>
                    <a:lnTo>
                      <a:pt x="213" y="421"/>
                    </a:lnTo>
                    <a:lnTo>
                      <a:pt x="197" y="456"/>
                    </a:lnTo>
                    <a:lnTo>
                      <a:pt x="197" y="456"/>
                    </a:lnTo>
                    <a:lnTo>
                      <a:pt x="182" y="487"/>
                    </a:lnTo>
                    <a:lnTo>
                      <a:pt x="167" y="519"/>
                    </a:lnTo>
                    <a:lnTo>
                      <a:pt x="150" y="552"/>
                    </a:lnTo>
                    <a:lnTo>
                      <a:pt x="133" y="585"/>
                    </a:lnTo>
                    <a:lnTo>
                      <a:pt x="133" y="585"/>
                    </a:lnTo>
                    <a:lnTo>
                      <a:pt x="126" y="602"/>
                    </a:lnTo>
                    <a:lnTo>
                      <a:pt x="120" y="619"/>
                    </a:lnTo>
                    <a:lnTo>
                      <a:pt x="109" y="660"/>
                    </a:lnTo>
                    <a:lnTo>
                      <a:pt x="109" y="660"/>
                    </a:lnTo>
                    <a:lnTo>
                      <a:pt x="103" y="680"/>
                    </a:lnTo>
                    <a:lnTo>
                      <a:pt x="98" y="701"/>
                    </a:lnTo>
                    <a:lnTo>
                      <a:pt x="96" y="710"/>
                    </a:lnTo>
                    <a:lnTo>
                      <a:pt x="95" y="720"/>
                    </a:lnTo>
                    <a:lnTo>
                      <a:pt x="96" y="729"/>
                    </a:lnTo>
                    <a:lnTo>
                      <a:pt x="98" y="736"/>
                    </a:lnTo>
                    <a:lnTo>
                      <a:pt x="98" y="736"/>
                    </a:lnTo>
                    <a:lnTo>
                      <a:pt x="102" y="741"/>
                    </a:lnTo>
                    <a:lnTo>
                      <a:pt x="110" y="747"/>
                    </a:lnTo>
                    <a:lnTo>
                      <a:pt x="120" y="751"/>
                    </a:lnTo>
                    <a:lnTo>
                      <a:pt x="132" y="755"/>
                    </a:lnTo>
                    <a:lnTo>
                      <a:pt x="158" y="762"/>
                    </a:lnTo>
                    <a:lnTo>
                      <a:pt x="183" y="768"/>
                    </a:lnTo>
                    <a:lnTo>
                      <a:pt x="183" y="768"/>
                    </a:lnTo>
                    <a:lnTo>
                      <a:pt x="221" y="776"/>
                    </a:lnTo>
                    <a:lnTo>
                      <a:pt x="258" y="785"/>
                    </a:lnTo>
                    <a:lnTo>
                      <a:pt x="328" y="804"/>
                    </a:lnTo>
                    <a:lnTo>
                      <a:pt x="395" y="823"/>
                    </a:lnTo>
                    <a:lnTo>
                      <a:pt x="431" y="831"/>
                    </a:lnTo>
                    <a:lnTo>
                      <a:pt x="466" y="838"/>
                    </a:lnTo>
                    <a:lnTo>
                      <a:pt x="466" y="838"/>
                    </a:lnTo>
                    <a:lnTo>
                      <a:pt x="516" y="848"/>
                    </a:lnTo>
                    <a:lnTo>
                      <a:pt x="568" y="861"/>
                    </a:lnTo>
                    <a:lnTo>
                      <a:pt x="620" y="873"/>
                    </a:lnTo>
                    <a:lnTo>
                      <a:pt x="647" y="879"/>
                    </a:lnTo>
                    <a:lnTo>
                      <a:pt x="673" y="883"/>
                    </a:lnTo>
                    <a:lnTo>
                      <a:pt x="673" y="883"/>
                    </a:lnTo>
                    <a:lnTo>
                      <a:pt x="728" y="890"/>
                    </a:lnTo>
                    <a:lnTo>
                      <a:pt x="783" y="897"/>
                    </a:lnTo>
                    <a:lnTo>
                      <a:pt x="783" y="897"/>
                    </a:lnTo>
                    <a:lnTo>
                      <a:pt x="810" y="901"/>
                    </a:lnTo>
                    <a:lnTo>
                      <a:pt x="836" y="907"/>
                    </a:lnTo>
                    <a:lnTo>
                      <a:pt x="888" y="920"/>
                    </a:lnTo>
                    <a:lnTo>
                      <a:pt x="888" y="920"/>
                    </a:lnTo>
                    <a:lnTo>
                      <a:pt x="967" y="938"/>
                    </a:lnTo>
                    <a:lnTo>
                      <a:pt x="1043" y="956"/>
                    </a:lnTo>
                    <a:lnTo>
                      <a:pt x="1189" y="994"/>
                    </a:lnTo>
                    <a:lnTo>
                      <a:pt x="1189" y="994"/>
                    </a:lnTo>
                    <a:lnTo>
                      <a:pt x="1214" y="1000"/>
                    </a:lnTo>
                    <a:lnTo>
                      <a:pt x="1239" y="1004"/>
                    </a:lnTo>
                    <a:lnTo>
                      <a:pt x="1264" y="1009"/>
                    </a:lnTo>
                    <a:lnTo>
                      <a:pt x="1290" y="1016"/>
                    </a:lnTo>
                    <a:lnTo>
                      <a:pt x="1290" y="1016"/>
                    </a:lnTo>
                    <a:lnTo>
                      <a:pt x="1305" y="1021"/>
                    </a:lnTo>
                    <a:lnTo>
                      <a:pt x="1321" y="1028"/>
                    </a:lnTo>
                    <a:lnTo>
                      <a:pt x="1336" y="1033"/>
                    </a:lnTo>
                    <a:lnTo>
                      <a:pt x="1351" y="1039"/>
                    </a:lnTo>
                    <a:lnTo>
                      <a:pt x="1351" y="1039"/>
                    </a:lnTo>
                    <a:lnTo>
                      <a:pt x="1365" y="1042"/>
                    </a:lnTo>
                    <a:lnTo>
                      <a:pt x="1385" y="1045"/>
                    </a:lnTo>
                    <a:lnTo>
                      <a:pt x="1405" y="1046"/>
                    </a:lnTo>
                    <a:lnTo>
                      <a:pt x="1422" y="1046"/>
                    </a:lnTo>
                    <a:lnTo>
                      <a:pt x="1422" y="1046"/>
                    </a:lnTo>
                    <a:lnTo>
                      <a:pt x="1430" y="1045"/>
                    </a:lnTo>
                    <a:lnTo>
                      <a:pt x="1438" y="1040"/>
                    </a:lnTo>
                    <a:lnTo>
                      <a:pt x="1455" y="1033"/>
                    </a:lnTo>
                    <a:lnTo>
                      <a:pt x="1472" y="1024"/>
                    </a:lnTo>
                    <a:lnTo>
                      <a:pt x="1488" y="1016"/>
                    </a:lnTo>
                    <a:lnTo>
                      <a:pt x="1488" y="1016"/>
                    </a:lnTo>
                    <a:lnTo>
                      <a:pt x="1503" y="974"/>
                    </a:lnTo>
                    <a:lnTo>
                      <a:pt x="1520" y="934"/>
                    </a:lnTo>
                    <a:lnTo>
                      <a:pt x="1556" y="851"/>
                    </a:lnTo>
                    <a:lnTo>
                      <a:pt x="1593" y="769"/>
                    </a:lnTo>
                    <a:lnTo>
                      <a:pt x="1611" y="729"/>
                    </a:lnTo>
                    <a:lnTo>
                      <a:pt x="1628" y="688"/>
                    </a:lnTo>
                    <a:lnTo>
                      <a:pt x="1628" y="688"/>
                    </a:lnTo>
                    <a:lnTo>
                      <a:pt x="1643" y="649"/>
                    </a:lnTo>
                    <a:lnTo>
                      <a:pt x="1650" y="628"/>
                    </a:lnTo>
                    <a:lnTo>
                      <a:pt x="1656" y="607"/>
                    </a:lnTo>
                    <a:lnTo>
                      <a:pt x="1662" y="585"/>
                    </a:lnTo>
                    <a:lnTo>
                      <a:pt x="1666" y="564"/>
                    </a:lnTo>
                    <a:lnTo>
                      <a:pt x="1667" y="543"/>
                    </a:lnTo>
                    <a:lnTo>
                      <a:pt x="1666" y="524"/>
                    </a:lnTo>
                    <a:lnTo>
                      <a:pt x="1666" y="524"/>
                    </a:lnTo>
                    <a:lnTo>
                      <a:pt x="1652" y="504"/>
                    </a:lnTo>
                    <a:lnTo>
                      <a:pt x="1645" y="496"/>
                    </a:lnTo>
                    <a:lnTo>
                      <a:pt x="1642" y="494"/>
                    </a:lnTo>
                    <a:lnTo>
                      <a:pt x="1642" y="496"/>
                    </a:lnTo>
                    <a:lnTo>
                      <a:pt x="1642" y="496"/>
                    </a:lnTo>
                    <a:lnTo>
                      <a:pt x="1646" y="508"/>
                    </a:lnTo>
                    <a:lnTo>
                      <a:pt x="1648" y="521"/>
                    </a:lnTo>
                    <a:lnTo>
                      <a:pt x="1648" y="534"/>
                    </a:lnTo>
                    <a:lnTo>
                      <a:pt x="1645" y="546"/>
                    </a:lnTo>
                    <a:lnTo>
                      <a:pt x="1639" y="573"/>
                    </a:lnTo>
                    <a:lnTo>
                      <a:pt x="1631" y="600"/>
                    </a:lnTo>
                    <a:lnTo>
                      <a:pt x="1631" y="600"/>
                    </a:lnTo>
                    <a:close/>
                    <a:moveTo>
                      <a:pt x="1629" y="442"/>
                    </a:moveTo>
                    <a:lnTo>
                      <a:pt x="1629" y="442"/>
                    </a:lnTo>
                    <a:lnTo>
                      <a:pt x="1621" y="441"/>
                    </a:lnTo>
                    <a:lnTo>
                      <a:pt x="1615" y="438"/>
                    </a:lnTo>
                    <a:lnTo>
                      <a:pt x="1610" y="434"/>
                    </a:lnTo>
                    <a:lnTo>
                      <a:pt x="1604" y="428"/>
                    </a:lnTo>
                    <a:lnTo>
                      <a:pt x="1604" y="428"/>
                    </a:lnTo>
                    <a:lnTo>
                      <a:pt x="1593" y="425"/>
                    </a:lnTo>
                    <a:lnTo>
                      <a:pt x="1580" y="423"/>
                    </a:lnTo>
                    <a:lnTo>
                      <a:pt x="1556" y="413"/>
                    </a:lnTo>
                    <a:lnTo>
                      <a:pt x="1545" y="409"/>
                    </a:lnTo>
                    <a:lnTo>
                      <a:pt x="1534" y="406"/>
                    </a:lnTo>
                    <a:lnTo>
                      <a:pt x="1523" y="404"/>
                    </a:lnTo>
                    <a:lnTo>
                      <a:pt x="1510" y="404"/>
                    </a:lnTo>
                    <a:lnTo>
                      <a:pt x="1510" y="404"/>
                    </a:lnTo>
                    <a:lnTo>
                      <a:pt x="1469" y="392"/>
                    </a:lnTo>
                    <a:lnTo>
                      <a:pt x="1429" y="379"/>
                    </a:lnTo>
                    <a:lnTo>
                      <a:pt x="1347" y="357"/>
                    </a:lnTo>
                    <a:lnTo>
                      <a:pt x="1266" y="336"/>
                    </a:lnTo>
                    <a:lnTo>
                      <a:pt x="1183" y="313"/>
                    </a:lnTo>
                    <a:lnTo>
                      <a:pt x="1183" y="313"/>
                    </a:lnTo>
                    <a:lnTo>
                      <a:pt x="1144" y="303"/>
                    </a:lnTo>
                    <a:lnTo>
                      <a:pt x="1104" y="293"/>
                    </a:lnTo>
                    <a:lnTo>
                      <a:pt x="1104" y="293"/>
                    </a:lnTo>
                    <a:lnTo>
                      <a:pt x="1048" y="279"/>
                    </a:lnTo>
                    <a:lnTo>
                      <a:pt x="993" y="264"/>
                    </a:lnTo>
                    <a:lnTo>
                      <a:pt x="993" y="264"/>
                    </a:lnTo>
                    <a:lnTo>
                      <a:pt x="954" y="254"/>
                    </a:lnTo>
                    <a:lnTo>
                      <a:pt x="915" y="243"/>
                    </a:lnTo>
                    <a:lnTo>
                      <a:pt x="915" y="243"/>
                    </a:lnTo>
                    <a:lnTo>
                      <a:pt x="876" y="232"/>
                    </a:lnTo>
                    <a:lnTo>
                      <a:pt x="838" y="219"/>
                    </a:lnTo>
                    <a:lnTo>
                      <a:pt x="798" y="206"/>
                    </a:lnTo>
                    <a:lnTo>
                      <a:pt x="777" y="202"/>
                    </a:lnTo>
                    <a:lnTo>
                      <a:pt x="758" y="198"/>
                    </a:lnTo>
                    <a:lnTo>
                      <a:pt x="758" y="198"/>
                    </a:lnTo>
                    <a:lnTo>
                      <a:pt x="727" y="188"/>
                    </a:lnTo>
                    <a:lnTo>
                      <a:pt x="694" y="180"/>
                    </a:lnTo>
                    <a:lnTo>
                      <a:pt x="661" y="171"/>
                    </a:lnTo>
                    <a:lnTo>
                      <a:pt x="628" y="166"/>
                    </a:lnTo>
                    <a:lnTo>
                      <a:pt x="560" y="153"/>
                    </a:lnTo>
                    <a:lnTo>
                      <a:pt x="526" y="146"/>
                    </a:lnTo>
                    <a:lnTo>
                      <a:pt x="492" y="139"/>
                    </a:lnTo>
                    <a:lnTo>
                      <a:pt x="492" y="139"/>
                    </a:lnTo>
                    <a:lnTo>
                      <a:pt x="491" y="138"/>
                    </a:lnTo>
                    <a:lnTo>
                      <a:pt x="489" y="138"/>
                    </a:lnTo>
                    <a:lnTo>
                      <a:pt x="485" y="140"/>
                    </a:lnTo>
                    <a:lnTo>
                      <a:pt x="481" y="142"/>
                    </a:lnTo>
                    <a:lnTo>
                      <a:pt x="478" y="142"/>
                    </a:lnTo>
                    <a:lnTo>
                      <a:pt x="475" y="140"/>
                    </a:lnTo>
                    <a:lnTo>
                      <a:pt x="475" y="140"/>
                    </a:lnTo>
                    <a:lnTo>
                      <a:pt x="473" y="139"/>
                    </a:lnTo>
                    <a:lnTo>
                      <a:pt x="471" y="139"/>
                    </a:lnTo>
                    <a:lnTo>
                      <a:pt x="470" y="135"/>
                    </a:lnTo>
                    <a:lnTo>
                      <a:pt x="467" y="131"/>
                    </a:lnTo>
                    <a:lnTo>
                      <a:pt x="466" y="131"/>
                    </a:lnTo>
                    <a:lnTo>
                      <a:pt x="463" y="129"/>
                    </a:lnTo>
                    <a:lnTo>
                      <a:pt x="463" y="129"/>
                    </a:lnTo>
                    <a:lnTo>
                      <a:pt x="415" y="118"/>
                    </a:lnTo>
                    <a:lnTo>
                      <a:pt x="369" y="108"/>
                    </a:lnTo>
                    <a:lnTo>
                      <a:pt x="324" y="100"/>
                    </a:lnTo>
                    <a:lnTo>
                      <a:pt x="278" y="94"/>
                    </a:lnTo>
                    <a:lnTo>
                      <a:pt x="278" y="94"/>
                    </a:lnTo>
                    <a:lnTo>
                      <a:pt x="283" y="98"/>
                    </a:lnTo>
                    <a:lnTo>
                      <a:pt x="289" y="104"/>
                    </a:lnTo>
                    <a:lnTo>
                      <a:pt x="297" y="117"/>
                    </a:lnTo>
                    <a:lnTo>
                      <a:pt x="307" y="128"/>
                    </a:lnTo>
                    <a:lnTo>
                      <a:pt x="313" y="133"/>
                    </a:lnTo>
                    <a:lnTo>
                      <a:pt x="318" y="136"/>
                    </a:lnTo>
                    <a:lnTo>
                      <a:pt x="318" y="136"/>
                    </a:lnTo>
                    <a:lnTo>
                      <a:pt x="325" y="139"/>
                    </a:lnTo>
                    <a:lnTo>
                      <a:pt x="332" y="139"/>
                    </a:lnTo>
                    <a:lnTo>
                      <a:pt x="346" y="139"/>
                    </a:lnTo>
                    <a:lnTo>
                      <a:pt x="353" y="139"/>
                    </a:lnTo>
                    <a:lnTo>
                      <a:pt x="359" y="140"/>
                    </a:lnTo>
                    <a:lnTo>
                      <a:pt x="366" y="142"/>
                    </a:lnTo>
                    <a:lnTo>
                      <a:pt x="373" y="146"/>
                    </a:lnTo>
                    <a:lnTo>
                      <a:pt x="373" y="146"/>
                    </a:lnTo>
                    <a:lnTo>
                      <a:pt x="374" y="145"/>
                    </a:lnTo>
                    <a:lnTo>
                      <a:pt x="376" y="145"/>
                    </a:lnTo>
                    <a:lnTo>
                      <a:pt x="377" y="140"/>
                    </a:lnTo>
                    <a:lnTo>
                      <a:pt x="380" y="139"/>
                    </a:lnTo>
                    <a:lnTo>
                      <a:pt x="381" y="138"/>
                    </a:lnTo>
                    <a:lnTo>
                      <a:pt x="384" y="139"/>
                    </a:lnTo>
                    <a:lnTo>
                      <a:pt x="384" y="139"/>
                    </a:lnTo>
                    <a:lnTo>
                      <a:pt x="387" y="140"/>
                    </a:lnTo>
                    <a:lnTo>
                      <a:pt x="388" y="145"/>
                    </a:lnTo>
                    <a:lnTo>
                      <a:pt x="391" y="147"/>
                    </a:lnTo>
                    <a:lnTo>
                      <a:pt x="393" y="149"/>
                    </a:lnTo>
                    <a:lnTo>
                      <a:pt x="395" y="149"/>
                    </a:lnTo>
                    <a:lnTo>
                      <a:pt x="395" y="149"/>
                    </a:lnTo>
                    <a:lnTo>
                      <a:pt x="502" y="177"/>
                    </a:lnTo>
                    <a:lnTo>
                      <a:pt x="606" y="205"/>
                    </a:lnTo>
                    <a:lnTo>
                      <a:pt x="711" y="233"/>
                    </a:lnTo>
                    <a:lnTo>
                      <a:pt x="819" y="261"/>
                    </a:lnTo>
                    <a:lnTo>
                      <a:pt x="819" y="261"/>
                    </a:lnTo>
                    <a:lnTo>
                      <a:pt x="888" y="277"/>
                    </a:lnTo>
                    <a:lnTo>
                      <a:pt x="957" y="292"/>
                    </a:lnTo>
                    <a:lnTo>
                      <a:pt x="1026" y="307"/>
                    </a:lnTo>
                    <a:lnTo>
                      <a:pt x="1095" y="324"/>
                    </a:lnTo>
                    <a:lnTo>
                      <a:pt x="1095" y="324"/>
                    </a:lnTo>
                    <a:lnTo>
                      <a:pt x="1226" y="358"/>
                    </a:lnTo>
                    <a:lnTo>
                      <a:pt x="1360" y="392"/>
                    </a:lnTo>
                    <a:lnTo>
                      <a:pt x="1360" y="392"/>
                    </a:lnTo>
                    <a:lnTo>
                      <a:pt x="1408" y="406"/>
                    </a:lnTo>
                    <a:lnTo>
                      <a:pt x="1458" y="420"/>
                    </a:lnTo>
                    <a:lnTo>
                      <a:pt x="1509" y="435"/>
                    </a:lnTo>
                    <a:lnTo>
                      <a:pt x="1534" y="441"/>
                    </a:lnTo>
                    <a:lnTo>
                      <a:pt x="1558" y="446"/>
                    </a:lnTo>
                    <a:lnTo>
                      <a:pt x="1558" y="446"/>
                    </a:lnTo>
                    <a:lnTo>
                      <a:pt x="1589" y="452"/>
                    </a:lnTo>
                    <a:lnTo>
                      <a:pt x="1603" y="456"/>
                    </a:lnTo>
                    <a:lnTo>
                      <a:pt x="1615" y="461"/>
                    </a:lnTo>
                    <a:lnTo>
                      <a:pt x="1628" y="466"/>
                    </a:lnTo>
                    <a:lnTo>
                      <a:pt x="1638" y="472"/>
                    </a:lnTo>
                    <a:lnTo>
                      <a:pt x="1648" y="479"/>
                    </a:lnTo>
                    <a:lnTo>
                      <a:pt x="1657" y="489"/>
                    </a:lnTo>
                    <a:lnTo>
                      <a:pt x="1657" y="489"/>
                    </a:lnTo>
                    <a:lnTo>
                      <a:pt x="1643" y="465"/>
                    </a:lnTo>
                    <a:lnTo>
                      <a:pt x="1629" y="442"/>
                    </a:lnTo>
                    <a:lnTo>
                      <a:pt x="1629" y="442"/>
                    </a:lnTo>
                    <a:close/>
                    <a:moveTo>
                      <a:pt x="327" y="263"/>
                    </a:moveTo>
                    <a:lnTo>
                      <a:pt x="327" y="263"/>
                    </a:lnTo>
                    <a:lnTo>
                      <a:pt x="318" y="303"/>
                    </a:lnTo>
                    <a:lnTo>
                      <a:pt x="310" y="347"/>
                    </a:lnTo>
                    <a:lnTo>
                      <a:pt x="310" y="347"/>
                    </a:lnTo>
                    <a:lnTo>
                      <a:pt x="304" y="369"/>
                    </a:lnTo>
                    <a:lnTo>
                      <a:pt x="297" y="392"/>
                    </a:lnTo>
                    <a:lnTo>
                      <a:pt x="292" y="413"/>
                    </a:lnTo>
                    <a:lnTo>
                      <a:pt x="289" y="434"/>
                    </a:lnTo>
                    <a:lnTo>
                      <a:pt x="289" y="434"/>
                    </a:lnTo>
                    <a:lnTo>
                      <a:pt x="286" y="458"/>
                    </a:lnTo>
                    <a:lnTo>
                      <a:pt x="285" y="470"/>
                    </a:lnTo>
                    <a:lnTo>
                      <a:pt x="285" y="482"/>
                    </a:lnTo>
                    <a:lnTo>
                      <a:pt x="285" y="482"/>
                    </a:lnTo>
                    <a:lnTo>
                      <a:pt x="286" y="487"/>
                    </a:lnTo>
                    <a:lnTo>
                      <a:pt x="289" y="493"/>
                    </a:lnTo>
                    <a:lnTo>
                      <a:pt x="292" y="500"/>
                    </a:lnTo>
                    <a:lnTo>
                      <a:pt x="294" y="507"/>
                    </a:lnTo>
                    <a:lnTo>
                      <a:pt x="294" y="507"/>
                    </a:lnTo>
                    <a:lnTo>
                      <a:pt x="296" y="524"/>
                    </a:lnTo>
                    <a:lnTo>
                      <a:pt x="299" y="539"/>
                    </a:lnTo>
                    <a:lnTo>
                      <a:pt x="300" y="555"/>
                    </a:lnTo>
                    <a:lnTo>
                      <a:pt x="303" y="569"/>
                    </a:lnTo>
                    <a:lnTo>
                      <a:pt x="303" y="569"/>
                    </a:lnTo>
                    <a:lnTo>
                      <a:pt x="304" y="574"/>
                    </a:lnTo>
                    <a:lnTo>
                      <a:pt x="308" y="581"/>
                    </a:lnTo>
                    <a:lnTo>
                      <a:pt x="317" y="595"/>
                    </a:lnTo>
                    <a:lnTo>
                      <a:pt x="328" y="608"/>
                    </a:lnTo>
                    <a:lnTo>
                      <a:pt x="339" y="621"/>
                    </a:lnTo>
                    <a:lnTo>
                      <a:pt x="339" y="621"/>
                    </a:lnTo>
                    <a:lnTo>
                      <a:pt x="355" y="635"/>
                    </a:lnTo>
                    <a:lnTo>
                      <a:pt x="372" y="647"/>
                    </a:lnTo>
                    <a:lnTo>
                      <a:pt x="390" y="657"/>
                    </a:lnTo>
                    <a:lnTo>
                      <a:pt x="408" y="665"/>
                    </a:lnTo>
                    <a:lnTo>
                      <a:pt x="429" y="673"/>
                    </a:lnTo>
                    <a:lnTo>
                      <a:pt x="450" y="678"/>
                    </a:lnTo>
                    <a:lnTo>
                      <a:pt x="496" y="691"/>
                    </a:lnTo>
                    <a:lnTo>
                      <a:pt x="496" y="691"/>
                    </a:lnTo>
                    <a:lnTo>
                      <a:pt x="617" y="726"/>
                    </a:lnTo>
                    <a:lnTo>
                      <a:pt x="617" y="726"/>
                    </a:lnTo>
                    <a:lnTo>
                      <a:pt x="648" y="737"/>
                    </a:lnTo>
                    <a:lnTo>
                      <a:pt x="662" y="743"/>
                    </a:lnTo>
                    <a:lnTo>
                      <a:pt x="678" y="747"/>
                    </a:lnTo>
                    <a:lnTo>
                      <a:pt x="678" y="747"/>
                    </a:lnTo>
                    <a:lnTo>
                      <a:pt x="692" y="750"/>
                    </a:lnTo>
                    <a:lnTo>
                      <a:pt x="704" y="751"/>
                    </a:lnTo>
                    <a:lnTo>
                      <a:pt x="731" y="754"/>
                    </a:lnTo>
                    <a:lnTo>
                      <a:pt x="731" y="754"/>
                    </a:lnTo>
                    <a:lnTo>
                      <a:pt x="742" y="757"/>
                    </a:lnTo>
                    <a:lnTo>
                      <a:pt x="753" y="760"/>
                    </a:lnTo>
                    <a:lnTo>
                      <a:pt x="776" y="768"/>
                    </a:lnTo>
                    <a:lnTo>
                      <a:pt x="776" y="768"/>
                    </a:lnTo>
                    <a:lnTo>
                      <a:pt x="801" y="774"/>
                    </a:lnTo>
                    <a:lnTo>
                      <a:pt x="826" y="779"/>
                    </a:lnTo>
                    <a:lnTo>
                      <a:pt x="877" y="790"/>
                    </a:lnTo>
                    <a:lnTo>
                      <a:pt x="877" y="790"/>
                    </a:lnTo>
                    <a:lnTo>
                      <a:pt x="904" y="797"/>
                    </a:lnTo>
                    <a:lnTo>
                      <a:pt x="929" y="804"/>
                    </a:lnTo>
                    <a:lnTo>
                      <a:pt x="954" y="812"/>
                    </a:lnTo>
                    <a:lnTo>
                      <a:pt x="979" y="817"/>
                    </a:lnTo>
                    <a:lnTo>
                      <a:pt x="979" y="817"/>
                    </a:lnTo>
                    <a:lnTo>
                      <a:pt x="995" y="820"/>
                    </a:lnTo>
                    <a:lnTo>
                      <a:pt x="1010" y="824"/>
                    </a:lnTo>
                    <a:lnTo>
                      <a:pt x="1040" y="833"/>
                    </a:lnTo>
                    <a:lnTo>
                      <a:pt x="1055" y="837"/>
                    </a:lnTo>
                    <a:lnTo>
                      <a:pt x="1069" y="840"/>
                    </a:lnTo>
                    <a:lnTo>
                      <a:pt x="1083" y="841"/>
                    </a:lnTo>
                    <a:lnTo>
                      <a:pt x="1097" y="841"/>
                    </a:lnTo>
                    <a:lnTo>
                      <a:pt x="1097" y="841"/>
                    </a:lnTo>
                    <a:lnTo>
                      <a:pt x="1110" y="847"/>
                    </a:lnTo>
                    <a:lnTo>
                      <a:pt x="1124" y="851"/>
                    </a:lnTo>
                    <a:lnTo>
                      <a:pt x="1139" y="852"/>
                    </a:lnTo>
                    <a:lnTo>
                      <a:pt x="1148" y="851"/>
                    </a:lnTo>
                    <a:lnTo>
                      <a:pt x="1155" y="849"/>
                    </a:lnTo>
                    <a:lnTo>
                      <a:pt x="1155" y="849"/>
                    </a:lnTo>
                    <a:lnTo>
                      <a:pt x="1162" y="854"/>
                    </a:lnTo>
                    <a:lnTo>
                      <a:pt x="1168" y="858"/>
                    </a:lnTo>
                    <a:lnTo>
                      <a:pt x="1182" y="862"/>
                    </a:lnTo>
                    <a:lnTo>
                      <a:pt x="1182" y="862"/>
                    </a:lnTo>
                    <a:lnTo>
                      <a:pt x="1233" y="876"/>
                    </a:lnTo>
                    <a:lnTo>
                      <a:pt x="1260" y="882"/>
                    </a:lnTo>
                    <a:lnTo>
                      <a:pt x="1273" y="885"/>
                    </a:lnTo>
                    <a:lnTo>
                      <a:pt x="1285" y="885"/>
                    </a:lnTo>
                    <a:lnTo>
                      <a:pt x="1285" y="885"/>
                    </a:lnTo>
                    <a:lnTo>
                      <a:pt x="1295" y="885"/>
                    </a:lnTo>
                    <a:lnTo>
                      <a:pt x="1306" y="885"/>
                    </a:lnTo>
                    <a:lnTo>
                      <a:pt x="1329" y="882"/>
                    </a:lnTo>
                    <a:lnTo>
                      <a:pt x="1329" y="882"/>
                    </a:lnTo>
                    <a:lnTo>
                      <a:pt x="1340" y="882"/>
                    </a:lnTo>
                    <a:lnTo>
                      <a:pt x="1353" y="882"/>
                    </a:lnTo>
                    <a:lnTo>
                      <a:pt x="1364" y="882"/>
                    </a:lnTo>
                    <a:lnTo>
                      <a:pt x="1375" y="882"/>
                    </a:lnTo>
                    <a:lnTo>
                      <a:pt x="1375" y="882"/>
                    </a:lnTo>
                    <a:lnTo>
                      <a:pt x="1392" y="879"/>
                    </a:lnTo>
                    <a:lnTo>
                      <a:pt x="1408" y="875"/>
                    </a:lnTo>
                    <a:lnTo>
                      <a:pt x="1423" y="870"/>
                    </a:lnTo>
                    <a:lnTo>
                      <a:pt x="1436" y="865"/>
                    </a:lnTo>
                    <a:lnTo>
                      <a:pt x="1450" y="859"/>
                    </a:lnTo>
                    <a:lnTo>
                      <a:pt x="1461" y="852"/>
                    </a:lnTo>
                    <a:lnTo>
                      <a:pt x="1472" y="844"/>
                    </a:lnTo>
                    <a:lnTo>
                      <a:pt x="1483" y="835"/>
                    </a:lnTo>
                    <a:lnTo>
                      <a:pt x="1493" y="827"/>
                    </a:lnTo>
                    <a:lnTo>
                      <a:pt x="1502" y="817"/>
                    </a:lnTo>
                    <a:lnTo>
                      <a:pt x="1518" y="796"/>
                    </a:lnTo>
                    <a:lnTo>
                      <a:pt x="1534" y="774"/>
                    </a:lnTo>
                    <a:lnTo>
                      <a:pt x="1549" y="748"/>
                    </a:lnTo>
                    <a:lnTo>
                      <a:pt x="1549" y="748"/>
                    </a:lnTo>
                    <a:lnTo>
                      <a:pt x="1575" y="701"/>
                    </a:lnTo>
                    <a:lnTo>
                      <a:pt x="1587" y="677"/>
                    </a:lnTo>
                    <a:lnTo>
                      <a:pt x="1598" y="651"/>
                    </a:lnTo>
                    <a:lnTo>
                      <a:pt x="1610" y="625"/>
                    </a:lnTo>
                    <a:lnTo>
                      <a:pt x="1620" y="598"/>
                    </a:lnTo>
                    <a:lnTo>
                      <a:pt x="1627" y="571"/>
                    </a:lnTo>
                    <a:lnTo>
                      <a:pt x="1632" y="542"/>
                    </a:lnTo>
                    <a:lnTo>
                      <a:pt x="1632" y="542"/>
                    </a:lnTo>
                    <a:lnTo>
                      <a:pt x="1634" y="526"/>
                    </a:lnTo>
                    <a:lnTo>
                      <a:pt x="1632" y="512"/>
                    </a:lnTo>
                    <a:lnTo>
                      <a:pt x="1628" y="500"/>
                    </a:lnTo>
                    <a:lnTo>
                      <a:pt x="1621" y="487"/>
                    </a:lnTo>
                    <a:lnTo>
                      <a:pt x="1611" y="477"/>
                    </a:lnTo>
                    <a:lnTo>
                      <a:pt x="1600" y="470"/>
                    </a:lnTo>
                    <a:lnTo>
                      <a:pt x="1584" y="465"/>
                    </a:lnTo>
                    <a:lnTo>
                      <a:pt x="1568" y="462"/>
                    </a:lnTo>
                    <a:lnTo>
                      <a:pt x="1568" y="462"/>
                    </a:lnTo>
                    <a:lnTo>
                      <a:pt x="1573" y="469"/>
                    </a:lnTo>
                    <a:lnTo>
                      <a:pt x="1576" y="476"/>
                    </a:lnTo>
                    <a:lnTo>
                      <a:pt x="1579" y="484"/>
                    </a:lnTo>
                    <a:lnTo>
                      <a:pt x="1582" y="493"/>
                    </a:lnTo>
                    <a:lnTo>
                      <a:pt x="1583" y="508"/>
                    </a:lnTo>
                    <a:lnTo>
                      <a:pt x="1582" y="525"/>
                    </a:lnTo>
                    <a:lnTo>
                      <a:pt x="1579" y="543"/>
                    </a:lnTo>
                    <a:lnTo>
                      <a:pt x="1573" y="560"/>
                    </a:lnTo>
                    <a:lnTo>
                      <a:pt x="1563" y="591"/>
                    </a:lnTo>
                    <a:lnTo>
                      <a:pt x="1563" y="591"/>
                    </a:lnTo>
                    <a:lnTo>
                      <a:pt x="1551" y="621"/>
                    </a:lnTo>
                    <a:lnTo>
                      <a:pt x="1540" y="647"/>
                    </a:lnTo>
                    <a:lnTo>
                      <a:pt x="1511" y="698"/>
                    </a:lnTo>
                    <a:lnTo>
                      <a:pt x="1511" y="698"/>
                    </a:lnTo>
                    <a:lnTo>
                      <a:pt x="1500" y="719"/>
                    </a:lnTo>
                    <a:lnTo>
                      <a:pt x="1485" y="740"/>
                    </a:lnTo>
                    <a:lnTo>
                      <a:pt x="1469" y="760"/>
                    </a:lnTo>
                    <a:lnTo>
                      <a:pt x="1452" y="778"/>
                    </a:lnTo>
                    <a:lnTo>
                      <a:pt x="1434" y="795"/>
                    </a:lnTo>
                    <a:lnTo>
                      <a:pt x="1416" y="810"/>
                    </a:lnTo>
                    <a:lnTo>
                      <a:pt x="1396" y="823"/>
                    </a:lnTo>
                    <a:lnTo>
                      <a:pt x="1378" y="834"/>
                    </a:lnTo>
                    <a:lnTo>
                      <a:pt x="1378" y="834"/>
                    </a:lnTo>
                    <a:lnTo>
                      <a:pt x="1349" y="841"/>
                    </a:lnTo>
                    <a:lnTo>
                      <a:pt x="1322" y="847"/>
                    </a:lnTo>
                    <a:lnTo>
                      <a:pt x="1294" y="849"/>
                    </a:lnTo>
                    <a:lnTo>
                      <a:pt x="1280" y="849"/>
                    </a:lnTo>
                    <a:lnTo>
                      <a:pt x="1266" y="848"/>
                    </a:lnTo>
                    <a:lnTo>
                      <a:pt x="1266" y="848"/>
                    </a:lnTo>
                    <a:lnTo>
                      <a:pt x="1238" y="844"/>
                    </a:lnTo>
                    <a:lnTo>
                      <a:pt x="1208" y="838"/>
                    </a:lnTo>
                    <a:lnTo>
                      <a:pt x="1152" y="821"/>
                    </a:lnTo>
                    <a:lnTo>
                      <a:pt x="1152" y="821"/>
                    </a:lnTo>
                    <a:lnTo>
                      <a:pt x="1125" y="814"/>
                    </a:lnTo>
                    <a:lnTo>
                      <a:pt x="1097" y="809"/>
                    </a:lnTo>
                    <a:lnTo>
                      <a:pt x="1040" y="797"/>
                    </a:lnTo>
                    <a:lnTo>
                      <a:pt x="1040" y="797"/>
                    </a:lnTo>
                    <a:lnTo>
                      <a:pt x="1010" y="792"/>
                    </a:lnTo>
                    <a:lnTo>
                      <a:pt x="982" y="783"/>
                    </a:lnTo>
                    <a:lnTo>
                      <a:pt x="953" y="776"/>
                    </a:lnTo>
                    <a:lnTo>
                      <a:pt x="925" y="769"/>
                    </a:lnTo>
                    <a:lnTo>
                      <a:pt x="925" y="769"/>
                    </a:lnTo>
                    <a:lnTo>
                      <a:pt x="810" y="744"/>
                    </a:lnTo>
                    <a:lnTo>
                      <a:pt x="694" y="717"/>
                    </a:lnTo>
                    <a:lnTo>
                      <a:pt x="694" y="717"/>
                    </a:lnTo>
                    <a:lnTo>
                      <a:pt x="666" y="709"/>
                    </a:lnTo>
                    <a:lnTo>
                      <a:pt x="640" y="701"/>
                    </a:lnTo>
                    <a:lnTo>
                      <a:pt x="612" y="692"/>
                    </a:lnTo>
                    <a:lnTo>
                      <a:pt x="584" y="684"/>
                    </a:lnTo>
                    <a:lnTo>
                      <a:pt x="584" y="684"/>
                    </a:lnTo>
                    <a:lnTo>
                      <a:pt x="554" y="677"/>
                    </a:lnTo>
                    <a:lnTo>
                      <a:pt x="523" y="671"/>
                    </a:lnTo>
                    <a:lnTo>
                      <a:pt x="495" y="665"/>
                    </a:lnTo>
                    <a:lnTo>
                      <a:pt x="467" y="657"/>
                    </a:lnTo>
                    <a:lnTo>
                      <a:pt x="467" y="657"/>
                    </a:lnTo>
                    <a:lnTo>
                      <a:pt x="456" y="653"/>
                    </a:lnTo>
                    <a:lnTo>
                      <a:pt x="445" y="647"/>
                    </a:lnTo>
                    <a:lnTo>
                      <a:pt x="424" y="633"/>
                    </a:lnTo>
                    <a:lnTo>
                      <a:pt x="402" y="618"/>
                    </a:lnTo>
                    <a:lnTo>
                      <a:pt x="391" y="612"/>
                    </a:lnTo>
                    <a:lnTo>
                      <a:pt x="380" y="607"/>
                    </a:lnTo>
                    <a:lnTo>
                      <a:pt x="380" y="607"/>
                    </a:lnTo>
                    <a:lnTo>
                      <a:pt x="365" y="588"/>
                    </a:lnTo>
                    <a:lnTo>
                      <a:pt x="352" y="571"/>
                    </a:lnTo>
                    <a:lnTo>
                      <a:pt x="341" y="556"/>
                    </a:lnTo>
                    <a:lnTo>
                      <a:pt x="335" y="546"/>
                    </a:lnTo>
                    <a:lnTo>
                      <a:pt x="331" y="536"/>
                    </a:lnTo>
                    <a:lnTo>
                      <a:pt x="331" y="536"/>
                    </a:lnTo>
                    <a:lnTo>
                      <a:pt x="324" y="519"/>
                    </a:lnTo>
                    <a:lnTo>
                      <a:pt x="320" y="501"/>
                    </a:lnTo>
                    <a:lnTo>
                      <a:pt x="318" y="483"/>
                    </a:lnTo>
                    <a:lnTo>
                      <a:pt x="317" y="465"/>
                    </a:lnTo>
                    <a:lnTo>
                      <a:pt x="317" y="445"/>
                    </a:lnTo>
                    <a:lnTo>
                      <a:pt x="318" y="425"/>
                    </a:lnTo>
                    <a:lnTo>
                      <a:pt x="321" y="386"/>
                    </a:lnTo>
                    <a:lnTo>
                      <a:pt x="321" y="386"/>
                    </a:lnTo>
                    <a:lnTo>
                      <a:pt x="324" y="373"/>
                    </a:lnTo>
                    <a:lnTo>
                      <a:pt x="328" y="361"/>
                    </a:lnTo>
                    <a:lnTo>
                      <a:pt x="336" y="334"/>
                    </a:lnTo>
                    <a:lnTo>
                      <a:pt x="348" y="309"/>
                    </a:lnTo>
                    <a:lnTo>
                      <a:pt x="356" y="284"/>
                    </a:lnTo>
                    <a:lnTo>
                      <a:pt x="356" y="284"/>
                    </a:lnTo>
                    <a:lnTo>
                      <a:pt x="360" y="275"/>
                    </a:lnTo>
                    <a:lnTo>
                      <a:pt x="363" y="268"/>
                    </a:lnTo>
                    <a:lnTo>
                      <a:pt x="367" y="260"/>
                    </a:lnTo>
                    <a:lnTo>
                      <a:pt x="370" y="251"/>
                    </a:lnTo>
                    <a:lnTo>
                      <a:pt x="370" y="251"/>
                    </a:lnTo>
                    <a:lnTo>
                      <a:pt x="376" y="229"/>
                    </a:lnTo>
                    <a:lnTo>
                      <a:pt x="379" y="208"/>
                    </a:lnTo>
                    <a:lnTo>
                      <a:pt x="379" y="187"/>
                    </a:lnTo>
                    <a:lnTo>
                      <a:pt x="376" y="164"/>
                    </a:lnTo>
                    <a:lnTo>
                      <a:pt x="376" y="164"/>
                    </a:lnTo>
                    <a:lnTo>
                      <a:pt x="363" y="159"/>
                    </a:lnTo>
                    <a:lnTo>
                      <a:pt x="356" y="157"/>
                    </a:lnTo>
                    <a:lnTo>
                      <a:pt x="348" y="156"/>
                    </a:lnTo>
                    <a:lnTo>
                      <a:pt x="348" y="156"/>
                    </a:lnTo>
                    <a:lnTo>
                      <a:pt x="349" y="171"/>
                    </a:lnTo>
                    <a:lnTo>
                      <a:pt x="349" y="185"/>
                    </a:lnTo>
                    <a:lnTo>
                      <a:pt x="348" y="198"/>
                    </a:lnTo>
                    <a:lnTo>
                      <a:pt x="343" y="211"/>
                    </a:lnTo>
                    <a:lnTo>
                      <a:pt x="335" y="236"/>
                    </a:lnTo>
                    <a:lnTo>
                      <a:pt x="331" y="250"/>
                    </a:lnTo>
                    <a:lnTo>
                      <a:pt x="327" y="263"/>
                    </a:lnTo>
                    <a:lnTo>
                      <a:pt x="327" y="263"/>
                    </a:lnTo>
                    <a:close/>
                    <a:moveTo>
                      <a:pt x="1586" y="385"/>
                    </a:moveTo>
                    <a:lnTo>
                      <a:pt x="1586" y="385"/>
                    </a:lnTo>
                    <a:lnTo>
                      <a:pt x="1573" y="385"/>
                    </a:lnTo>
                    <a:lnTo>
                      <a:pt x="1566" y="385"/>
                    </a:lnTo>
                    <a:lnTo>
                      <a:pt x="1562" y="385"/>
                    </a:lnTo>
                    <a:lnTo>
                      <a:pt x="1559" y="387"/>
                    </a:lnTo>
                    <a:lnTo>
                      <a:pt x="1554" y="393"/>
                    </a:lnTo>
                    <a:lnTo>
                      <a:pt x="1554" y="393"/>
                    </a:lnTo>
                    <a:lnTo>
                      <a:pt x="1582" y="404"/>
                    </a:lnTo>
                    <a:lnTo>
                      <a:pt x="1594" y="409"/>
                    </a:lnTo>
                    <a:lnTo>
                      <a:pt x="1607" y="411"/>
                    </a:lnTo>
                    <a:lnTo>
                      <a:pt x="1607" y="411"/>
                    </a:lnTo>
                    <a:lnTo>
                      <a:pt x="1601" y="404"/>
                    </a:lnTo>
                    <a:lnTo>
                      <a:pt x="1596" y="399"/>
                    </a:lnTo>
                    <a:lnTo>
                      <a:pt x="1591" y="392"/>
                    </a:lnTo>
                    <a:lnTo>
                      <a:pt x="1586" y="385"/>
                    </a:lnTo>
                    <a:lnTo>
                      <a:pt x="1586" y="385"/>
                    </a:lnTo>
                    <a:close/>
                    <a:moveTo>
                      <a:pt x="1547" y="376"/>
                    </a:moveTo>
                    <a:lnTo>
                      <a:pt x="1547" y="376"/>
                    </a:lnTo>
                    <a:lnTo>
                      <a:pt x="1552" y="375"/>
                    </a:lnTo>
                    <a:lnTo>
                      <a:pt x="1556" y="372"/>
                    </a:lnTo>
                    <a:lnTo>
                      <a:pt x="1568" y="364"/>
                    </a:lnTo>
                    <a:lnTo>
                      <a:pt x="1568" y="364"/>
                    </a:lnTo>
                    <a:lnTo>
                      <a:pt x="1559" y="354"/>
                    </a:lnTo>
                    <a:lnTo>
                      <a:pt x="1549" y="345"/>
                    </a:lnTo>
                    <a:lnTo>
                      <a:pt x="1538" y="336"/>
                    </a:lnTo>
                    <a:lnTo>
                      <a:pt x="1524" y="329"/>
                    </a:lnTo>
                    <a:lnTo>
                      <a:pt x="1511" y="322"/>
                    </a:lnTo>
                    <a:lnTo>
                      <a:pt x="1496" y="314"/>
                    </a:lnTo>
                    <a:lnTo>
                      <a:pt x="1481" y="310"/>
                    </a:lnTo>
                    <a:lnTo>
                      <a:pt x="1464" y="306"/>
                    </a:lnTo>
                    <a:lnTo>
                      <a:pt x="1464" y="306"/>
                    </a:lnTo>
                    <a:lnTo>
                      <a:pt x="1437" y="300"/>
                    </a:lnTo>
                    <a:lnTo>
                      <a:pt x="1412" y="295"/>
                    </a:lnTo>
                    <a:lnTo>
                      <a:pt x="1388" y="288"/>
                    </a:lnTo>
                    <a:lnTo>
                      <a:pt x="1365" y="284"/>
                    </a:lnTo>
                    <a:lnTo>
                      <a:pt x="1365" y="284"/>
                    </a:lnTo>
                    <a:lnTo>
                      <a:pt x="1339" y="279"/>
                    </a:lnTo>
                    <a:lnTo>
                      <a:pt x="1314" y="275"/>
                    </a:lnTo>
                    <a:lnTo>
                      <a:pt x="1314" y="275"/>
                    </a:lnTo>
                    <a:lnTo>
                      <a:pt x="1304" y="272"/>
                    </a:lnTo>
                    <a:lnTo>
                      <a:pt x="1294" y="268"/>
                    </a:lnTo>
                    <a:lnTo>
                      <a:pt x="1284" y="264"/>
                    </a:lnTo>
                    <a:lnTo>
                      <a:pt x="1274" y="261"/>
                    </a:lnTo>
                    <a:lnTo>
                      <a:pt x="1274" y="261"/>
                    </a:lnTo>
                    <a:lnTo>
                      <a:pt x="1196" y="239"/>
                    </a:lnTo>
                    <a:lnTo>
                      <a:pt x="1116" y="213"/>
                    </a:lnTo>
                    <a:lnTo>
                      <a:pt x="1116" y="213"/>
                    </a:lnTo>
                    <a:lnTo>
                      <a:pt x="1055" y="195"/>
                    </a:lnTo>
                    <a:lnTo>
                      <a:pt x="995" y="177"/>
                    </a:lnTo>
                    <a:lnTo>
                      <a:pt x="873" y="143"/>
                    </a:lnTo>
                    <a:lnTo>
                      <a:pt x="749" y="112"/>
                    </a:lnTo>
                    <a:lnTo>
                      <a:pt x="630" y="84"/>
                    </a:lnTo>
                    <a:lnTo>
                      <a:pt x="630" y="84"/>
                    </a:lnTo>
                    <a:lnTo>
                      <a:pt x="602" y="76"/>
                    </a:lnTo>
                    <a:lnTo>
                      <a:pt x="574" y="70"/>
                    </a:lnTo>
                    <a:lnTo>
                      <a:pt x="544" y="66"/>
                    </a:lnTo>
                    <a:lnTo>
                      <a:pt x="516" y="62"/>
                    </a:lnTo>
                    <a:lnTo>
                      <a:pt x="459" y="55"/>
                    </a:lnTo>
                    <a:lnTo>
                      <a:pt x="431" y="51"/>
                    </a:lnTo>
                    <a:lnTo>
                      <a:pt x="402" y="44"/>
                    </a:lnTo>
                    <a:lnTo>
                      <a:pt x="402" y="44"/>
                    </a:lnTo>
                    <a:lnTo>
                      <a:pt x="384" y="38"/>
                    </a:lnTo>
                    <a:lnTo>
                      <a:pt x="366" y="31"/>
                    </a:lnTo>
                    <a:lnTo>
                      <a:pt x="356" y="29"/>
                    </a:lnTo>
                    <a:lnTo>
                      <a:pt x="346" y="27"/>
                    </a:lnTo>
                    <a:lnTo>
                      <a:pt x="336" y="27"/>
                    </a:lnTo>
                    <a:lnTo>
                      <a:pt x="327" y="27"/>
                    </a:lnTo>
                    <a:lnTo>
                      <a:pt x="327" y="27"/>
                    </a:lnTo>
                    <a:lnTo>
                      <a:pt x="317" y="22"/>
                    </a:lnTo>
                    <a:lnTo>
                      <a:pt x="306" y="21"/>
                    </a:lnTo>
                    <a:lnTo>
                      <a:pt x="286" y="20"/>
                    </a:lnTo>
                    <a:lnTo>
                      <a:pt x="269" y="18"/>
                    </a:lnTo>
                    <a:lnTo>
                      <a:pt x="261" y="17"/>
                    </a:lnTo>
                    <a:lnTo>
                      <a:pt x="252" y="14"/>
                    </a:lnTo>
                    <a:lnTo>
                      <a:pt x="252" y="14"/>
                    </a:lnTo>
                    <a:lnTo>
                      <a:pt x="237" y="18"/>
                    </a:lnTo>
                    <a:lnTo>
                      <a:pt x="230" y="20"/>
                    </a:lnTo>
                    <a:lnTo>
                      <a:pt x="219" y="20"/>
                    </a:lnTo>
                    <a:lnTo>
                      <a:pt x="219" y="20"/>
                    </a:lnTo>
                    <a:lnTo>
                      <a:pt x="220" y="31"/>
                    </a:lnTo>
                    <a:lnTo>
                      <a:pt x="223" y="39"/>
                    </a:lnTo>
                    <a:lnTo>
                      <a:pt x="227" y="48"/>
                    </a:lnTo>
                    <a:lnTo>
                      <a:pt x="233" y="53"/>
                    </a:lnTo>
                    <a:lnTo>
                      <a:pt x="245" y="66"/>
                    </a:lnTo>
                    <a:lnTo>
                      <a:pt x="259" y="77"/>
                    </a:lnTo>
                    <a:lnTo>
                      <a:pt x="259" y="77"/>
                    </a:lnTo>
                    <a:lnTo>
                      <a:pt x="269" y="67"/>
                    </a:lnTo>
                    <a:lnTo>
                      <a:pt x="275" y="63"/>
                    </a:lnTo>
                    <a:lnTo>
                      <a:pt x="280" y="59"/>
                    </a:lnTo>
                    <a:lnTo>
                      <a:pt x="287" y="56"/>
                    </a:lnTo>
                    <a:lnTo>
                      <a:pt x="294" y="55"/>
                    </a:lnTo>
                    <a:lnTo>
                      <a:pt x="303" y="55"/>
                    </a:lnTo>
                    <a:lnTo>
                      <a:pt x="313" y="58"/>
                    </a:lnTo>
                    <a:lnTo>
                      <a:pt x="313" y="58"/>
                    </a:lnTo>
                    <a:lnTo>
                      <a:pt x="317" y="60"/>
                    </a:lnTo>
                    <a:lnTo>
                      <a:pt x="321" y="63"/>
                    </a:lnTo>
                    <a:lnTo>
                      <a:pt x="327" y="69"/>
                    </a:lnTo>
                    <a:lnTo>
                      <a:pt x="334" y="76"/>
                    </a:lnTo>
                    <a:lnTo>
                      <a:pt x="339" y="80"/>
                    </a:lnTo>
                    <a:lnTo>
                      <a:pt x="339" y="80"/>
                    </a:lnTo>
                    <a:lnTo>
                      <a:pt x="342" y="79"/>
                    </a:lnTo>
                    <a:lnTo>
                      <a:pt x="343" y="77"/>
                    </a:lnTo>
                    <a:lnTo>
                      <a:pt x="348" y="72"/>
                    </a:lnTo>
                    <a:lnTo>
                      <a:pt x="351" y="67"/>
                    </a:lnTo>
                    <a:lnTo>
                      <a:pt x="353" y="66"/>
                    </a:lnTo>
                    <a:lnTo>
                      <a:pt x="356" y="65"/>
                    </a:lnTo>
                    <a:lnTo>
                      <a:pt x="356" y="65"/>
                    </a:lnTo>
                    <a:lnTo>
                      <a:pt x="362" y="69"/>
                    </a:lnTo>
                    <a:lnTo>
                      <a:pt x="365" y="73"/>
                    </a:lnTo>
                    <a:lnTo>
                      <a:pt x="367" y="79"/>
                    </a:lnTo>
                    <a:lnTo>
                      <a:pt x="370" y="84"/>
                    </a:lnTo>
                    <a:lnTo>
                      <a:pt x="370" y="84"/>
                    </a:lnTo>
                    <a:lnTo>
                      <a:pt x="381" y="81"/>
                    </a:lnTo>
                    <a:lnTo>
                      <a:pt x="391" y="80"/>
                    </a:lnTo>
                    <a:lnTo>
                      <a:pt x="400" y="81"/>
                    </a:lnTo>
                    <a:lnTo>
                      <a:pt x="408" y="86"/>
                    </a:lnTo>
                    <a:lnTo>
                      <a:pt x="415" y="88"/>
                    </a:lnTo>
                    <a:lnTo>
                      <a:pt x="422" y="94"/>
                    </a:lnTo>
                    <a:lnTo>
                      <a:pt x="438" y="104"/>
                    </a:lnTo>
                    <a:lnTo>
                      <a:pt x="438" y="104"/>
                    </a:lnTo>
                    <a:lnTo>
                      <a:pt x="440" y="98"/>
                    </a:lnTo>
                    <a:lnTo>
                      <a:pt x="443" y="94"/>
                    </a:lnTo>
                    <a:lnTo>
                      <a:pt x="446" y="91"/>
                    </a:lnTo>
                    <a:lnTo>
                      <a:pt x="449" y="90"/>
                    </a:lnTo>
                    <a:lnTo>
                      <a:pt x="452" y="90"/>
                    </a:lnTo>
                    <a:lnTo>
                      <a:pt x="454" y="90"/>
                    </a:lnTo>
                    <a:lnTo>
                      <a:pt x="461" y="93"/>
                    </a:lnTo>
                    <a:lnTo>
                      <a:pt x="467" y="98"/>
                    </a:lnTo>
                    <a:lnTo>
                      <a:pt x="473" y="107"/>
                    </a:lnTo>
                    <a:lnTo>
                      <a:pt x="481" y="121"/>
                    </a:lnTo>
                    <a:lnTo>
                      <a:pt x="481" y="121"/>
                    </a:lnTo>
                    <a:lnTo>
                      <a:pt x="488" y="118"/>
                    </a:lnTo>
                    <a:lnTo>
                      <a:pt x="494" y="115"/>
                    </a:lnTo>
                    <a:lnTo>
                      <a:pt x="499" y="112"/>
                    </a:lnTo>
                    <a:lnTo>
                      <a:pt x="506" y="112"/>
                    </a:lnTo>
                    <a:lnTo>
                      <a:pt x="506" y="112"/>
                    </a:lnTo>
                    <a:lnTo>
                      <a:pt x="513" y="114"/>
                    </a:lnTo>
                    <a:lnTo>
                      <a:pt x="518" y="118"/>
                    </a:lnTo>
                    <a:lnTo>
                      <a:pt x="522" y="122"/>
                    </a:lnTo>
                    <a:lnTo>
                      <a:pt x="527" y="125"/>
                    </a:lnTo>
                    <a:lnTo>
                      <a:pt x="527" y="125"/>
                    </a:lnTo>
                    <a:lnTo>
                      <a:pt x="533" y="124"/>
                    </a:lnTo>
                    <a:lnTo>
                      <a:pt x="537" y="121"/>
                    </a:lnTo>
                    <a:lnTo>
                      <a:pt x="540" y="119"/>
                    </a:lnTo>
                    <a:lnTo>
                      <a:pt x="546" y="118"/>
                    </a:lnTo>
                    <a:lnTo>
                      <a:pt x="546" y="118"/>
                    </a:lnTo>
                    <a:lnTo>
                      <a:pt x="553" y="118"/>
                    </a:lnTo>
                    <a:lnTo>
                      <a:pt x="557" y="121"/>
                    </a:lnTo>
                    <a:lnTo>
                      <a:pt x="561" y="124"/>
                    </a:lnTo>
                    <a:lnTo>
                      <a:pt x="564" y="128"/>
                    </a:lnTo>
                    <a:lnTo>
                      <a:pt x="569" y="135"/>
                    </a:lnTo>
                    <a:lnTo>
                      <a:pt x="574" y="138"/>
                    </a:lnTo>
                    <a:lnTo>
                      <a:pt x="579" y="139"/>
                    </a:lnTo>
                    <a:lnTo>
                      <a:pt x="579" y="139"/>
                    </a:lnTo>
                    <a:lnTo>
                      <a:pt x="584" y="138"/>
                    </a:lnTo>
                    <a:lnTo>
                      <a:pt x="586" y="136"/>
                    </a:lnTo>
                    <a:lnTo>
                      <a:pt x="593" y="132"/>
                    </a:lnTo>
                    <a:lnTo>
                      <a:pt x="600" y="126"/>
                    </a:lnTo>
                    <a:lnTo>
                      <a:pt x="605" y="125"/>
                    </a:lnTo>
                    <a:lnTo>
                      <a:pt x="609" y="125"/>
                    </a:lnTo>
                    <a:lnTo>
                      <a:pt x="609" y="125"/>
                    </a:lnTo>
                    <a:lnTo>
                      <a:pt x="613" y="125"/>
                    </a:lnTo>
                    <a:lnTo>
                      <a:pt x="616" y="128"/>
                    </a:lnTo>
                    <a:lnTo>
                      <a:pt x="621" y="135"/>
                    </a:lnTo>
                    <a:lnTo>
                      <a:pt x="623" y="138"/>
                    </a:lnTo>
                    <a:lnTo>
                      <a:pt x="627" y="140"/>
                    </a:lnTo>
                    <a:lnTo>
                      <a:pt x="630" y="143"/>
                    </a:lnTo>
                    <a:lnTo>
                      <a:pt x="637" y="143"/>
                    </a:lnTo>
                    <a:lnTo>
                      <a:pt x="637" y="143"/>
                    </a:lnTo>
                    <a:lnTo>
                      <a:pt x="641" y="138"/>
                    </a:lnTo>
                    <a:lnTo>
                      <a:pt x="645" y="131"/>
                    </a:lnTo>
                    <a:lnTo>
                      <a:pt x="651" y="126"/>
                    </a:lnTo>
                    <a:lnTo>
                      <a:pt x="655" y="124"/>
                    </a:lnTo>
                    <a:lnTo>
                      <a:pt x="659" y="122"/>
                    </a:lnTo>
                    <a:lnTo>
                      <a:pt x="659" y="122"/>
                    </a:lnTo>
                    <a:lnTo>
                      <a:pt x="666" y="126"/>
                    </a:lnTo>
                    <a:lnTo>
                      <a:pt x="673" y="129"/>
                    </a:lnTo>
                    <a:lnTo>
                      <a:pt x="685" y="139"/>
                    </a:lnTo>
                    <a:lnTo>
                      <a:pt x="706" y="159"/>
                    </a:lnTo>
                    <a:lnTo>
                      <a:pt x="706" y="159"/>
                    </a:lnTo>
                    <a:lnTo>
                      <a:pt x="715" y="154"/>
                    </a:lnTo>
                    <a:lnTo>
                      <a:pt x="723" y="152"/>
                    </a:lnTo>
                    <a:lnTo>
                      <a:pt x="730" y="152"/>
                    </a:lnTo>
                    <a:lnTo>
                      <a:pt x="737" y="154"/>
                    </a:lnTo>
                    <a:lnTo>
                      <a:pt x="744" y="159"/>
                    </a:lnTo>
                    <a:lnTo>
                      <a:pt x="748" y="166"/>
                    </a:lnTo>
                    <a:lnTo>
                      <a:pt x="753" y="173"/>
                    </a:lnTo>
                    <a:lnTo>
                      <a:pt x="758" y="180"/>
                    </a:lnTo>
                    <a:lnTo>
                      <a:pt x="758" y="180"/>
                    </a:lnTo>
                    <a:lnTo>
                      <a:pt x="766" y="170"/>
                    </a:lnTo>
                    <a:lnTo>
                      <a:pt x="770" y="167"/>
                    </a:lnTo>
                    <a:lnTo>
                      <a:pt x="776" y="164"/>
                    </a:lnTo>
                    <a:lnTo>
                      <a:pt x="780" y="163"/>
                    </a:lnTo>
                    <a:lnTo>
                      <a:pt x="786" y="161"/>
                    </a:lnTo>
                    <a:lnTo>
                      <a:pt x="794" y="163"/>
                    </a:lnTo>
                    <a:lnTo>
                      <a:pt x="804" y="166"/>
                    </a:lnTo>
                    <a:lnTo>
                      <a:pt x="812" y="173"/>
                    </a:lnTo>
                    <a:lnTo>
                      <a:pt x="819" y="183"/>
                    </a:lnTo>
                    <a:lnTo>
                      <a:pt x="825" y="194"/>
                    </a:lnTo>
                    <a:lnTo>
                      <a:pt x="825" y="194"/>
                    </a:lnTo>
                    <a:lnTo>
                      <a:pt x="833" y="190"/>
                    </a:lnTo>
                    <a:lnTo>
                      <a:pt x="842" y="188"/>
                    </a:lnTo>
                    <a:lnTo>
                      <a:pt x="849" y="190"/>
                    </a:lnTo>
                    <a:lnTo>
                      <a:pt x="856" y="192"/>
                    </a:lnTo>
                    <a:lnTo>
                      <a:pt x="861" y="198"/>
                    </a:lnTo>
                    <a:lnTo>
                      <a:pt x="869" y="204"/>
                    </a:lnTo>
                    <a:lnTo>
                      <a:pt x="874" y="209"/>
                    </a:lnTo>
                    <a:lnTo>
                      <a:pt x="881" y="213"/>
                    </a:lnTo>
                    <a:lnTo>
                      <a:pt x="881" y="213"/>
                    </a:lnTo>
                    <a:lnTo>
                      <a:pt x="890" y="201"/>
                    </a:lnTo>
                    <a:lnTo>
                      <a:pt x="895" y="197"/>
                    </a:lnTo>
                    <a:lnTo>
                      <a:pt x="899" y="195"/>
                    </a:lnTo>
                    <a:lnTo>
                      <a:pt x="904" y="194"/>
                    </a:lnTo>
                    <a:lnTo>
                      <a:pt x="904" y="194"/>
                    </a:lnTo>
                    <a:lnTo>
                      <a:pt x="909" y="199"/>
                    </a:lnTo>
                    <a:lnTo>
                      <a:pt x="915" y="204"/>
                    </a:lnTo>
                    <a:lnTo>
                      <a:pt x="926" y="215"/>
                    </a:lnTo>
                    <a:lnTo>
                      <a:pt x="932" y="219"/>
                    </a:lnTo>
                    <a:lnTo>
                      <a:pt x="939" y="222"/>
                    </a:lnTo>
                    <a:lnTo>
                      <a:pt x="947" y="225"/>
                    </a:lnTo>
                    <a:lnTo>
                      <a:pt x="956" y="226"/>
                    </a:lnTo>
                    <a:lnTo>
                      <a:pt x="956" y="226"/>
                    </a:lnTo>
                    <a:lnTo>
                      <a:pt x="965" y="219"/>
                    </a:lnTo>
                    <a:lnTo>
                      <a:pt x="974" y="218"/>
                    </a:lnTo>
                    <a:lnTo>
                      <a:pt x="981" y="218"/>
                    </a:lnTo>
                    <a:lnTo>
                      <a:pt x="988" y="220"/>
                    </a:lnTo>
                    <a:lnTo>
                      <a:pt x="995" y="226"/>
                    </a:lnTo>
                    <a:lnTo>
                      <a:pt x="1000" y="233"/>
                    </a:lnTo>
                    <a:lnTo>
                      <a:pt x="1010" y="247"/>
                    </a:lnTo>
                    <a:lnTo>
                      <a:pt x="1010" y="247"/>
                    </a:lnTo>
                    <a:lnTo>
                      <a:pt x="1013" y="246"/>
                    </a:lnTo>
                    <a:lnTo>
                      <a:pt x="1015" y="244"/>
                    </a:lnTo>
                    <a:lnTo>
                      <a:pt x="1020" y="240"/>
                    </a:lnTo>
                    <a:lnTo>
                      <a:pt x="1026" y="236"/>
                    </a:lnTo>
                    <a:lnTo>
                      <a:pt x="1030" y="233"/>
                    </a:lnTo>
                    <a:lnTo>
                      <a:pt x="1033" y="233"/>
                    </a:lnTo>
                    <a:lnTo>
                      <a:pt x="1033" y="233"/>
                    </a:lnTo>
                    <a:lnTo>
                      <a:pt x="1037" y="236"/>
                    </a:lnTo>
                    <a:lnTo>
                      <a:pt x="1041" y="239"/>
                    </a:lnTo>
                    <a:lnTo>
                      <a:pt x="1045" y="246"/>
                    </a:lnTo>
                    <a:lnTo>
                      <a:pt x="1051" y="254"/>
                    </a:lnTo>
                    <a:lnTo>
                      <a:pt x="1055" y="263"/>
                    </a:lnTo>
                    <a:lnTo>
                      <a:pt x="1055" y="263"/>
                    </a:lnTo>
                    <a:lnTo>
                      <a:pt x="1068" y="261"/>
                    </a:lnTo>
                    <a:lnTo>
                      <a:pt x="1078" y="258"/>
                    </a:lnTo>
                    <a:lnTo>
                      <a:pt x="1088" y="256"/>
                    </a:lnTo>
                    <a:lnTo>
                      <a:pt x="1093" y="256"/>
                    </a:lnTo>
                    <a:lnTo>
                      <a:pt x="1097" y="257"/>
                    </a:lnTo>
                    <a:lnTo>
                      <a:pt x="1097" y="257"/>
                    </a:lnTo>
                    <a:lnTo>
                      <a:pt x="1110" y="270"/>
                    </a:lnTo>
                    <a:lnTo>
                      <a:pt x="1117" y="275"/>
                    </a:lnTo>
                    <a:lnTo>
                      <a:pt x="1125" y="278"/>
                    </a:lnTo>
                    <a:lnTo>
                      <a:pt x="1125" y="278"/>
                    </a:lnTo>
                    <a:lnTo>
                      <a:pt x="1131" y="272"/>
                    </a:lnTo>
                    <a:lnTo>
                      <a:pt x="1137" y="270"/>
                    </a:lnTo>
                    <a:lnTo>
                      <a:pt x="1142" y="268"/>
                    </a:lnTo>
                    <a:lnTo>
                      <a:pt x="1149" y="268"/>
                    </a:lnTo>
                    <a:lnTo>
                      <a:pt x="1155" y="270"/>
                    </a:lnTo>
                    <a:lnTo>
                      <a:pt x="1162" y="272"/>
                    </a:lnTo>
                    <a:lnTo>
                      <a:pt x="1173" y="279"/>
                    </a:lnTo>
                    <a:lnTo>
                      <a:pt x="1173" y="279"/>
                    </a:lnTo>
                    <a:lnTo>
                      <a:pt x="1182" y="277"/>
                    </a:lnTo>
                    <a:lnTo>
                      <a:pt x="1189" y="277"/>
                    </a:lnTo>
                    <a:lnTo>
                      <a:pt x="1196" y="278"/>
                    </a:lnTo>
                    <a:lnTo>
                      <a:pt x="1203" y="282"/>
                    </a:lnTo>
                    <a:lnTo>
                      <a:pt x="1214" y="293"/>
                    </a:lnTo>
                    <a:lnTo>
                      <a:pt x="1225" y="303"/>
                    </a:lnTo>
                    <a:lnTo>
                      <a:pt x="1225" y="303"/>
                    </a:lnTo>
                    <a:lnTo>
                      <a:pt x="1228" y="299"/>
                    </a:lnTo>
                    <a:lnTo>
                      <a:pt x="1232" y="295"/>
                    </a:lnTo>
                    <a:lnTo>
                      <a:pt x="1241" y="291"/>
                    </a:lnTo>
                    <a:lnTo>
                      <a:pt x="1241" y="291"/>
                    </a:lnTo>
                    <a:lnTo>
                      <a:pt x="1246" y="292"/>
                    </a:lnTo>
                    <a:lnTo>
                      <a:pt x="1250" y="295"/>
                    </a:lnTo>
                    <a:lnTo>
                      <a:pt x="1259" y="302"/>
                    </a:lnTo>
                    <a:lnTo>
                      <a:pt x="1264" y="309"/>
                    </a:lnTo>
                    <a:lnTo>
                      <a:pt x="1269" y="312"/>
                    </a:lnTo>
                    <a:lnTo>
                      <a:pt x="1273" y="314"/>
                    </a:lnTo>
                    <a:lnTo>
                      <a:pt x="1273" y="314"/>
                    </a:lnTo>
                    <a:lnTo>
                      <a:pt x="1280" y="310"/>
                    </a:lnTo>
                    <a:lnTo>
                      <a:pt x="1287" y="309"/>
                    </a:lnTo>
                    <a:lnTo>
                      <a:pt x="1294" y="307"/>
                    </a:lnTo>
                    <a:lnTo>
                      <a:pt x="1301" y="309"/>
                    </a:lnTo>
                    <a:lnTo>
                      <a:pt x="1306" y="310"/>
                    </a:lnTo>
                    <a:lnTo>
                      <a:pt x="1314" y="314"/>
                    </a:lnTo>
                    <a:lnTo>
                      <a:pt x="1319" y="319"/>
                    </a:lnTo>
                    <a:lnTo>
                      <a:pt x="1323" y="324"/>
                    </a:lnTo>
                    <a:lnTo>
                      <a:pt x="1323" y="324"/>
                    </a:lnTo>
                    <a:lnTo>
                      <a:pt x="1326" y="322"/>
                    </a:lnTo>
                    <a:lnTo>
                      <a:pt x="1329" y="320"/>
                    </a:lnTo>
                    <a:lnTo>
                      <a:pt x="1337" y="320"/>
                    </a:lnTo>
                    <a:lnTo>
                      <a:pt x="1337" y="320"/>
                    </a:lnTo>
                    <a:lnTo>
                      <a:pt x="1343" y="327"/>
                    </a:lnTo>
                    <a:lnTo>
                      <a:pt x="1349" y="333"/>
                    </a:lnTo>
                    <a:lnTo>
                      <a:pt x="1356" y="337"/>
                    </a:lnTo>
                    <a:lnTo>
                      <a:pt x="1364" y="341"/>
                    </a:lnTo>
                    <a:lnTo>
                      <a:pt x="1364" y="341"/>
                    </a:lnTo>
                    <a:lnTo>
                      <a:pt x="1371" y="337"/>
                    </a:lnTo>
                    <a:lnTo>
                      <a:pt x="1379" y="334"/>
                    </a:lnTo>
                    <a:lnTo>
                      <a:pt x="1387" y="334"/>
                    </a:lnTo>
                    <a:lnTo>
                      <a:pt x="1392" y="334"/>
                    </a:lnTo>
                    <a:lnTo>
                      <a:pt x="1399" y="336"/>
                    </a:lnTo>
                    <a:lnTo>
                      <a:pt x="1405" y="338"/>
                    </a:lnTo>
                    <a:lnTo>
                      <a:pt x="1416" y="347"/>
                    </a:lnTo>
                    <a:lnTo>
                      <a:pt x="1426" y="355"/>
                    </a:lnTo>
                    <a:lnTo>
                      <a:pt x="1438" y="364"/>
                    </a:lnTo>
                    <a:lnTo>
                      <a:pt x="1444" y="368"/>
                    </a:lnTo>
                    <a:lnTo>
                      <a:pt x="1451" y="371"/>
                    </a:lnTo>
                    <a:lnTo>
                      <a:pt x="1458" y="373"/>
                    </a:lnTo>
                    <a:lnTo>
                      <a:pt x="1465" y="375"/>
                    </a:lnTo>
                    <a:lnTo>
                      <a:pt x="1465" y="375"/>
                    </a:lnTo>
                    <a:lnTo>
                      <a:pt x="1464" y="371"/>
                    </a:lnTo>
                    <a:lnTo>
                      <a:pt x="1461" y="369"/>
                    </a:lnTo>
                    <a:lnTo>
                      <a:pt x="1455" y="366"/>
                    </a:lnTo>
                    <a:lnTo>
                      <a:pt x="1448" y="366"/>
                    </a:lnTo>
                    <a:lnTo>
                      <a:pt x="1445" y="365"/>
                    </a:lnTo>
                    <a:lnTo>
                      <a:pt x="1444" y="362"/>
                    </a:lnTo>
                    <a:lnTo>
                      <a:pt x="1444" y="362"/>
                    </a:lnTo>
                    <a:lnTo>
                      <a:pt x="1450" y="357"/>
                    </a:lnTo>
                    <a:lnTo>
                      <a:pt x="1451" y="354"/>
                    </a:lnTo>
                    <a:lnTo>
                      <a:pt x="1454" y="354"/>
                    </a:lnTo>
                    <a:lnTo>
                      <a:pt x="1460" y="355"/>
                    </a:lnTo>
                    <a:lnTo>
                      <a:pt x="1465" y="358"/>
                    </a:lnTo>
                    <a:lnTo>
                      <a:pt x="1478" y="365"/>
                    </a:lnTo>
                    <a:lnTo>
                      <a:pt x="1483" y="369"/>
                    </a:lnTo>
                    <a:lnTo>
                      <a:pt x="1489" y="371"/>
                    </a:lnTo>
                    <a:lnTo>
                      <a:pt x="1489" y="371"/>
                    </a:lnTo>
                    <a:lnTo>
                      <a:pt x="1492" y="366"/>
                    </a:lnTo>
                    <a:lnTo>
                      <a:pt x="1495" y="362"/>
                    </a:lnTo>
                    <a:lnTo>
                      <a:pt x="1497" y="359"/>
                    </a:lnTo>
                    <a:lnTo>
                      <a:pt x="1500" y="359"/>
                    </a:lnTo>
                    <a:lnTo>
                      <a:pt x="1504" y="358"/>
                    </a:lnTo>
                    <a:lnTo>
                      <a:pt x="1507" y="359"/>
                    </a:lnTo>
                    <a:lnTo>
                      <a:pt x="1514" y="362"/>
                    </a:lnTo>
                    <a:lnTo>
                      <a:pt x="1530" y="372"/>
                    </a:lnTo>
                    <a:lnTo>
                      <a:pt x="1538" y="375"/>
                    </a:lnTo>
                    <a:lnTo>
                      <a:pt x="1542" y="376"/>
                    </a:lnTo>
                    <a:lnTo>
                      <a:pt x="1547" y="376"/>
                    </a:lnTo>
                    <a:lnTo>
                      <a:pt x="1547" y="376"/>
                    </a:lnTo>
                    <a:close/>
                    <a:moveTo>
                      <a:pt x="374" y="289"/>
                    </a:moveTo>
                    <a:lnTo>
                      <a:pt x="374" y="289"/>
                    </a:lnTo>
                    <a:lnTo>
                      <a:pt x="363" y="319"/>
                    </a:lnTo>
                    <a:lnTo>
                      <a:pt x="352" y="347"/>
                    </a:lnTo>
                    <a:lnTo>
                      <a:pt x="346" y="361"/>
                    </a:lnTo>
                    <a:lnTo>
                      <a:pt x="342" y="375"/>
                    </a:lnTo>
                    <a:lnTo>
                      <a:pt x="339" y="390"/>
                    </a:lnTo>
                    <a:lnTo>
                      <a:pt x="338" y="406"/>
                    </a:lnTo>
                    <a:lnTo>
                      <a:pt x="338" y="406"/>
                    </a:lnTo>
                    <a:lnTo>
                      <a:pt x="335" y="448"/>
                    </a:lnTo>
                    <a:lnTo>
                      <a:pt x="334" y="469"/>
                    </a:lnTo>
                    <a:lnTo>
                      <a:pt x="335" y="491"/>
                    </a:lnTo>
                    <a:lnTo>
                      <a:pt x="335" y="491"/>
                    </a:lnTo>
                    <a:lnTo>
                      <a:pt x="338" y="507"/>
                    </a:lnTo>
                    <a:lnTo>
                      <a:pt x="342" y="521"/>
                    </a:lnTo>
                    <a:lnTo>
                      <a:pt x="348" y="534"/>
                    </a:lnTo>
                    <a:lnTo>
                      <a:pt x="353" y="545"/>
                    </a:lnTo>
                    <a:lnTo>
                      <a:pt x="366" y="566"/>
                    </a:lnTo>
                    <a:lnTo>
                      <a:pt x="381" y="585"/>
                    </a:lnTo>
                    <a:lnTo>
                      <a:pt x="381" y="585"/>
                    </a:lnTo>
                    <a:lnTo>
                      <a:pt x="390" y="595"/>
                    </a:lnTo>
                    <a:lnTo>
                      <a:pt x="398" y="602"/>
                    </a:lnTo>
                    <a:lnTo>
                      <a:pt x="424" y="616"/>
                    </a:lnTo>
                    <a:lnTo>
                      <a:pt x="424" y="616"/>
                    </a:lnTo>
                    <a:lnTo>
                      <a:pt x="447" y="629"/>
                    </a:lnTo>
                    <a:lnTo>
                      <a:pt x="474" y="642"/>
                    </a:lnTo>
                    <a:lnTo>
                      <a:pt x="501" y="651"/>
                    </a:lnTo>
                    <a:lnTo>
                      <a:pt x="515" y="656"/>
                    </a:lnTo>
                    <a:lnTo>
                      <a:pt x="530" y="660"/>
                    </a:lnTo>
                    <a:lnTo>
                      <a:pt x="530" y="660"/>
                    </a:lnTo>
                    <a:lnTo>
                      <a:pt x="537" y="660"/>
                    </a:lnTo>
                    <a:lnTo>
                      <a:pt x="544" y="660"/>
                    </a:lnTo>
                    <a:lnTo>
                      <a:pt x="551" y="660"/>
                    </a:lnTo>
                    <a:lnTo>
                      <a:pt x="558" y="661"/>
                    </a:lnTo>
                    <a:lnTo>
                      <a:pt x="558" y="661"/>
                    </a:lnTo>
                    <a:lnTo>
                      <a:pt x="578" y="665"/>
                    </a:lnTo>
                    <a:lnTo>
                      <a:pt x="596" y="671"/>
                    </a:lnTo>
                    <a:lnTo>
                      <a:pt x="634" y="684"/>
                    </a:lnTo>
                    <a:lnTo>
                      <a:pt x="669" y="695"/>
                    </a:lnTo>
                    <a:lnTo>
                      <a:pt x="706" y="706"/>
                    </a:lnTo>
                    <a:lnTo>
                      <a:pt x="706" y="706"/>
                    </a:lnTo>
                    <a:lnTo>
                      <a:pt x="762" y="720"/>
                    </a:lnTo>
                    <a:lnTo>
                      <a:pt x="818" y="733"/>
                    </a:lnTo>
                    <a:lnTo>
                      <a:pt x="818" y="733"/>
                    </a:lnTo>
                    <a:lnTo>
                      <a:pt x="828" y="733"/>
                    </a:lnTo>
                    <a:lnTo>
                      <a:pt x="838" y="734"/>
                    </a:lnTo>
                    <a:lnTo>
                      <a:pt x="838" y="734"/>
                    </a:lnTo>
                    <a:lnTo>
                      <a:pt x="842" y="737"/>
                    </a:lnTo>
                    <a:lnTo>
                      <a:pt x="846" y="738"/>
                    </a:lnTo>
                    <a:lnTo>
                      <a:pt x="850" y="741"/>
                    </a:lnTo>
                    <a:lnTo>
                      <a:pt x="854" y="743"/>
                    </a:lnTo>
                    <a:lnTo>
                      <a:pt x="854" y="743"/>
                    </a:lnTo>
                    <a:lnTo>
                      <a:pt x="860" y="744"/>
                    </a:lnTo>
                    <a:lnTo>
                      <a:pt x="866" y="743"/>
                    </a:lnTo>
                    <a:lnTo>
                      <a:pt x="871" y="743"/>
                    </a:lnTo>
                    <a:lnTo>
                      <a:pt x="876" y="743"/>
                    </a:lnTo>
                    <a:lnTo>
                      <a:pt x="876" y="743"/>
                    </a:lnTo>
                    <a:lnTo>
                      <a:pt x="885" y="747"/>
                    </a:lnTo>
                    <a:lnTo>
                      <a:pt x="895" y="750"/>
                    </a:lnTo>
                    <a:lnTo>
                      <a:pt x="895" y="750"/>
                    </a:lnTo>
                    <a:lnTo>
                      <a:pt x="949" y="764"/>
                    </a:lnTo>
                    <a:lnTo>
                      <a:pt x="975" y="769"/>
                    </a:lnTo>
                    <a:lnTo>
                      <a:pt x="1002" y="775"/>
                    </a:lnTo>
                    <a:lnTo>
                      <a:pt x="1002" y="775"/>
                    </a:lnTo>
                    <a:lnTo>
                      <a:pt x="1066" y="788"/>
                    </a:lnTo>
                    <a:lnTo>
                      <a:pt x="1066" y="788"/>
                    </a:lnTo>
                    <a:lnTo>
                      <a:pt x="1088" y="792"/>
                    </a:lnTo>
                    <a:lnTo>
                      <a:pt x="1109" y="796"/>
                    </a:lnTo>
                    <a:lnTo>
                      <a:pt x="1148" y="807"/>
                    </a:lnTo>
                    <a:lnTo>
                      <a:pt x="1187" y="819"/>
                    </a:lnTo>
                    <a:lnTo>
                      <a:pt x="1229" y="828"/>
                    </a:lnTo>
                    <a:lnTo>
                      <a:pt x="1229" y="828"/>
                    </a:lnTo>
                    <a:lnTo>
                      <a:pt x="1248" y="834"/>
                    </a:lnTo>
                    <a:lnTo>
                      <a:pt x="1266" y="835"/>
                    </a:lnTo>
                    <a:lnTo>
                      <a:pt x="1266" y="835"/>
                    </a:lnTo>
                    <a:lnTo>
                      <a:pt x="1269" y="835"/>
                    </a:lnTo>
                    <a:lnTo>
                      <a:pt x="1271" y="834"/>
                    </a:lnTo>
                    <a:lnTo>
                      <a:pt x="1274" y="833"/>
                    </a:lnTo>
                    <a:lnTo>
                      <a:pt x="1274" y="833"/>
                    </a:lnTo>
                    <a:lnTo>
                      <a:pt x="1280" y="834"/>
                    </a:lnTo>
                    <a:lnTo>
                      <a:pt x="1284" y="835"/>
                    </a:lnTo>
                    <a:lnTo>
                      <a:pt x="1288" y="835"/>
                    </a:lnTo>
                    <a:lnTo>
                      <a:pt x="1288" y="835"/>
                    </a:lnTo>
                    <a:lnTo>
                      <a:pt x="1309" y="834"/>
                    </a:lnTo>
                    <a:lnTo>
                      <a:pt x="1333" y="831"/>
                    </a:lnTo>
                    <a:lnTo>
                      <a:pt x="1356" y="826"/>
                    </a:lnTo>
                    <a:lnTo>
                      <a:pt x="1375" y="819"/>
                    </a:lnTo>
                    <a:lnTo>
                      <a:pt x="1375" y="819"/>
                    </a:lnTo>
                    <a:lnTo>
                      <a:pt x="1395" y="809"/>
                    </a:lnTo>
                    <a:lnTo>
                      <a:pt x="1412" y="796"/>
                    </a:lnTo>
                    <a:lnTo>
                      <a:pt x="1429" y="782"/>
                    </a:lnTo>
                    <a:lnTo>
                      <a:pt x="1444" y="765"/>
                    </a:lnTo>
                    <a:lnTo>
                      <a:pt x="1458" y="748"/>
                    </a:lnTo>
                    <a:lnTo>
                      <a:pt x="1472" y="731"/>
                    </a:lnTo>
                    <a:lnTo>
                      <a:pt x="1495" y="698"/>
                    </a:lnTo>
                    <a:lnTo>
                      <a:pt x="1495" y="698"/>
                    </a:lnTo>
                    <a:lnTo>
                      <a:pt x="1510" y="675"/>
                    </a:lnTo>
                    <a:lnTo>
                      <a:pt x="1523" y="651"/>
                    </a:lnTo>
                    <a:lnTo>
                      <a:pt x="1535" y="628"/>
                    </a:lnTo>
                    <a:lnTo>
                      <a:pt x="1547" y="602"/>
                    </a:lnTo>
                    <a:lnTo>
                      <a:pt x="1556" y="577"/>
                    </a:lnTo>
                    <a:lnTo>
                      <a:pt x="1562" y="550"/>
                    </a:lnTo>
                    <a:lnTo>
                      <a:pt x="1566" y="522"/>
                    </a:lnTo>
                    <a:lnTo>
                      <a:pt x="1568" y="491"/>
                    </a:lnTo>
                    <a:lnTo>
                      <a:pt x="1568" y="491"/>
                    </a:lnTo>
                    <a:lnTo>
                      <a:pt x="1562" y="482"/>
                    </a:lnTo>
                    <a:lnTo>
                      <a:pt x="1555" y="473"/>
                    </a:lnTo>
                    <a:lnTo>
                      <a:pt x="1540" y="458"/>
                    </a:lnTo>
                    <a:lnTo>
                      <a:pt x="1540" y="458"/>
                    </a:lnTo>
                    <a:lnTo>
                      <a:pt x="1495" y="444"/>
                    </a:lnTo>
                    <a:lnTo>
                      <a:pt x="1448" y="430"/>
                    </a:lnTo>
                    <a:lnTo>
                      <a:pt x="1402" y="416"/>
                    </a:lnTo>
                    <a:lnTo>
                      <a:pt x="1356" y="404"/>
                    </a:lnTo>
                    <a:lnTo>
                      <a:pt x="1173" y="358"/>
                    </a:lnTo>
                    <a:lnTo>
                      <a:pt x="1173" y="358"/>
                    </a:lnTo>
                    <a:lnTo>
                      <a:pt x="1141" y="351"/>
                    </a:lnTo>
                    <a:lnTo>
                      <a:pt x="1110" y="343"/>
                    </a:lnTo>
                    <a:lnTo>
                      <a:pt x="1110" y="343"/>
                    </a:lnTo>
                    <a:lnTo>
                      <a:pt x="1079" y="336"/>
                    </a:lnTo>
                    <a:lnTo>
                      <a:pt x="1048" y="329"/>
                    </a:lnTo>
                    <a:lnTo>
                      <a:pt x="1017" y="322"/>
                    </a:lnTo>
                    <a:lnTo>
                      <a:pt x="988" y="313"/>
                    </a:lnTo>
                    <a:lnTo>
                      <a:pt x="988" y="313"/>
                    </a:lnTo>
                    <a:lnTo>
                      <a:pt x="977" y="309"/>
                    </a:lnTo>
                    <a:lnTo>
                      <a:pt x="972" y="306"/>
                    </a:lnTo>
                    <a:lnTo>
                      <a:pt x="967" y="305"/>
                    </a:lnTo>
                    <a:lnTo>
                      <a:pt x="967" y="305"/>
                    </a:lnTo>
                    <a:lnTo>
                      <a:pt x="958" y="305"/>
                    </a:lnTo>
                    <a:lnTo>
                      <a:pt x="950" y="305"/>
                    </a:lnTo>
                    <a:lnTo>
                      <a:pt x="950" y="305"/>
                    </a:lnTo>
                    <a:lnTo>
                      <a:pt x="933" y="300"/>
                    </a:lnTo>
                    <a:lnTo>
                      <a:pt x="919" y="296"/>
                    </a:lnTo>
                    <a:lnTo>
                      <a:pt x="904" y="291"/>
                    </a:lnTo>
                    <a:lnTo>
                      <a:pt x="888" y="286"/>
                    </a:lnTo>
                    <a:lnTo>
                      <a:pt x="888" y="286"/>
                    </a:lnTo>
                    <a:lnTo>
                      <a:pt x="877" y="286"/>
                    </a:lnTo>
                    <a:lnTo>
                      <a:pt x="867" y="285"/>
                    </a:lnTo>
                    <a:lnTo>
                      <a:pt x="867" y="285"/>
                    </a:lnTo>
                    <a:lnTo>
                      <a:pt x="856" y="282"/>
                    </a:lnTo>
                    <a:lnTo>
                      <a:pt x="845" y="278"/>
                    </a:lnTo>
                    <a:lnTo>
                      <a:pt x="835" y="274"/>
                    </a:lnTo>
                    <a:lnTo>
                      <a:pt x="824" y="271"/>
                    </a:lnTo>
                    <a:lnTo>
                      <a:pt x="824" y="271"/>
                    </a:lnTo>
                    <a:lnTo>
                      <a:pt x="798" y="268"/>
                    </a:lnTo>
                    <a:lnTo>
                      <a:pt x="774" y="264"/>
                    </a:lnTo>
                    <a:lnTo>
                      <a:pt x="774" y="264"/>
                    </a:lnTo>
                    <a:lnTo>
                      <a:pt x="741" y="256"/>
                    </a:lnTo>
                    <a:lnTo>
                      <a:pt x="725" y="251"/>
                    </a:lnTo>
                    <a:lnTo>
                      <a:pt x="706" y="248"/>
                    </a:lnTo>
                    <a:lnTo>
                      <a:pt x="706" y="248"/>
                    </a:lnTo>
                    <a:lnTo>
                      <a:pt x="687" y="244"/>
                    </a:lnTo>
                    <a:lnTo>
                      <a:pt x="665" y="239"/>
                    </a:lnTo>
                    <a:lnTo>
                      <a:pt x="620" y="225"/>
                    </a:lnTo>
                    <a:lnTo>
                      <a:pt x="620" y="225"/>
                    </a:lnTo>
                    <a:lnTo>
                      <a:pt x="582" y="212"/>
                    </a:lnTo>
                    <a:lnTo>
                      <a:pt x="543" y="201"/>
                    </a:lnTo>
                    <a:lnTo>
                      <a:pt x="523" y="195"/>
                    </a:lnTo>
                    <a:lnTo>
                      <a:pt x="504" y="191"/>
                    </a:lnTo>
                    <a:lnTo>
                      <a:pt x="485" y="187"/>
                    </a:lnTo>
                    <a:lnTo>
                      <a:pt x="467" y="185"/>
                    </a:lnTo>
                    <a:lnTo>
                      <a:pt x="467" y="185"/>
                    </a:lnTo>
                    <a:lnTo>
                      <a:pt x="449" y="177"/>
                    </a:lnTo>
                    <a:lnTo>
                      <a:pt x="429" y="170"/>
                    </a:lnTo>
                    <a:lnTo>
                      <a:pt x="408" y="166"/>
                    </a:lnTo>
                    <a:lnTo>
                      <a:pt x="388" y="163"/>
                    </a:lnTo>
                    <a:lnTo>
                      <a:pt x="388" y="163"/>
                    </a:lnTo>
                    <a:lnTo>
                      <a:pt x="391" y="177"/>
                    </a:lnTo>
                    <a:lnTo>
                      <a:pt x="393" y="192"/>
                    </a:lnTo>
                    <a:lnTo>
                      <a:pt x="391" y="208"/>
                    </a:lnTo>
                    <a:lnTo>
                      <a:pt x="390" y="225"/>
                    </a:lnTo>
                    <a:lnTo>
                      <a:pt x="387" y="240"/>
                    </a:lnTo>
                    <a:lnTo>
                      <a:pt x="383" y="257"/>
                    </a:lnTo>
                    <a:lnTo>
                      <a:pt x="374" y="289"/>
                    </a:lnTo>
                    <a:lnTo>
                      <a:pt x="374" y="289"/>
                    </a:lnTo>
                    <a:close/>
                    <a:moveTo>
                      <a:pt x="1503" y="375"/>
                    </a:moveTo>
                    <a:lnTo>
                      <a:pt x="1503" y="375"/>
                    </a:lnTo>
                    <a:lnTo>
                      <a:pt x="1503" y="378"/>
                    </a:lnTo>
                    <a:lnTo>
                      <a:pt x="1502" y="382"/>
                    </a:lnTo>
                    <a:lnTo>
                      <a:pt x="1502" y="382"/>
                    </a:lnTo>
                    <a:lnTo>
                      <a:pt x="1509" y="383"/>
                    </a:lnTo>
                    <a:lnTo>
                      <a:pt x="1516" y="386"/>
                    </a:lnTo>
                    <a:lnTo>
                      <a:pt x="1523" y="387"/>
                    </a:lnTo>
                    <a:lnTo>
                      <a:pt x="1527" y="387"/>
                    </a:lnTo>
                    <a:lnTo>
                      <a:pt x="1530" y="386"/>
                    </a:lnTo>
                    <a:lnTo>
                      <a:pt x="1530" y="386"/>
                    </a:lnTo>
                    <a:lnTo>
                      <a:pt x="1523" y="383"/>
                    </a:lnTo>
                    <a:lnTo>
                      <a:pt x="1517" y="380"/>
                    </a:lnTo>
                    <a:lnTo>
                      <a:pt x="1511" y="376"/>
                    </a:lnTo>
                    <a:lnTo>
                      <a:pt x="1503" y="375"/>
                    </a:lnTo>
                    <a:lnTo>
                      <a:pt x="1503" y="375"/>
                    </a:lnTo>
                    <a:close/>
                    <a:moveTo>
                      <a:pt x="1190" y="883"/>
                    </a:moveTo>
                    <a:lnTo>
                      <a:pt x="1190" y="883"/>
                    </a:lnTo>
                    <a:lnTo>
                      <a:pt x="1180" y="877"/>
                    </a:lnTo>
                    <a:lnTo>
                      <a:pt x="1169" y="875"/>
                    </a:lnTo>
                    <a:lnTo>
                      <a:pt x="1158" y="872"/>
                    </a:lnTo>
                    <a:lnTo>
                      <a:pt x="1146" y="870"/>
                    </a:lnTo>
                    <a:lnTo>
                      <a:pt x="1124" y="868"/>
                    </a:lnTo>
                    <a:lnTo>
                      <a:pt x="1100" y="863"/>
                    </a:lnTo>
                    <a:lnTo>
                      <a:pt x="1100" y="863"/>
                    </a:lnTo>
                    <a:lnTo>
                      <a:pt x="1075" y="858"/>
                    </a:lnTo>
                    <a:lnTo>
                      <a:pt x="1051" y="851"/>
                    </a:lnTo>
                    <a:lnTo>
                      <a:pt x="1027" y="842"/>
                    </a:lnTo>
                    <a:lnTo>
                      <a:pt x="1002" y="835"/>
                    </a:lnTo>
                    <a:lnTo>
                      <a:pt x="1002" y="835"/>
                    </a:lnTo>
                    <a:lnTo>
                      <a:pt x="950" y="824"/>
                    </a:lnTo>
                    <a:lnTo>
                      <a:pt x="898" y="813"/>
                    </a:lnTo>
                    <a:lnTo>
                      <a:pt x="898" y="813"/>
                    </a:lnTo>
                    <a:lnTo>
                      <a:pt x="885" y="807"/>
                    </a:lnTo>
                    <a:lnTo>
                      <a:pt x="871" y="803"/>
                    </a:lnTo>
                    <a:lnTo>
                      <a:pt x="843" y="796"/>
                    </a:lnTo>
                    <a:lnTo>
                      <a:pt x="817" y="790"/>
                    </a:lnTo>
                    <a:lnTo>
                      <a:pt x="788" y="783"/>
                    </a:lnTo>
                    <a:lnTo>
                      <a:pt x="788" y="783"/>
                    </a:lnTo>
                    <a:lnTo>
                      <a:pt x="760" y="776"/>
                    </a:lnTo>
                    <a:lnTo>
                      <a:pt x="731" y="771"/>
                    </a:lnTo>
                    <a:lnTo>
                      <a:pt x="703" y="767"/>
                    </a:lnTo>
                    <a:lnTo>
                      <a:pt x="675" y="761"/>
                    </a:lnTo>
                    <a:lnTo>
                      <a:pt x="675" y="761"/>
                    </a:lnTo>
                    <a:lnTo>
                      <a:pt x="654" y="754"/>
                    </a:lnTo>
                    <a:lnTo>
                      <a:pt x="634" y="747"/>
                    </a:lnTo>
                    <a:lnTo>
                      <a:pt x="613" y="740"/>
                    </a:lnTo>
                    <a:lnTo>
                      <a:pt x="591" y="733"/>
                    </a:lnTo>
                    <a:lnTo>
                      <a:pt x="591" y="733"/>
                    </a:lnTo>
                    <a:lnTo>
                      <a:pt x="534" y="717"/>
                    </a:lnTo>
                    <a:lnTo>
                      <a:pt x="508" y="709"/>
                    </a:lnTo>
                    <a:lnTo>
                      <a:pt x="484" y="702"/>
                    </a:lnTo>
                    <a:lnTo>
                      <a:pt x="484" y="702"/>
                    </a:lnTo>
                    <a:lnTo>
                      <a:pt x="463" y="698"/>
                    </a:lnTo>
                    <a:lnTo>
                      <a:pt x="443" y="692"/>
                    </a:lnTo>
                    <a:lnTo>
                      <a:pt x="422" y="685"/>
                    </a:lnTo>
                    <a:lnTo>
                      <a:pt x="402" y="678"/>
                    </a:lnTo>
                    <a:lnTo>
                      <a:pt x="384" y="670"/>
                    </a:lnTo>
                    <a:lnTo>
                      <a:pt x="366" y="661"/>
                    </a:lnTo>
                    <a:lnTo>
                      <a:pt x="349" y="650"/>
                    </a:lnTo>
                    <a:lnTo>
                      <a:pt x="334" y="640"/>
                    </a:lnTo>
                    <a:lnTo>
                      <a:pt x="334" y="640"/>
                    </a:lnTo>
                    <a:lnTo>
                      <a:pt x="328" y="635"/>
                    </a:lnTo>
                    <a:lnTo>
                      <a:pt x="322" y="629"/>
                    </a:lnTo>
                    <a:lnTo>
                      <a:pt x="313" y="615"/>
                    </a:lnTo>
                    <a:lnTo>
                      <a:pt x="304" y="600"/>
                    </a:lnTo>
                    <a:lnTo>
                      <a:pt x="296" y="584"/>
                    </a:lnTo>
                    <a:lnTo>
                      <a:pt x="296" y="584"/>
                    </a:lnTo>
                    <a:lnTo>
                      <a:pt x="289" y="569"/>
                    </a:lnTo>
                    <a:lnTo>
                      <a:pt x="282" y="550"/>
                    </a:lnTo>
                    <a:lnTo>
                      <a:pt x="278" y="532"/>
                    </a:lnTo>
                    <a:lnTo>
                      <a:pt x="275" y="517"/>
                    </a:lnTo>
                    <a:lnTo>
                      <a:pt x="275" y="517"/>
                    </a:lnTo>
                    <a:lnTo>
                      <a:pt x="272" y="489"/>
                    </a:lnTo>
                    <a:lnTo>
                      <a:pt x="272" y="465"/>
                    </a:lnTo>
                    <a:lnTo>
                      <a:pt x="275" y="439"/>
                    </a:lnTo>
                    <a:lnTo>
                      <a:pt x="280" y="413"/>
                    </a:lnTo>
                    <a:lnTo>
                      <a:pt x="280" y="413"/>
                    </a:lnTo>
                    <a:lnTo>
                      <a:pt x="283" y="397"/>
                    </a:lnTo>
                    <a:lnTo>
                      <a:pt x="289" y="380"/>
                    </a:lnTo>
                    <a:lnTo>
                      <a:pt x="293" y="365"/>
                    </a:lnTo>
                    <a:lnTo>
                      <a:pt x="294" y="358"/>
                    </a:lnTo>
                    <a:lnTo>
                      <a:pt x="294" y="351"/>
                    </a:lnTo>
                    <a:lnTo>
                      <a:pt x="294" y="351"/>
                    </a:lnTo>
                    <a:lnTo>
                      <a:pt x="294" y="354"/>
                    </a:lnTo>
                    <a:lnTo>
                      <a:pt x="294" y="354"/>
                    </a:lnTo>
                    <a:lnTo>
                      <a:pt x="282" y="383"/>
                    </a:lnTo>
                    <a:lnTo>
                      <a:pt x="269" y="413"/>
                    </a:lnTo>
                    <a:lnTo>
                      <a:pt x="240" y="475"/>
                    </a:lnTo>
                    <a:lnTo>
                      <a:pt x="240" y="475"/>
                    </a:lnTo>
                    <a:lnTo>
                      <a:pt x="219" y="515"/>
                    </a:lnTo>
                    <a:lnTo>
                      <a:pt x="199" y="556"/>
                    </a:lnTo>
                    <a:lnTo>
                      <a:pt x="190" y="576"/>
                    </a:lnTo>
                    <a:lnTo>
                      <a:pt x="182" y="597"/>
                    </a:lnTo>
                    <a:lnTo>
                      <a:pt x="176" y="618"/>
                    </a:lnTo>
                    <a:lnTo>
                      <a:pt x="171" y="639"/>
                    </a:lnTo>
                    <a:lnTo>
                      <a:pt x="171" y="639"/>
                    </a:lnTo>
                    <a:lnTo>
                      <a:pt x="167" y="665"/>
                    </a:lnTo>
                    <a:lnTo>
                      <a:pt x="165" y="680"/>
                    </a:lnTo>
                    <a:lnTo>
                      <a:pt x="167" y="692"/>
                    </a:lnTo>
                    <a:lnTo>
                      <a:pt x="167" y="692"/>
                    </a:lnTo>
                    <a:lnTo>
                      <a:pt x="169" y="702"/>
                    </a:lnTo>
                    <a:lnTo>
                      <a:pt x="174" y="709"/>
                    </a:lnTo>
                    <a:lnTo>
                      <a:pt x="181" y="715"/>
                    </a:lnTo>
                    <a:lnTo>
                      <a:pt x="188" y="720"/>
                    </a:lnTo>
                    <a:lnTo>
                      <a:pt x="197" y="726"/>
                    </a:lnTo>
                    <a:lnTo>
                      <a:pt x="207" y="729"/>
                    </a:lnTo>
                    <a:lnTo>
                      <a:pt x="227" y="734"/>
                    </a:lnTo>
                    <a:lnTo>
                      <a:pt x="227" y="734"/>
                    </a:lnTo>
                    <a:lnTo>
                      <a:pt x="272" y="744"/>
                    </a:lnTo>
                    <a:lnTo>
                      <a:pt x="318" y="751"/>
                    </a:lnTo>
                    <a:lnTo>
                      <a:pt x="365" y="758"/>
                    </a:lnTo>
                    <a:lnTo>
                      <a:pt x="411" y="768"/>
                    </a:lnTo>
                    <a:lnTo>
                      <a:pt x="411" y="768"/>
                    </a:lnTo>
                    <a:lnTo>
                      <a:pt x="459" y="779"/>
                    </a:lnTo>
                    <a:lnTo>
                      <a:pt x="505" y="792"/>
                    </a:lnTo>
                    <a:lnTo>
                      <a:pt x="602" y="817"/>
                    </a:lnTo>
                    <a:lnTo>
                      <a:pt x="602" y="817"/>
                    </a:lnTo>
                    <a:lnTo>
                      <a:pt x="647" y="828"/>
                    </a:lnTo>
                    <a:lnTo>
                      <a:pt x="692" y="842"/>
                    </a:lnTo>
                    <a:lnTo>
                      <a:pt x="737" y="854"/>
                    </a:lnTo>
                    <a:lnTo>
                      <a:pt x="783" y="863"/>
                    </a:lnTo>
                    <a:lnTo>
                      <a:pt x="783" y="863"/>
                    </a:lnTo>
                    <a:lnTo>
                      <a:pt x="829" y="873"/>
                    </a:lnTo>
                    <a:lnTo>
                      <a:pt x="876" y="883"/>
                    </a:lnTo>
                    <a:lnTo>
                      <a:pt x="876" y="883"/>
                    </a:lnTo>
                    <a:lnTo>
                      <a:pt x="899" y="887"/>
                    </a:lnTo>
                    <a:lnTo>
                      <a:pt x="923" y="892"/>
                    </a:lnTo>
                    <a:lnTo>
                      <a:pt x="946" y="896"/>
                    </a:lnTo>
                    <a:lnTo>
                      <a:pt x="968" y="901"/>
                    </a:lnTo>
                    <a:lnTo>
                      <a:pt x="968" y="901"/>
                    </a:lnTo>
                    <a:lnTo>
                      <a:pt x="1023" y="917"/>
                    </a:lnTo>
                    <a:lnTo>
                      <a:pt x="1050" y="927"/>
                    </a:lnTo>
                    <a:lnTo>
                      <a:pt x="1079" y="934"/>
                    </a:lnTo>
                    <a:lnTo>
                      <a:pt x="1079" y="934"/>
                    </a:lnTo>
                    <a:lnTo>
                      <a:pt x="1148" y="952"/>
                    </a:lnTo>
                    <a:lnTo>
                      <a:pt x="1182" y="960"/>
                    </a:lnTo>
                    <a:lnTo>
                      <a:pt x="1197" y="962"/>
                    </a:lnTo>
                    <a:lnTo>
                      <a:pt x="1211" y="963"/>
                    </a:lnTo>
                    <a:lnTo>
                      <a:pt x="1211" y="963"/>
                    </a:lnTo>
                    <a:lnTo>
                      <a:pt x="1231" y="970"/>
                    </a:lnTo>
                    <a:lnTo>
                      <a:pt x="1252" y="974"/>
                    </a:lnTo>
                    <a:lnTo>
                      <a:pt x="1294" y="983"/>
                    </a:lnTo>
                    <a:lnTo>
                      <a:pt x="1294" y="983"/>
                    </a:lnTo>
                    <a:lnTo>
                      <a:pt x="1336" y="991"/>
                    </a:lnTo>
                    <a:lnTo>
                      <a:pt x="1357" y="994"/>
                    </a:lnTo>
                    <a:lnTo>
                      <a:pt x="1368" y="994"/>
                    </a:lnTo>
                    <a:lnTo>
                      <a:pt x="1379" y="994"/>
                    </a:lnTo>
                    <a:lnTo>
                      <a:pt x="1379" y="994"/>
                    </a:lnTo>
                    <a:lnTo>
                      <a:pt x="1391" y="991"/>
                    </a:lnTo>
                    <a:lnTo>
                      <a:pt x="1402" y="988"/>
                    </a:lnTo>
                    <a:lnTo>
                      <a:pt x="1415" y="986"/>
                    </a:lnTo>
                    <a:lnTo>
                      <a:pt x="1426" y="984"/>
                    </a:lnTo>
                    <a:lnTo>
                      <a:pt x="1426" y="984"/>
                    </a:lnTo>
                    <a:lnTo>
                      <a:pt x="1447" y="956"/>
                    </a:lnTo>
                    <a:lnTo>
                      <a:pt x="1458" y="941"/>
                    </a:lnTo>
                    <a:lnTo>
                      <a:pt x="1468" y="925"/>
                    </a:lnTo>
                    <a:lnTo>
                      <a:pt x="1476" y="908"/>
                    </a:lnTo>
                    <a:lnTo>
                      <a:pt x="1483" y="892"/>
                    </a:lnTo>
                    <a:lnTo>
                      <a:pt x="1488" y="872"/>
                    </a:lnTo>
                    <a:lnTo>
                      <a:pt x="1489" y="852"/>
                    </a:lnTo>
                    <a:lnTo>
                      <a:pt x="1489" y="852"/>
                    </a:lnTo>
                    <a:lnTo>
                      <a:pt x="1465" y="865"/>
                    </a:lnTo>
                    <a:lnTo>
                      <a:pt x="1437" y="877"/>
                    </a:lnTo>
                    <a:lnTo>
                      <a:pt x="1423" y="883"/>
                    </a:lnTo>
                    <a:lnTo>
                      <a:pt x="1408" y="887"/>
                    </a:lnTo>
                    <a:lnTo>
                      <a:pt x="1392" y="892"/>
                    </a:lnTo>
                    <a:lnTo>
                      <a:pt x="1378" y="894"/>
                    </a:lnTo>
                    <a:lnTo>
                      <a:pt x="1378" y="894"/>
                    </a:lnTo>
                    <a:lnTo>
                      <a:pt x="1370" y="894"/>
                    </a:lnTo>
                    <a:lnTo>
                      <a:pt x="1363" y="893"/>
                    </a:lnTo>
                    <a:lnTo>
                      <a:pt x="1356" y="894"/>
                    </a:lnTo>
                    <a:lnTo>
                      <a:pt x="1350" y="896"/>
                    </a:lnTo>
                    <a:lnTo>
                      <a:pt x="1350" y="896"/>
                    </a:lnTo>
                    <a:lnTo>
                      <a:pt x="1354" y="896"/>
                    </a:lnTo>
                    <a:lnTo>
                      <a:pt x="1357" y="897"/>
                    </a:lnTo>
                    <a:lnTo>
                      <a:pt x="1360" y="899"/>
                    </a:lnTo>
                    <a:lnTo>
                      <a:pt x="1360" y="903"/>
                    </a:lnTo>
                    <a:lnTo>
                      <a:pt x="1360" y="903"/>
                    </a:lnTo>
                    <a:lnTo>
                      <a:pt x="1315" y="900"/>
                    </a:lnTo>
                    <a:lnTo>
                      <a:pt x="1274" y="896"/>
                    </a:lnTo>
                    <a:lnTo>
                      <a:pt x="1190" y="883"/>
                    </a:lnTo>
                    <a:lnTo>
                      <a:pt x="1190" y="883"/>
                    </a:lnTo>
                    <a:close/>
                    <a:moveTo>
                      <a:pt x="1385" y="351"/>
                    </a:moveTo>
                    <a:lnTo>
                      <a:pt x="1385" y="351"/>
                    </a:lnTo>
                    <a:lnTo>
                      <a:pt x="1391" y="352"/>
                    </a:lnTo>
                    <a:lnTo>
                      <a:pt x="1398" y="354"/>
                    </a:lnTo>
                    <a:lnTo>
                      <a:pt x="1405" y="355"/>
                    </a:lnTo>
                    <a:lnTo>
                      <a:pt x="1409" y="355"/>
                    </a:lnTo>
                    <a:lnTo>
                      <a:pt x="1409" y="355"/>
                    </a:lnTo>
                    <a:lnTo>
                      <a:pt x="1403" y="352"/>
                    </a:lnTo>
                    <a:lnTo>
                      <a:pt x="1396" y="348"/>
                    </a:lnTo>
                    <a:lnTo>
                      <a:pt x="1392" y="347"/>
                    </a:lnTo>
                    <a:lnTo>
                      <a:pt x="1389" y="347"/>
                    </a:lnTo>
                    <a:lnTo>
                      <a:pt x="1387" y="348"/>
                    </a:lnTo>
                    <a:lnTo>
                      <a:pt x="1385" y="351"/>
                    </a:lnTo>
                    <a:lnTo>
                      <a:pt x="1385" y="351"/>
                    </a:lnTo>
                    <a:close/>
                    <a:moveTo>
                      <a:pt x="1238" y="312"/>
                    </a:moveTo>
                    <a:lnTo>
                      <a:pt x="1238" y="312"/>
                    </a:lnTo>
                    <a:lnTo>
                      <a:pt x="1245" y="312"/>
                    </a:lnTo>
                    <a:lnTo>
                      <a:pt x="1246" y="313"/>
                    </a:lnTo>
                    <a:lnTo>
                      <a:pt x="1248" y="313"/>
                    </a:lnTo>
                    <a:lnTo>
                      <a:pt x="1248" y="313"/>
                    </a:lnTo>
                    <a:lnTo>
                      <a:pt x="1249" y="314"/>
                    </a:lnTo>
                    <a:lnTo>
                      <a:pt x="1250" y="314"/>
                    </a:lnTo>
                    <a:lnTo>
                      <a:pt x="1250" y="314"/>
                    </a:lnTo>
                    <a:lnTo>
                      <a:pt x="1250" y="313"/>
                    </a:lnTo>
                    <a:lnTo>
                      <a:pt x="1249" y="310"/>
                    </a:lnTo>
                    <a:lnTo>
                      <a:pt x="1245" y="309"/>
                    </a:lnTo>
                    <a:lnTo>
                      <a:pt x="1241" y="309"/>
                    </a:lnTo>
                    <a:lnTo>
                      <a:pt x="1239" y="309"/>
                    </a:lnTo>
                    <a:lnTo>
                      <a:pt x="1238" y="312"/>
                    </a:lnTo>
                    <a:lnTo>
                      <a:pt x="1238" y="312"/>
                    </a:lnTo>
                    <a:close/>
                    <a:moveTo>
                      <a:pt x="1179" y="298"/>
                    </a:moveTo>
                    <a:lnTo>
                      <a:pt x="1179" y="298"/>
                    </a:lnTo>
                    <a:lnTo>
                      <a:pt x="1183" y="296"/>
                    </a:lnTo>
                    <a:lnTo>
                      <a:pt x="1186" y="298"/>
                    </a:lnTo>
                    <a:lnTo>
                      <a:pt x="1193" y="299"/>
                    </a:lnTo>
                    <a:lnTo>
                      <a:pt x="1198" y="302"/>
                    </a:lnTo>
                    <a:lnTo>
                      <a:pt x="1201" y="302"/>
                    </a:lnTo>
                    <a:lnTo>
                      <a:pt x="1203" y="300"/>
                    </a:lnTo>
                    <a:lnTo>
                      <a:pt x="1203" y="300"/>
                    </a:lnTo>
                    <a:lnTo>
                      <a:pt x="1200" y="298"/>
                    </a:lnTo>
                    <a:lnTo>
                      <a:pt x="1197" y="296"/>
                    </a:lnTo>
                    <a:lnTo>
                      <a:pt x="1190" y="293"/>
                    </a:lnTo>
                    <a:lnTo>
                      <a:pt x="1187" y="292"/>
                    </a:lnTo>
                    <a:lnTo>
                      <a:pt x="1183" y="293"/>
                    </a:lnTo>
                    <a:lnTo>
                      <a:pt x="1180" y="295"/>
                    </a:lnTo>
                    <a:lnTo>
                      <a:pt x="1179" y="298"/>
                    </a:lnTo>
                    <a:lnTo>
                      <a:pt x="1179" y="298"/>
                    </a:lnTo>
                    <a:close/>
                    <a:moveTo>
                      <a:pt x="1131" y="282"/>
                    </a:moveTo>
                    <a:lnTo>
                      <a:pt x="1131" y="282"/>
                    </a:lnTo>
                    <a:lnTo>
                      <a:pt x="1132" y="284"/>
                    </a:lnTo>
                    <a:lnTo>
                      <a:pt x="1135" y="286"/>
                    </a:lnTo>
                    <a:lnTo>
                      <a:pt x="1145" y="288"/>
                    </a:lnTo>
                    <a:lnTo>
                      <a:pt x="1153" y="289"/>
                    </a:lnTo>
                    <a:lnTo>
                      <a:pt x="1156" y="288"/>
                    </a:lnTo>
                    <a:lnTo>
                      <a:pt x="1158" y="286"/>
                    </a:lnTo>
                    <a:lnTo>
                      <a:pt x="1158" y="286"/>
                    </a:lnTo>
                    <a:lnTo>
                      <a:pt x="1152" y="284"/>
                    </a:lnTo>
                    <a:lnTo>
                      <a:pt x="1146" y="281"/>
                    </a:lnTo>
                    <a:lnTo>
                      <a:pt x="1139" y="279"/>
                    </a:lnTo>
                    <a:lnTo>
                      <a:pt x="1131" y="282"/>
                    </a:lnTo>
                    <a:lnTo>
                      <a:pt x="1131" y="282"/>
                    </a:lnTo>
                    <a:close/>
                    <a:moveTo>
                      <a:pt x="1083" y="271"/>
                    </a:moveTo>
                    <a:lnTo>
                      <a:pt x="1083" y="271"/>
                    </a:lnTo>
                    <a:lnTo>
                      <a:pt x="1090" y="274"/>
                    </a:lnTo>
                    <a:lnTo>
                      <a:pt x="1093" y="275"/>
                    </a:lnTo>
                    <a:lnTo>
                      <a:pt x="1093" y="274"/>
                    </a:lnTo>
                    <a:lnTo>
                      <a:pt x="1095" y="272"/>
                    </a:lnTo>
                    <a:lnTo>
                      <a:pt x="1095" y="272"/>
                    </a:lnTo>
                    <a:lnTo>
                      <a:pt x="1089" y="270"/>
                    </a:lnTo>
                    <a:lnTo>
                      <a:pt x="1086" y="270"/>
                    </a:lnTo>
                    <a:lnTo>
                      <a:pt x="1085" y="270"/>
                    </a:lnTo>
                    <a:lnTo>
                      <a:pt x="1083" y="271"/>
                    </a:lnTo>
                    <a:lnTo>
                      <a:pt x="1083" y="271"/>
                    </a:lnTo>
                    <a:close/>
                    <a:moveTo>
                      <a:pt x="1033" y="248"/>
                    </a:moveTo>
                    <a:lnTo>
                      <a:pt x="1033" y="248"/>
                    </a:lnTo>
                    <a:lnTo>
                      <a:pt x="1029" y="250"/>
                    </a:lnTo>
                    <a:lnTo>
                      <a:pt x="1026" y="253"/>
                    </a:lnTo>
                    <a:lnTo>
                      <a:pt x="1023" y="258"/>
                    </a:lnTo>
                    <a:lnTo>
                      <a:pt x="1023" y="258"/>
                    </a:lnTo>
                    <a:lnTo>
                      <a:pt x="1029" y="258"/>
                    </a:lnTo>
                    <a:lnTo>
                      <a:pt x="1033" y="260"/>
                    </a:lnTo>
                    <a:lnTo>
                      <a:pt x="1040" y="263"/>
                    </a:lnTo>
                    <a:lnTo>
                      <a:pt x="1040" y="263"/>
                    </a:lnTo>
                    <a:lnTo>
                      <a:pt x="1038" y="258"/>
                    </a:lnTo>
                    <a:lnTo>
                      <a:pt x="1037" y="256"/>
                    </a:lnTo>
                    <a:lnTo>
                      <a:pt x="1034" y="253"/>
                    </a:lnTo>
                    <a:lnTo>
                      <a:pt x="1033" y="248"/>
                    </a:lnTo>
                    <a:lnTo>
                      <a:pt x="1033" y="248"/>
                    </a:lnTo>
                    <a:close/>
                    <a:moveTo>
                      <a:pt x="965" y="241"/>
                    </a:moveTo>
                    <a:lnTo>
                      <a:pt x="965" y="241"/>
                    </a:lnTo>
                    <a:lnTo>
                      <a:pt x="972" y="243"/>
                    </a:lnTo>
                    <a:lnTo>
                      <a:pt x="979" y="244"/>
                    </a:lnTo>
                    <a:lnTo>
                      <a:pt x="993" y="250"/>
                    </a:lnTo>
                    <a:lnTo>
                      <a:pt x="993" y="250"/>
                    </a:lnTo>
                    <a:lnTo>
                      <a:pt x="992" y="244"/>
                    </a:lnTo>
                    <a:lnTo>
                      <a:pt x="991" y="239"/>
                    </a:lnTo>
                    <a:lnTo>
                      <a:pt x="986" y="234"/>
                    </a:lnTo>
                    <a:lnTo>
                      <a:pt x="982" y="233"/>
                    </a:lnTo>
                    <a:lnTo>
                      <a:pt x="977" y="232"/>
                    </a:lnTo>
                    <a:lnTo>
                      <a:pt x="972" y="233"/>
                    </a:lnTo>
                    <a:lnTo>
                      <a:pt x="968" y="236"/>
                    </a:lnTo>
                    <a:lnTo>
                      <a:pt x="965" y="241"/>
                    </a:lnTo>
                    <a:lnTo>
                      <a:pt x="965" y="241"/>
                    </a:lnTo>
                    <a:close/>
                    <a:moveTo>
                      <a:pt x="898" y="212"/>
                    </a:moveTo>
                    <a:lnTo>
                      <a:pt x="898" y="212"/>
                    </a:lnTo>
                    <a:lnTo>
                      <a:pt x="897" y="216"/>
                    </a:lnTo>
                    <a:lnTo>
                      <a:pt x="895" y="219"/>
                    </a:lnTo>
                    <a:lnTo>
                      <a:pt x="895" y="222"/>
                    </a:lnTo>
                    <a:lnTo>
                      <a:pt x="895" y="222"/>
                    </a:lnTo>
                    <a:lnTo>
                      <a:pt x="898" y="222"/>
                    </a:lnTo>
                    <a:lnTo>
                      <a:pt x="901" y="223"/>
                    </a:lnTo>
                    <a:lnTo>
                      <a:pt x="908" y="226"/>
                    </a:lnTo>
                    <a:lnTo>
                      <a:pt x="912" y="227"/>
                    </a:lnTo>
                    <a:lnTo>
                      <a:pt x="915" y="226"/>
                    </a:lnTo>
                    <a:lnTo>
                      <a:pt x="916" y="225"/>
                    </a:lnTo>
                    <a:lnTo>
                      <a:pt x="916" y="225"/>
                    </a:lnTo>
                    <a:lnTo>
                      <a:pt x="909" y="216"/>
                    </a:lnTo>
                    <a:lnTo>
                      <a:pt x="905" y="213"/>
                    </a:lnTo>
                    <a:lnTo>
                      <a:pt x="898" y="212"/>
                    </a:lnTo>
                    <a:lnTo>
                      <a:pt x="898" y="212"/>
                    </a:lnTo>
                    <a:close/>
                    <a:moveTo>
                      <a:pt x="840" y="205"/>
                    </a:moveTo>
                    <a:lnTo>
                      <a:pt x="840" y="205"/>
                    </a:lnTo>
                    <a:lnTo>
                      <a:pt x="847" y="208"/>
                    </a:lnTo>
                    <a:lnTo>
                      <a:pt x="854" y="211"/>
                    </a:lnTo>
                    <a:lnTo>
                      <a:pt x="854" y="211"/>
                    </a:lnTo>
                    <a:lnTo>
                      <a:pt x="854" y="208"/>
                    </a:lnTo>
                    <a:lnTo>
                      <a:pt x="853" y="205"/>
                    </a:lnTo>
                    <a:lnTo>
                      <a:pt x="849" y="202"/>
                    </a:lnTo>
                    <a:lnTo>
                      <a:pt x="843" y="202"/>
                    </a:lnTo>
                    <a:lnTo>
                      <a:pt x="842" y="202"/>
                    </a:lnTo>
                    <a:lnTo>
                      <a:pt x="840" y="205"/>
                    </a:lnTo>
                    <a:lnTo>
                      <a:pt x="840" y="205"/>
                    </a:lnTo>
                    <a:close/>
                    <a:moveTo>
                      <a:pt x="774" y="184"/>
                    </a:moveTo>
                    <a:lnTo>
                      <a:pt x="774" y="184"/>
                    </a:lnTo>
                    <a:lnTo>
                      <a:pt x="793" y="191"/>
                    </a:lnTo>
                    <a:lnTo>
                      <a:pt x="801" y="192"/>
                    </a:lnTo>
                    <a:lnTo>
                      <a:pt x="805" y="192"/>
                    </a:lnTo>
                    <a:lnTo>
                      <a:pt x="808" y="191"/>
                    </a:lnTo>
                    <a:lnTo>
                      <a:pt x="808" y="191"/>
                    </a:lnTo>
                    <a:lnTo>
                      <a:pt x="805" y="185"/>
                    </a:lnTo>
                    <a:lnTo>
                      <a:pt x="803" y="181"/>
                    </a:lnTo>
                    <a:lnTo>
                      <a:pt x="797" y="177"/>
                    </a:lnTo>
                    <a:lnTo>
                      <a:pt x="793" y="175"/>
                    </a:lnTo>
                    <a:lnTo>
                      <a:pt x="787" y="174"/>
                    </a:lnTo>
                    <a:lnTo>
                      <a:pt x="783" y="175"/>
                    </a:lnTo>
                    <a:lnTo>
                      <a:pt x="777" y="178"/>
                    </a:lnTo>
                    <a:lnTo>
                      <a:pt x="774" y="184"/>
                    </a:lnTo>
                    <a:lnTo>
                      <a:pt x="774" y="184"/>
                    </a:lnTo>
                    <a:close/>
                    <a:moveTo>
                      <a:pt x="734" y="168"/>
                    </a:moveTo>
                    <a:lnTo>
                      <a:pt x="734" y="168"/>
                    </a:lnTo>
                    <a:lnTo>
                      <a:pt x="727" y="168"/>
                    </a:lnTo>
                    <a:lnTo>
                      <a:pt x="724" y="170"/>
                    </a:lnTo>
                    <a:lnTo>
                      <a:pt x="723" y="171"/>
                    </a:lnTo>
                    <a:lnTo>
                      <a:pt x="723" y="171"/>
                    </a:lnTo>
                    <a:lnTo>
                      <a:pt x="727" y="171"/>
                    </a:lnTo>
                    <a:lnTo>
                      <a:pt x="731" y="174"/>
                    </a:lnTo>
                    <a:lnTo>
                      <a:pt x="735" y="174"/>
                    </a:lnTo>
                    <a:lnTo>
                      <a:pt x="737" y="174"/>
                    </a:lnTo>
                    <a:lnTo>
                      <a:pt x="738" y="173"/>
                    </a:lnTo>
                    <a:lnTo>
                      <a:pt x="738" y="173"/>
                    </a:lnTo>
                    <a:lnTo>
                      <a:pt x="737" y="173"/>
                    </a:lnTo>
                    <a:lnTo>
                      <a:pt x="735" y="171"/>
                    </a:lnTo>
                    <a:lnTo>
                      <a:pt x="734" y="168"/>
                    </a:lnTo>
                    <a:lnTo>
                      <a:pt x="734" y="168"/>
                    </a:lnTo>
                    <a:close/>
                    <a:moveTo>
                      <a:pt x="682" y="157"/>
                    </a:moveTo>
                    <a:lnTo>
                      <a:pt x="682" y="157"/>
                    </a:lnTo>
                    <a:lnTo>
                      <a:pt x="673" y="146"/>
                    </a:lnTo>
                    <a:lnTo>
                      <a:pt x="668" y="142"/>
                    </a:lnTo>
                    <a:lnTo>
                      <a:pt x="661" y="139"/>
                    </a:lnTo>
                    <a:lnTo>
                      <a:pt x="661" y="139"/>
                    </a:lnTo>
                    <a:lnTo>
                      <a:pt x="655" y="140"/>
                    </a:lnTo>
                    <a:lnTo>
                      <a:pt x="652" y="145"/>
                    </a:lnTo>
                    <a:lnTo>
                      <a:pt x="650" y="149"/>
                    </a:lnTo>
                    <a:lnTo>
                      <a:pt x="648" y="156"/>
                    </a:lnTo>
                    <a:lnTo>
                      <a:pt x="648" y="156"/>
                    </a:lnTo>
                    <a:lnTo>
                      <a:pt x="654" y="156"/>
                    </a:lnTo>
                    <a:lnTo>
                      <a:pt x="658" y="156"/>
                    </a:lnTo>
                    <a:lnTo>
                      <a:pt x="668" y="159"/>
                    </a:lnTo>
                    <a:lnTo>
                      <a:pt x="676" y="160"/>
                    </a:lnTo>
                    <a:lnTo>
                      <a:pt x="679" y="160"/>
                    </a:lnTo>
                    <a:lnTo>
                      <a:pt x="682" y="157"/>
                    </a:lnTo>
                    <a:lnTo>
                      <a:pt x="682" y="157"/>
                    </a:lnTo>
                    <a:close/>
                    <a:moveTo>
                      <a:pt x="602" y="146"/>
                    </a:moveTo>
                    <a:lnTo>
                      <a:pt x="602" y="146"/>
                    </a:lnTo>
                    <a:lnTo>
                      <a:pt x="605" y="146"/>
                    </a:lnTo>
                    <a:lnTo>
                      <a:pt x="609" y="147"/>
                    </a:lnTo>
                    <a:lnTo>
                      <a:pt x="612" y="147"/>
                    </a:lnTo>
                    <a:lnTo>
                      <a:pt x="613" y="147"/>
                    </a:lnTo>
                    <a:lnTo>
                      <a:pt x="613" y="146"/>
                    </a:lnTo>
                    <a:lnTo>
                      <a:pt x="613" y="146"/>
                    </a:lnTo>
                    <a:lnTo>
                      <a:pt x="610" y="143"/>
                    </a:lnTo>
                    <a:lnTo>
                      <a:pt x="607" y="142"/>
                    </a:lnTo>
                    <a:lnTo>
                      <a:pt x="605" y="142"/>
                    </a:lnTo>
                    <a:lnTo>
                      <a:pt x="602" y="146"/>
                    </a:lnTo>
                    <a:lnTo>
                      <a:pt x="602" y="146"/>
                    </a:lnTo>
                    <a:close/>
                    <a:moveTo>
                      <a:pt x="459" y="107"/>
                    </a:moveTo>
                    <a:lnTo>
                      <a:pt x="459" y="107"/>
                    </a:lnTo>
                    <a:lnTo>
                      <a:pt x="454" y="107"/>
                    </a:lnTo>
                    <a:lnTo>
                      <a:pt x="452" y="108"/>
                    </a:lnTo>
                    <a:lnTo>
                      <a:pt x="449" y="112"/>
                    </a:lnTo>
                    <a:lnTo>
                      <a:pt x="449" y="112"/>
                    </a:lnTo>
                    <a:lnTo>
                      <a:pt x="453" y="112"/>
                    </a:lnTo>
                    <a:lnTo>
                      <a:pt x="454" y="114"/>
                    </a:lnTo>
                    <a:lnTo>
                      <a:pt x="457" y="114"/>
                    </a:lnTo>
                    <a:lnTo>
                      <a:pt x="460" y="114"/>
                    </a:lnTo>
                    <a:lnTo>
                      <a:pt x="460" y="114"/>
                    </a:lnTo>
                    <a:lnTo>
                      <a:pt x="459" y="111"/>
                    </a:lnTo>
                    <a:lnTo>
                      <a:pt x="459" y="107"/>
                    </a:lnTo>
                    <a:lnTo>
                      <a:pt x="459" y="107"/>
                    </a:lnTo>
                    <a:close/>
                    <a:moveTo>
                      <a:pt x="285" y="76"/>
                    </a:moveTo>
                    <a:lnTo>
                      <a:pt x="285" y="76"/>
                    </a:lnTo>
                    <a:lnTo>
                      <a:pt x="292" y="79"/>
                    </a:lnTo>
                    <a:lnTo>
                      <a:pt x="301" y="80"/>
                    </a:lnTo>
                    <a:lnTo>
                      <a:pt x="310" y="80"/>
                    </a:lnTo>
                    <a:lnTo>
                      <a:pt x="314" y="80"/>
                    </a:lnTo>
                    <a:lnTo>
                      <a:pt x="318" y="77"/>
                    </a:lnTo>
                    <a:lnTo>
                      <a:pt x="318" y="77"/>
                    </a:lnTo>
                    <a:lnTo>
                      <a:pt x="311" y="73"/>
                    </a:lnTo>
                    <a:lnTo>
                      <a:pt x="300" y="69"/>
                    </a:lnTo>
                    <a:lnTo>
                      <a:pt x="296" y="69"/>
                    </a:lnTo>
                    <a:lnTo>
                      <a:pt x="292" y="69"/>
                    </a:lnTo>
                    <a:lnTo>
                      <a:pt x="287" y="72"/>
                    </a:lnTo>
                    <a:lnTo>
                      <a:pt x="285" y="76"/>
                    </a:lnTo>
                    <a:lnTo>
                      <a:pt x="285" y="76"/>
                    </a:lnTo>
                    <a:close/>
                    <a:moveTo>
                      <a:pt x="238" y="168"/>
                    </a:moveTo>
                    <a:lnTo>
                      <a:pt x="238" y="168"/>
                    </a:lnTo>
                    <a:lnTo>
                      <a:pt x="241" y="173"/>
                    </a:lnTo>
                    <a:lnTo>
                      <a:pt x="244" y="178"/>
                    </a:lnTo>
                    <a:lnTo>
                      <a:pt x="247" y="191"/>
                    </a:lnTo>
                    <a:lnTo>
                      <a:pt x="248" y="205"/>
                    </a:lnTo>
                    <a:lnTo>
                      <a:pt x="248" y="219"/>
                    </a:lnTo>
                    <a:lnTo>
                      <a:pt x="245" y="248"/>
                    </a:lnTo>
                    <a:lnTo>
                      <a:pt x="242" y="275"/>
                    </a:lnTo>
                    <a:lnTo>
                      <a:pt x="242" y="275"/>
                    </a:lnTo>
                    <a:lnTo>
                      <a:pt x="248" y="257"/>
                    </a:lnTo>
                    <a:lnTo>
                      <a:pt x="254" y="237"/>
                    </a:lnTo>
                    <a:lnTo>
                      <a:pt x="258" y="216"/>
                    </a:lnTo>
                    <a:lnTo>
                      <a:pt x="263" y="197"/>
                    </a:lnTo>
                    <a:lnTo>
                      <a:pt x="270" y="178"/>
                    </a:lnTo>
                    <a:lnTo>
                      <a:pt x="278" y="163"/>
                    </a:lnTo>
                    <a:lnTo>
                      <a:pt x="283" y="154"/>
                    </a:lnTo>
                    <a:lnTo>
                      <a:pt x="289" y="149"/>
                    </a:lnTo>
                    <a:lnTo>
                      <a:pt x="296" y="143"/>
                    </a:lnTo>
                    <a:lnTo>
                      <a:pt x="303" y="139"/>
                    </a:lnTo>
                    <a:lnTo>
                      <a:pt x="303" y="139"/>
                    </a:lnTo>
                    <a:lnTo>
                      <a:pt x="293" y="129"/>
                    </a:lnTo>
                    <a:lnTo>
                      <a:pt x="285" y="121"/>
                    </a:lnTo>
                    <a:lnTo>
                      <a:pt x="276" y="111"/>
                    </a:lnTo>
                    <a:lnTo>
                      <a:pt x="266" y="104"/>
                    </a:lnTo>
                    <a:lnTo>
                      <a:pt x="266" y="104"/>
                    </a:lnTo>
                    <a:lnTo>
                      <a:pt x="262" y="109"/>
                    </a:lnTo>
                    <a:lnTo>
                      <a:pt x="258" y="115"/>
                    </a:lnTo>
                    <a:lnTo>
                      <a:pt x="254" y="121"/>
                    </a:lnTo>
                    <a:lnTo>
                      <a:pt x="254" y="125"/>
                    </a:lnTo>
                    <a:lnTo>
                      <a:pt x="254" y="129"/>
                    </a:lnTo>
                    <a:lnTo>
                      <a:pt x="254" y="129"/>
                    </a:lnTo>
                    <a:lnTo>
                      <a:pt x="249" y="131"/>
                    </a:lnTo>
                    <a:lnTo>
                      <a:pt x="245" y="129"/>
                    </a:lnTo>
                    <a:lnTo>
                      <a:pt x="245" y="129"/>
                    </a:lnTo>
                    <a:lnTo>
                      <a:pt x="245" y="139"/>
                    </a:lnTo>
                    <a:lnTo>
                      <a:pt x="244" y="149"/>
                    </a:lnTo>
                    <a:lnTo>
                      <a:pt x="238" y="168"/>
                    </a:lnTo>
                    <a:lnTo>
                      <a:pt x="238" y="168"/>
                    </a:lnTo>
                    <a:close/>
                    <a:moveTo>
                      <a:pt x="240" y="91"/>
                    </a:moveTo>
                    <a:lnTo>
                      <a:pt x="240" y="91"/>
                    </a:lnTo>
                    <a:lnTo>
                      <a:pt x="240" y="94"/>
                    </a:lnTo>
                    <a:lnTo>
                      <a:pt x="238" y="95"/>
                    </a:lnTo>
                    <a:lnTo>
                      <a:pt x="234" y="97"/>
                    </a:lnTo>
                    <a:lnTo>
                      <a:pt x="234" y="97"/>
                    </a:lnTo>
                    <a:lnTo>
                      <a:pt x="235" y="111"/>
                    </a:lnTo>
                    <a:lnTo>
                      <a:pt x="237" y="117"/>
                    </a:lnTo>
                    <a:lnTo>
                      <a:pt x="238" y="119"/>
                    </a:lnTo>
                    <a:lnTo>
                      <a:pt x="241" y="121"/>
                    </a:lnTo>
                    <a:lnTo>
                      <a:pt x="241" y="121"/>
                    </a:lnTo>
                    <a:lnTo>
                      <a:pt x="247" y="105"/>
                    </a:lnTo>
                    <a:lnTo>
                      <a:pt x="251" y="100"/>
                    </a:lnTo>
                    <a:lnTo>
                      <a:pt x="255" y="93"/>
                    </a:lnTo>
                    <a:lnTo>
                      <a:pt x="255" y="93"/>
                    </a:lnTo>
                    <a:lnTo>
                      <a:pt x="251" y="93"/>
                    </a:lnTo>
                    <a:lnTo>
                      <a:pt x="248" y="91"/>
                    </a:lnTo>
                    <a:lnTo>
                      <a:pt x="244" y="91"/>
                    </a:lnTo>
                    <a:lnTo>
                      <a:pt x="240" y="91"/>
                    </a:lnTo>
                    <a:lnTo>
                      <a:pt x="240" y="91"/>
                    </a:lnTo>
                    <a:close/>
                    <a:moveTo>
                      <a:pt x="205" y="34"/>
                    </a:moveTo>
                    <a:lnTo>
                      <a:pt x="205" y="34"/>
                    </a:lnTo>
                    <a:lnTo>
                      <a:pt x="197" y="44"/>
                    </a:lnTo>
                    <a:lnTo>
                      <a:pt x="190" y="55"/>
                    </a:lnTo>
                    <a:lnTo>
                      <a:pt x="185" y="66"/>
                    </a:lnTo>
                    <a:lnTo>
                      <a:pt x="179" y="79"/>
                    </a:lnTo>
                    <a:lnTo>
                      <a:pt x="171" y="104"/>
                    </a:lnTo>
                    <a:lnTo>
                      <a:pt x="162" y="129"/>
                    </a:lnTo>
                    <a:lnTo>
                      <a:pt x="162" y="129"/>
                    </a:lnTo>
                    <a:lnTo>
                      <a:pt x="153" y="166"/>
                    </a:lnTo>
                    <a:lnTo>
                      <a:pt x="148" y="185"/>
                    </a:lnTo>
                    <a:lnTo>
                      <a:pt x="146" y="204"/>
                    </a:lnTo>
                    <a:lnTo>
                      <a:pt x="146" y="204"/>
                    </a:lnTo>
                    <a:lnTo>
                      <a:pt x="154" y="188"/>
                    </a:lnTo>
                    <a:lnTo>
                      <a:pt x="162" y="171"/>
                    </a:lnTo>
                    <a:lnTo>
                      <a:pt x="167" y="164"/>
                    </a:lnTo>
                    <a:lnTo>
                      <a:pt x="172" y="157"/>
                    </a:lnTo>
                    <a:lnTo>
                      <a:pt x="178" y="152"/>
                    </a:lnTo>
                    <a:lnTo>
                      <a:pt x="185" y="147"/>
                    </a:lnTo>
                    <a:lnTo>
                      <a:pt x="185" y="147"/>
                    </a:lnTo>
                    <a:lnTo>
                      <a:pt x="189" y="135"/>
                    </a:lnTo>
                    <a:lnTo>
                      <a:pt x="192" y="122"/>
                    </a:lnTo>
                    <a:lnTo>
                      <a:pt x="193" y="115"/>
                    </a:lnTo>
                    <a:lnTo>
                      <a:pt x="196" y="109"/>
                    </a:lnTo>
                    <a:lnTo>
                      <a:pt x="200" y="105"/>
                    </a:lnTo>
                    <a:lnTo>
                      <a:pt x="205" y="104"/>
                    </a:lnTo>
                    <a:lnTo>
                      <a:pt x="205" y="104"/>
                    </a:lnTo>
                    <a:lnTo>
                      <a:pt x="207" y="102"/>
                    </a:lnTo>
                    <a:lnTo>
                      <a:pt x="210" y="104"/>
                    </a:lnTo>
                    <a:lnTo>
                      <a:pt x="214" y="105"/>
                    </a:lnTo>
                    <a:lnTo>
                      <a:pt x="219" y="108"/>
                    </a:lnTo>
                    <a:lnTo>
                      <a:pt x="221" y="109"/>
                    </a:lnTo>
                    <a:lnTo>
                      <a:pt x="224" y="108"/>
                    </a:lnTo>
                    <a:lnTo>
                      <a:pt x="224" y="108"/>
                    </a:lnTo>
                    <a:lnTo>
                      <a:pt x="223" y="105"/>
                    </a:lnTo>
                    <a:lnTo>
                      <a:pt x="221" y="102"/>
                    </a:lnTo>
                    <a:lnTo>
                      <a:pt x="219" y="97"/>
                    </a:lnTo>
                    <a:lnTo>
                      <a:pt x="219" y="97"/>
                    </a:lnTo>
                    <a:lnTo>
                      <a:pt x="223" y="90"/>
                    </a:lnTo>
                    <a:lnTo>
                      <a:pt x="228" y="84"/>
                    </a:lnTo>
                    <a:lnTo>
                      <a:pt x="233" y="80"/>
                    </a:lnTo>
                    <a:lnTo>
                      <a:pt x="238" y="73"/>
                    </a:lnTo>
                    <a:lnTo>
                      <a:pt x="238" y="73"/>
                    </a:lnTo>
                    <a:lnTo>
                      <a:pt x="228" y="65"/>
                    </a:lnTo>
                    <a:lnTo>
                      <a:pt x="220" y="55"/>
                    </a:lnTo>
                    <a:lnTo>
                      <a:pt x="205" y="34"/>
                    </a:lnTo>
                    <a:lnTo>
                      <a:pt x="205" y="34"/>
                    </a:lnTo>
                    <a:close/>
                    <a:moveTo>
                      <a:pt x="112" y="348"/>
                    </a:moveTo>
                    <a:lnTo>
                      <a:pt x="112" y="348"/>
                    </a:lnTo>
                    <a:lnTo>
                      <a:pt x="119" y="355"/>
                    </a:lnTo>
                    <a:lnTo>
                      <a:pt x="127" y="364"/>
                    </a:lnTo>
                    <a:lnTo>
                      <a:pt x="136" y="371"/>
                    </a:lnTo>
                    <a:lnTo>
                      <a:pt x="146" y="376"/>
                    </a:lnTo>
                    <a:lnTo>
                      <a:pt x="155" y="380"/>
                    </a:lnTo>
                    <a:lnTo>
                      <a:pt x="167" y="385"/>
                    </a:lnTo>
                    <a:lnTo>
                      <a:pt x="178" y="385"/>
                    </a:lnTo>
                    <a:lnTo>
                      <a:pt x="189" y="383"/>
                    </a:lnTo>
                    <a:lnTo>
                      <a:pt x="189" y="383"/>
                    </a:lnTo>
                    <a:lnTo>
                      <a:pt x="192" y="378"/>
                    </a:lnTo>
                    <a:lnTo>
                      <a:pt x="196" y="373"/>
                    </a:lnTo>
                    <a:lnTo>
                      <a:pt x="200" y="368"/>
                    </a:lnTo>
                    <a:lnTo>
                      <a:pt x="200" y="365"/>
                    </a:lnTo>
                    <a:lnTo>
                      <a:pt x="199" y="362"/>
                    </a:lnTo>
                    <a:lnTo>
                      <a:pt x="199" y="362"/>
                    </a:lnTo>
                    <a:lnTo>
                      <a:pt x="206" y="351"/>
                    </a:lnTo>
                    <a:lnTo>
                      <a:pt x="212" y="340"/>
                    </a:lnTo>
                    <a:lnTo>
                      <a:pt x="217" y="326"/>
                    </a:lnTo>
                    <a:lnTo>
                      <a:pt x="221" y="310"/>
                    </a:lnTo>
                    <a:lnTo>
                      <a:pt x="228" y="279"/>
                    </a:lnTo>
                    <a:lnTo>
                      <a:pt x="233" y="247"/>
                    </a:lnTo>
                    <a:lnTo>
                      <a:pt x="233" y="247"/>
                    </a:lnTo>
                    <a:lnTo>
                      <a:pt x="234" y="234"/>
                    </a:lnTo>
                    <a:lnTo>
                      <a:pt x="234" y="222"/>
                    </a:lnTo>
                    <a:lnTo>
                      <a:pt x="233" y="211"/>
                    </a:lnTo>
                    <a:lnTo>
                      <a:pt x="231" y="206"/>
                    </a:lnTo>
                    <a:lnTo>
                      <a:pt x="228" y="201"/>
                    </a:lnTo>
                    <a:lnTo>
                      <a:pt x="228" y="201"/>
                    </a:lnTo>
                    <a:lnTo>
                      <a:pt x="230" y="204"/>
                    </a:lnTo>
                    <a:lnTo>
                      <a:pt x="228" y="206"/>
                    </a:lnTo>
                    <a:lnTo>
                      <a:pt x="227" y="209"/>
                    </a:lnTo>
                    <a:lnTo>
                      <a:pt x="223" y="213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19" y="229"/>
                    </a:lnTo>
                    <a:lnTo>
                      <a:pt x="217" y="240"/>
                    </a:lnTo>
                    <a:lnTo>
                      <a:pt x="216" y="253"/>
                    </a:lnTo>
                    <a:lnTo>
                      <a:pt x="213" y="265"/>
                    </a:lnTo>
                    <a:lnTo>
                      <a:pt x="213" y="265"/>
                    </a:lnTo>
                    <a:lnTo>
                      <a:pt x="209" y="282"/>
                    </a:lnTo>
                    <a:lnTo>
                      <a:pt x="203" y="296"/>
                    </a:lnTo>
                    <a:lnTo>
                      <a:pt x="199" y="309"/>
                    </a:lnTo>
                    <a:lnTo>
                      <a:pt x="196" y="322"/>
                    </a:lnTo>
                    <a:lnTo>
                      <a:pt x="196" y="322"/>
                    </a:lnTo>
                    <a:lnTo>
                      <a:pt x="189" y="326"/>
                    </a:lnTo>
                    <a:lnTo>
                      <a:pt x="182" y="329"/>
                    </a:lnTo>
                    <a:lnTo>
                      <a:pt x="175" y="329"/>
                    </a:lnTo>
                    <a:lnTo>
                      <a:pt x="168" y="329"/>
                    </a:lnTo>
                    <a:lnTo>
                      <a:pt x="161" y="326"/>
                    </a:lnTo>
                    <a:lnTo>
                      <a:pt x="154" y="323"/>
                    </a:lnTo>
                    <a:lnTo>
                      <a:pt x="143" y="314"/>
                    </a:lnTo>
                    <a:lnTo>
                      <a:pt x="143" y="314"/>
                    </a:lnTo>
                    <a:lnTo>
                      <a:pt x="141" y="305"/>
                    </a:lnTo>
                    <a:lnTo>
                      <a:pt x="141" y="295"/>
                    </a:lnTo>
                    <a:lnTo>
                      <a:pt x="143" y="285"/>
                    </a:lnTo>
                    <a:lnTo>
                      <a:pt x="146" y="277"/>
                    </a:lnTo>
                    <a:lnTo>
                      <a:pt x="154" y="258"/>
                    </a:lnTo>
                    <a:lnTo>
                      <a:pt x="158" y="248"/>
                    </a:lnTo>
                    <a:lnTo>
                      <a:pt x="161" y="236"/>
                    </a:lnTo>
                    <a:lnTo>
                      <a:pt x="161" y="236"/>
                    </a:lnTo>
                    <a:lnTo>
                      <a:pt x="168" y="205"/>
                    </a:lnTo>
                    <a:lnTo>
                      <a:pt x="171" y="194"/>
                    </a:lnTo>
                    <a:lnTo>
                      <a:pt x="176" y="184"/>
                    </a:lnTo>
                    <a:lnTo>
                      <a:pt x="176" y="184"/>
                    </a:lnTo>
                    <a:lnTo>
                      <a:pt x="175" y="184"/>
                    </a:lnTo>
                    <a:lnTo>
                      <a:pt x="175" y="183"/>
                    </a:lnTo>
                    <a:lnTo>
                      <a:pt x="175" y="180"/>
                    </a:lnTo>
                    <a:lnTo>
                      <a:pt x="176" y="177"/>
                    </a:lnTo>
                    <a:lnTo>
                      <a:pt x="176" y="177"/>
                    </a:lnTo>
                    <a:lnTo>
                      <a:pt x="175" y="177"/>
                    </a:lnTo>
                    <a:lnTo>
                      <a:pt x="175" y="177"/>
                    </a:lnTo>
                    <a:lnTo>
                      <a:pt x="164" y="195"/>
                    </a:lnTo>
                    <a:lnTo>
                      <a:pt x="155" y="215"/>
                    </a:lnTo>
                    <a:lnTo>
                      <a:pt x="147" y="236"/>
                    </a:lnTo>
                    <a:lnTo>
                      <a:pt x="139" y="258"/>
                    </a:lnTo>
                    <a:lnTo>
                      <a:pt x="126" y="303"/>
                    </a:lnTo>
                    <a:lnTo>
                      <a:pt x="112" y="348"/>
                    </a:lnTo>
                    <a:lnTo>
                      <a:pt x="112" y="348"/>
                    </a:lnTo>
                    <a:close/>
                    <a:moveTo>
                      <a:pt x="217" y="168"/>
                    </a:moveTo>
                    <a:lnTo>
                      <a:pt x="217" y="168"/>
                    </a:lnTo>
                    <a:lnTo>
                      <a:pt x="221" y="164"/>
                    </a:lnTo>
                    <a:lnTo>
                      <a:pt x="226" y="159"/>
                    </a:lnTo>
                    <a:lnTo>
                      <a:pt x="228" y="152"/>
                    </a:lnTo>
                    <a:lnTo>
                      <a:pt x="228" y="143"/>
                    </a:lnTo>
                    <a:lnTo>
                      <a:pt x="228" y="136"/>
                    </a:lnTo>
                    <a:lnTo>
                      <a:pt x="226" y="129"/>
                    </a:lnTo>
                    <a:lnTo>
                      <a:pt x="220" y="125"/>
                    </a:lnTo>
                    <a:lnTo>
                      <a:pt x="217" y="124"/>
                    </a:lnTo>
                    <a:lnTo>
                      <a:pt x="213" y="122"/>
                    </a:lnTo>
                    <a:lnTo>
                      <a:pt x="213" y="122"/>
                    </a:lnTo>
                    <a:lnTo>
                      <a:pt x="207" y="129"/>
                    </a:lnTo>
                    <a:lnTo>
                      <a:pt x="202" y="138"/>
                    </a:lnTo>
                    <a:lnTo>
                      <a:pt x="196" y="147"/>
                    </a:lnTo>
                    <a:lnTo>
                      <a:pt x="193" y="159"/>
                    </a:lnTo>
                    <a:lnTo>
                      <a:pt x="192" y="168"/>
                    </a:lnTo>
                    <a:lnTo>
                      <a:pt x="192" y="174"/>
                    </a:lnTo>
                    <a:lnTo>
                      <a:pt x="193" y="178"/>
                    </a:lnTo>
                    <a:lnTo>
                      <a:pt x="195" y="183"/>
                    </a:lnTo>
                    <a:lnTo>
                      <a:pt x="197" y="187"/>
                    </a:lnTo>
                    <a:lnTo>
                      <a:pt x="202" y="190"/>
                    </a:lnTo>
                    <a:lnTo>
                      <a:pt x="206" y="191"/>
                    </a:lnTo>
                    <a:lnTo>
                      <a:pt x="206" y="191"/>
                    </a:lnTo>
                    <a:lnTo>
                      <a:pt x="209" y="188"/>
                    </a:lnTo>
                    <a:lnTo>
                      <a:pt x="210" y="185"/>
                    </a:lnTo>
                    <a:lnTo>
                      <a:pt x="212" y="184"/>
                    </a:lnTo>
                    <a:lnTo>
                      <a:pt x="214" y="185"/>
                    </a:lnTo>
                    <a:lnTo>
                      <a:pt x="214" y="185"/>
                    </a:lnTo>
                    <a:lnTo>
                      <a:pt x="214" y="181"/>
                    </a:lnTo>
                    <a:lnTo>
                      <a:pt x="216" y="177"/>
                    </a:lnTo>
                    <a:lnTo>
                      <a:pt x="217" y="173"/>
                    </a:lnTo>
                    <a:lnTo>
                      <a:pt x="217" y="168"/>
                    </a:lnTo>
                    <a:lnTo>
                      <a:pt x="217" y="168"/>
                    </a:lnTo>
                    <a:close/>
                    <a:moveTo>
                      <a:pt x="98" y="350"/>
                    </a:moveTo>
                    <a:lnTo>
                      <a:pt x="98" y="350"/>
                    </a:lnTo>
                    <a:lnTo>
                      <a:pt x="89" y="375"/>
                    </a:lnTo>
                    <a:lnTo>
                      <a:pt x="81" y="400"/>
                    </a:lnTo>
                    <a:lnTo>
                      <a:pt x="60" y="453"/>
                    </a:lnTo>
                    <a:lnTo>
                      <a:pt x="60" y="453"/>
                    </a:lnTo>
                    <a:lnTo>
                      <a:pt x="47" y="480"/>
                    </a:lnTo>
                    <a:lnTo>
                      <a:pt x="35" y="510"/>
                    </a:lnTo>
                    <a:lnTo>
                      <a:pt x="23" y="536"/>
                    </a:lnTo>
                    <a:lnTo>
                      <a:pt x="19" y="549"/>
                    </a:lnTo>
                    <a:lnTo>
                      <a:pt x="18" y="560"/>
                    </a:lnTo>
                    <a:lnTo>
                      <a:pt x="18" y="560"/>
                    </a:lnTo>
                    <a:lnTo>
                      <a:pt x="16" y="571"/>
                    </a:lnTo>
                    <a:lnTo>
                      <a:pt x="16" y="584"/>
                    </a:lnTo>
                    <a:lnTo>
                      <a:pt x="18" y="595"/>
                    </a:lnTo>
                    <a:lnTo>
                      <a:pt x="21" y="607"/>
                    </a:lnTo>
                    <a:lnTo>
                      <a:pt x="26" y="628"/>
                    </a:lnTo>
                    <a:lnTo>
                      <a:pt x="35" y="647"/>
                    </a:lnTo>
                    <a:lnTo>
                      <a:pt x="46" y="665"/>
                    </a:lnTo>
                    <a:lnTo>
                      <a:pt x="57" y="684"/>
                    </a:lnTo>
                    <a:lnTo>
                      <a:pt x="82" y="716"/>
                    </a:lnTo>
                    <a:lnTo>
                      <a:pt x="82" y="716"/>
                    </a:lnTo>
                    <a:lnTo>
                      <a:pt x="84" y="692"/>
                    </a:lnTo>
                    <a:lnTo>
                      <a:pt x="88" y="670"/>
                    </a:lnTo>
                    <a:lnTo>
                      <a:pt x="94" y="647"/>
                    </a:lnTo>
                    <a:lnTo>
                      <a:pt x="101" y="626"/>
                    </a:lnTo>
                    <a:lnTo>
                      <a:pt x="109" y="605"/>
                    </a:lnTo>
                    <a:lnTo>
                      <a:pt x="117" y="584"/>
                    </a:lnTo>
                    <a:lnTo>
                      <a:pt x="139" y="545"/>
                    </a:lnTo>
                    <a:lnTo>
                      <a:pt x="158" y="505"/>
                    </a:lnTo>
                    <a:lnTo>
                      <a:pt x="179" y="465"/>
                    </a:lnTo>
                    <a:lnTo>
                      <a:pt x="188" y="445"/>
                    </a:lnTo>
                    <a:lnTo>
                      <a:pt x="196" y="424"/>
                    </a:lnTo>
                    <a:lnTo>
                      <a:pt x="203" y="403"/>
                    </a:lnTo>
                    <a:lnTo>
                      <a:pt x="210" y="382"/>
                    </a:lnTo>
                    <a:lnTo>
                      <a:pt x="210" y="382"/>
                    </a:lnTo>
                    <a:lnTo>
                      <a:pt x="205" y="387"/>
                    </a:lnTo>
                    <a:lnTo>
                      <a:pt x="197" y="393"/>
                    </a:lnTo>
                    <a:lnTo>
                      <a:pt x="190" y="396"/>
                    </a:lnTo>
                    <a:lnTo>
                      <a:pt x="182" y="397"/>
                    </a:lnTo>
                    <a:lnTo>
                      <a:pt x="174" y="399"/>
                    </a:lnTo>
                    <a:lnTo>
                      <a:pt x="165" y="397"/>
                    </a:lnTo>
                    <a:lnTo>
                      <a:pt x="157" y="396"/>
                    </a:lnTo>
                    <a:lnTo>
                      <a:pt x="148" y="393"/>
                    </a:lnTo>
                    <a:lnTo>
                      <a:pt x="133" y="385"/>
                    </a:lnTo>
                    <a:lnTo>
                      <a:pt x="117" y="373"/>
                    </a:lnTo>
                    <a:lnTo>
                      <a:pt x="106" y="362"/>
                    </a:lnTo>
                    <a:lnTo>
                      <a:pt x="102" y="357"/>
                    </a:lnTo>
                    <a:lnTo>
                      <a:pt x="98" y="350"/>
                    </a:lnTo>
                    <a:lnTo>
                      <a:pt x="98" y="350"/>
                    </a:lnTo>
                    <a:close/>
                    <a:moveTo>
                      <a:pt x="188" y="198"/>
                    </a:moveTo>
                    <a:lnTo>
                      <a:pt x="188" y="198"/>
                    </a:lnTo>
                    <a:lnTo>
                      <a:pt x="179" y="219"/>
                    </a:lnTo>
                    <a:lnTo>
                      <a:pt x="171" y="241"/>
                    </a:lnTo>
                    <a:lnTo>
                      <a:pt x="171" y="241"/>
                    </a:lnTo>
                    <a:lnTo>
                      <a:pt x="169" y="251"/>
                    </a:lnTo>
                    <a:lnTo>
                      <a:pt x="169" y="257"/>
                    </a:lnTo>
                    <a:lnTo>
                      <a:pt x="168" y="263"/>
                    </a:lnTo>
                    <a:lnTo>
                      <a:pt x="168" y="263"/>
                    </a:lnTo>
                    <a:lnTo>
                      <a:pt x="161" y="281"/>
                    </a:lnTo>
                    <a:lnTo>
                      <a:pt x="157" y="289"/>
                    </a:lnTo>
                    <a:lnTo>
                      <a:pt x="155" y="296"/>
                    </a:lnTo>
                    <a:lnTo>
                      <a:pt x="155" y="302"/>
                    </a:lnTo>
                    <a:lnTo>
                      <a:pt x="158" y="307"/>
                    </a:lnTo>
                    <a:lnTo>
                      <a:pt x="165" y="310"/>
                    </a:lnTo>
                    <a:lnTo>
                      <a:pt x="175" y="313"/>
                    </a:lnTo>
                    <a:lnTo>
                      <a:pt x="175" y="313"/>
                    </a:lnTo>
                    <a:lnTo>
                      <a:pt x="182" y="303"/>
                    </a:lnTo>
                    <a:lnTo>
                      <a:pt x="189" y="292"/>
                    </a:lnTo>
                    <a:lnTo>
                      <a:pt x="195" y="279"/>
                    </a:lnTo>
                    <a:lnTo>
                      <a:pt x="199" y="267"/>
                    </a:lnTo>
                    <a:lnTo>
                      <a:pt x="202" y="253"/>
                    </a:lnTo>
                    <a:lnTo>
                      <a:pt x="205" y="239"/>
                    </a:lnTo>
                    <a:lnTo>
                      <a:pt x="206" y="223"/>
                    </a:lnTo>
                    <a:lnTo>
                      <a:pt x="206" y="211"/>
                    </a:lnTo>
                    <a:lnTo>
                      <a:pt x="206" y="211"/>
                    </a:lnTo>
                    <a:lnTo>
                      <a:pt x="205" y="211"/>
                    </a:lnTo>
                    <a:lnTo>
                      <a:pt x="203" y="209"/>
                    </a:lnTo>
                    <a:lnTo>
                      <a:pt x="200" y="205"/>
                    </a:lnTo>
                    <a:lnTo>
                      <a:pt x="195" y="199"/>
                    </a:lnTo>
                    <a:lnTo>
                      <a:pt x="190" y="198"/>
                    </a:lnTo>
                    <a:lnTo>
                      <a:pt x="188" y="198"/>
                    </a:lnTo>
                    <a:lnTo>
                      <a:pt x="188" y="198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6" name="Freeform 133">
                <a:extLst>
                  <a:ext uri="{FF2B5EF4-FFF2-40B4-BE49-F238E27FC236}">
                    <a16:creationId xmlns:a16="http://schemas.microsoft.com/office/drawing/2014/main" id="{F49D2217-4125-4080-75CF-090DA2643A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3163" y="1201738"/>
                <a:ext cx="279400" cy="207963"/>
              </a:xfrm>
              <a:custGeom>
                <a:avLst/>
                <a:gdLst/>
                <a:ahLst/>
                <a:cxnLst>
                  <a:cxn ang="0">
                    <a:pos x="311" y="83"/>
                  </a:cxn>
                  <a:cxn ang="0">
                    <a:pos x="306" y="72"/>
                  </a:cxn>
                  <a:cxn ang="0">
                    <a:pos x="347" y="33"/>
                  </a:cxn>
                  <a:cxn ang="0">
                    <a:pos x="386" y="44"/>
                  </a:cxn>
                  <a:cxn ang="0">
                    <a:pos x="466" y="68"/>
                  </a:cxn>
                  <a:cxn ang="0">
                    <a:pos x="506" y="93"/>
                  </a:cxn>
                  <a:cxn ang="0">
                    <a:pos x="527" y="144"/>
                  </a:cxn>
                  <a:cxn ang="0">
                    <a:pos x="497" y="198"/>
                  </a:cxn>
                  <a:cxn ang="0">
                    <a:pos x="459" y="226"/>
                  </a:cxn>
                  <a:cxn ang="0">
                    <a:pos x="493" y="284"/>
                  </a:cxn>
                  <a:cxn ang="0">
                    <a:pos x="497" y="340"/>
                  </a:cxn>
                  <a:cxn ang="0">
                    <a:pos x="447" y="386"/>
                  </a:cxn>
                  <a:cxn ang="0">
                    <a:pos x="371" y="395"/>
                  </a:cxn>
                  <a:cxn ang="0">
                    <a:pos x="290" y="371"/>
                  </a:cxn>
                  <a:cxn ang="0">
                    <a:pos x="226" y="299"/>
                  </a:cxn>
                  <a:cxn ang="0">
                    <a:pos x="247" y="261"/>
                  </a:cxn>
                  <a:cxn ang="0">
                    <a:pos x="210" y="274"/>
                  </a:cxn>
                  <a:cxn ang="0">
                    <a:pos x="167" y="256"/>
                  </a:cxn>
                  <a:cxn ang="0">
                    <a:pos x="167" y="226"/>
                  </a:cxn>
                  <a:cxn ang="0">
                    <a:pos x="132" y="233"/>
                  </a:cxn>
                  <a:cxn ang="0">
                    <a:pos x="120" y="271"/>
                  </a:cxn>
                  <a:cxn ang="0">
                    <a:pos x="71" y="318"/>
                  </a:cxn>
                  <a:cxn ang="0">
                    <a:pos x="14" y="323"/>
                  </a:cxn>
                  <a:cxn ang="0">
                    <a:pos x="3" y="299"/>
                  </a:cxn>
                  <a:cxn ang="0">
                    <a:pos x="19" y="242"/>
                  </a:cxn>
                  <a:cxn ang="0">
                    <a:pos x="12" y="111"/>
                  </a:cxn>
                  <a:cxn ang="0">
                    <a:pos x="5" y="40"/>
                  </a:cxn>
                  <a:cxn ang="0">
                    <a:pos x="75" y="0"/>
                  </a:cxn>
                  <a:cxn ang="0">
                    <a:pos x="117" y="30"/>
                  </a:cxn>
                  <a:cxn ang="0">
                    <a:pos x="197" y="151"/>
                  </a:cxn>
                  <a:cxn ang="0">
                    <a:pos x="271" y="200"/>
                  </a:cxn>
                  <a:cxn ang="0">
                    <a:pos x="277" y="208"/>
                  </a:cxn>
                  <a:cxn ang="0">
                    <a:pos x="292" y="179"/>
                  </a:cxn>
                  <a:cxn ang="0">
                    <a:pos x="323" y="101"/>
                  </a:cxn>
                  <a:cxn ang="0">
                    <a:pos x="509" y="145"/>
                  </a:cxn>
                  <a:cxn ang="0">
                    <a:pos x="480" y="93"/>
                  </a:cxn>
                  <a:cxn ang="0">
                    <a:pos x="349" y="48"/>
                  </a:cxn>
                  <a:cxn ang="0">
                    <a:pos x="333" y="72"/>
                  </a:cxn>
                  <a:cxn ang="0">
                    <a:pos x="320" y="151"/>
                  </a:cxn>
                  <a:cxn ang="0">
                    <a:pos x="250" y="278"/>
                  </a:cxn>
                  <a:cxn ang="0">
                    <a:pos x="270" y="332"/>
                  </a:cxn>
                  <a:cxn ang="0">
                    <a:pos x="318" y="367"/>
                  </a:cxn>
                  <a:cxn ang="0">
                    <a:pos x="392" y="379"/>
                  </a:cxn>
                  <a:cxn ang="0">
                    <a:pos x="462" y="360"/>
                  </a:cxn>
                  <a:cxn ang="0">
                    <a:pos x="485" y="318"/>
                  </a:cxn>
                  <a:cxn ang="0">
                    <a:pos x="450" y="247"/>
                  </a:cxn>
                  <a:cxn ang="0">
                    <a:pos x="447" y="205"/>
                  </a:cxn>
                  <a:cxn ang="0">
                    <a:pos x="151" y="107"/>
                  </a:cxn>
                  <a:cxn ang="0">
                    <a:pos x="101" y="33"/>
                  </a:cxn>
                  <a:cxn ang="0">
                    <a:pos x="68" y="17"/>
                  </a:cxn>
                  <a:cxn ang="0">
                    <a:pos x="38" y="28"/>
                  </a:cxn>
                  <a:cxn ang="0">
                    <a:pos x="24" y="110"/>
                  </a:cxn>
                  <a:cxn ang="0">
                    <a:pos x="21" y="288"/>
                  </a:cxn>
                  <a:cxn ang="0">
                    <a:pos x="21" y="309"/>
                  </a:cxn>
                  <a:cxn ang="0">
                    <a:pos x="100" y="287"/>
                  </a:cxn>
                  <a:cxn ang="0">
                    <a:pos x="87" y="252"/>
                  </a:cxn>
                  <a:cxn ang="0">
                    <a:pos x="117" y="221"/>
                  </a:cxn>
                  <a:cxn ang="0">
                    <a:pos x="181" y="214"/>
                  </a:cxn>
                  <a:cxn ang="0">
                    <a:pos x="188" y="260"/>
                  </a:cxn>
                  <a:cxn ang="0">
                    <a:pos x="233" y="245"/>
                  </a:cxn>
                  <a:cxn ang="0">
                    <a:pos x="267" y="218"/>
                  </a:cxn>
                  <a:cxn ang="0">
                    <a:pos x="197" y="174"/>
                  </a:cxn>
                </a:cxnLst>
                <a:rect l="0" t="0" r="r" b="b"/>
                <a:pathLst>
                  <a:path w="527" h="395">
                    <a:moveTo>
                      <a:pt x="323" y="101"/>
                    </a:moveTo>
                    <a:lnTo>
                      <a:pt x="323" y="101"/>
                    </a:lnTo>
                    <a:lnTo>
                      <a:pt x="318" y="90"/>
                    </a:lnTo>
                    <a:lnTo>
                      <a:pt x="311" y="80"/>
                    </a:lnTo>
                    <a:lnTo>
                      <a:pt x="311" y="80"/>
                    </a:lnTo>
                    <a:lnTo>
                      <a:pt x="311" y="83"/>
                    </a:lnTo>
                    <a:lnTo>
                      <a:pt x="312" y="83"/>
                    </a:lnTo>
                    <a:lnTo>
                      <a:pt x="312" y="83"/>
                    </a:lnTo>
                    <a:lnTo>
                      <a:pt x="309" y="82"/>
                    </a:lnTo>
                    <a:lnTo>
                      <a:pt x="308" y="79"/>
                    </a:lnTo>
                    <a:lnTo>
                      <a:pt x="306" y="75"/>
                    </a:lnTo>
                    <a:lnTo>
                      <a:pt x="306" y="72"/>
                    </a:lnTo>
                    <a:lnTo>
                      <a:pt x="309" y="63"/>
                    </a:lnTo>
                    <a:lnTo>
                      <a:pt x="315" y="55"/>
                    </a:lnTo>
                    <a:lnTo>
                      <a:pt x="322" y="48"/>
                    </a:lnTo>
                    <a:lnTo>
                      <a:pt x="330" y="41"/>
                    </a:lnTo>
                    <a:lnTo>
                      <a:pt x="339" y="35"/>
                    </a:lnTo>
                    <a:lnTo>
                      <a:pt x="347" y="33"/>
                    </a:lnTo>
                    <a:lnTo>
                      <a:pt x="347" y="33"/>
                    </a:lnTo>
                    <a:lnTo>
                      <a:pt x="353" y="33"/>
                    </a:lnTo>
                    <a:lnTo>
                      <a:pt x="357" y="34"/>
                    </a:lnTo>
                    <a:lnTo>
                      <a:pt x="368" y="38"/>
                    </a:lnTo>
                    <a:lnTo>
                      <a:pt x="368" y="38"/>
                    </a:lnTo>
                    <a:lnTo>
                      <a:pt x="386" y="44"/>
                    </a:lnTo>
                    <a:lnTo>
                      <a:pt x="407" y="48"/>
                    </a:lnTo>
                    <a:lnTo>
                      <a:pt x="426" y="52"/>
                    </a:lnTo>
                    <a:lnTo>
                      <a:pt x="443" y="58"/>
                    </a:lnTo>
                    <a:lnTo>
                      <a:pt x="443" y="58"/>
                    </a:lnTo>
                    <a:lnTo>
                      <a:pt x="454" y="62"/>
                    </a:lnTo>
                    <a:lnTo>
                      <a:pt x="466" y="68"/>
                    </a:lnTo>
                    <a:lnTo>
                      <a:pt x="466" y="68"/>
                    </a:lnTo>
                    <a:lnTo>
                      <a:pt x="478" y="73"/>
                    </a:lnTo>
                    <a:lnTo>
                      <a:pt x="489" y="79"/>
                    </a:lnTo>
                    <a:lnTo>
                      <a:pt x="497" y="86"/>
                    </a:lnTo>
                    <a:lnTo>
                      <a:pt x="506" y="93"/>
                    </a:lnTo>
                    <a:lnTo>
                      <a:pt x="506" y="93"/>
                    </a:lnTo>
                    <a:lnTo>
                      <a:pt x="509" y="100"/>
                    </a:lnTo>
                    <a:lnTo>
                      <a:pt x="511" y="106"/>
                    </a:lnTo>
                    <a:lnTo>
                      <a:pt x="518" y="117"/>
                    </a:lnTo>
                    <a:lnTo>
                      <a:pt x="524" y="129"/>
                    </a:lnTo>
                    <a:lnTo>
                      <a:pt x="527" y="135"/>
                    </a:lnTo>
                    <a:lnTo>
                      <a:pt x="527" y="144"/>
                    </a:lnTo>
                    <a:lnTo>
                      <a:pt x="527" y="144"/>
                    </a:lnTo>
                    <a:lnTo>
                      <a:pt x="525" y="158"/>
                    </a:lnTo>
                    <a:lnTo>
                      <a:pt x="521" y="170"/>
                    </a:lnTo>
                    <a:lnTo>
                      <a:pt x="516" y="180"/>
                    </a:lnTo>
                    <a:lnTo>
                      <a:pt x="507" y="190"/>
                    </a:lnTo>
                    <a:lnTo>
                      <a:pt x="497" y="198"/>
                    </a:lnTo>
                    <a:lnTo>
                      <a:pt x="486" y="204"/>
                    </a:lnTo>
                    <a:lnTo>
                      <a:pt x="475" y="209"/>
                    </a:lnTo>
                    <a:lnTo>
                      <a:pt x="462" y="214"/>
                    </a:lnTo>
                    <a:lnTo>
                      <a:pt x="462" y="214"/>
                    </a:lnTo>
                    <a:lnTo>
                      <a:pt x="459" y="219"/>
                    </a:lnTo>
                    <a:lnTo>
                      <a:pt x="459" y="226"/>
                    </a:lnTo>
                    <a:lnTo>
                      <a:pt x="461" y="232"/>
                    </a:lnTo>
                    <a:lnTo>
                      <a:pt x="464" y="239"/>
                    </a:lnTo>
                    <a:lnTo>
                      <a:pt x="464" y="239"/>
                    </a:lnTo>
                    <a:lnTo>
                      <a:pt x="479" y="260"/>
                    </a:lnTo>
                    <a:lnTo>
                      <a:pt x="486" y="271"/>
                    </a:lnTo>
                    <a:lnTo>
                      <a:pt x="493" y="284"/>
                    </a:lnTo>
                    <a:lnTo>
                      <a:pt x="497" y="297"/>
                    </a:lnTo>
                    <a:lnTo>
                      <a:pt x="500" y="311"/>
                    </a:lnTo>
                    <a:lnTo>
                      <a:pt x="500" y="325"/>
                    </a:lnTo>
                    <a:lnTo>
                      <a:pt x="500" y="333"/>
                    </a:lnTo>
                    <a:lnTo>
                      <a:pt x="497" y="340"/>
                    </a:lnTo>
                    <a:lnTo>
                      <a:pt x="497" y="340"/>
                    </a:lnTo>
                    <a:lnTo>
                      <a:pt x="493" y="351"/>
                    </a:lnTo>
                    <a:lnTo>
                      <a:pt x="486" y="360"/>
                    </a:lnTo>
                    <a:lnTo>
                      <a:pt x="478" y="368"/>
                    </a:lnTo>
                    <a:lnTo>
                      <a:pt x="469" y="375"/>
                    </a:lnTo>
                    <a:lnTo>
                      <a:pt x="458" y="382"/>
                    </a:lnTo>
                    <a:lnTo>
                      <a:pt x="447" y="386"/>
                    </a:lnTo>
                    <a:lnTo>
                      <a:pt x="436" y="391"/>
                    </a:lnTo>
                    <a:lnTo>
                      <a:pt x="424" y="393"/>
                    </a:lnTo>
                    <a:lnTo>
                      <a:pt x="424" y="393"/>
                    </a:lnTo>
                    <a:lnTo>
                      <a:pt x="406" y="395"/>
                    </a:lnTo>
                    <a:lnTo>
                      <a:pt x="389" y="395"/>
                    </a:lnTo>
                    <a:lnTo>
                      <a:pt x="371" y="395"/>
                    </a:lnTo>
                    <a:lnTo>
                      <a:pt x="354" y="392"/>
                    </a:lnTo>
                    <a:lnTo>
                      <a:pt x="336" y="388"/>
                    </a:lnTo>
                    <a:lnTo>
                      <a:pt x="320" y="384"/>
                    </a:lnTo>
                    <a:lnTo>
                      <a:pt x="304" y="377"/>
                    </a:lnTo>
                    <a:lnTo>
                      <a:pt x="290" y="371"/>
                    </a:lnTo>
                    <a:lnTo>
                      <a:pt x="290" y="371"/>
                    </a:lnTo>
                    <a:lnTo>
                      <a:pt x="273" y="354"/>
                    </a:lnTo>
                    <a:lnTo>
                      <a:pt x="254" y="337"/>
                    </a:lnTo>
                    <a:lnTo>
                      <a:pt x="246" y="329"/>
                    </a:lnTo>
                    <a:lnTo>
                      <a:pt x="239" y="320"/>
                    </a:lnTo>
                    <a:lnTo>
                      <a:pt x="232" y="311"/>
                    </a:lnTo>
                    <a:lnTo>
                      <a:pt x="226" y="299"/>
                    </a:lnTo>
                    <a:lnTo>
                      <a:pt x="226" y="299"/>
                    </a:lnTo>
                    <a:lnTo>
                      <a:pt x="226" y="290"/>
                    </a:lnTo>
                    <a:lnTo>
                      <a:pt x="229" y="283"/>
                    </a:lnTo>
                    <a:lnTo>
                      <a:pt x="232" y="277"/>
                    </a:lnTo>
                    <a:lnTo>
                      <a:pt x="236" y="271"/>
                    </a:lnTo>
                    <a:lnTo>
                      <a:pt x="247" y="261"/>
                    </a:lnTo>
                    <a:lnTo>
                      <a:pt x="257" y="252"/>
                    </a:lnTo>
                    <a:lnTo>
                      <a:pt x="257" y="252"/>
                    </a:lnTo>
                    <a:lnTo>
                      <a:pt x="249" y="256"/>
                    </a:lnTo>
                    <a:lnTo>
                      <a:pt x="239" y="261"/>
                    </a:lnTo>
                    <a:lnTo>
                      <a:pt x="219" y="271"/>
                    </a:lnTo>
                    <a:lnTo>
                      <a:pt x="210" y="274"/>
                    </a:lnTo>
                    <a:lnTo>
                      <a:pt x="198" y="275"/>
                    </a:lnTo>
                    <a:lnTo>
                      <a:pt x="187" y="274"/>
                    </a:lnTo>
                    <a:lnTo>
                      <a:pt x="174" y="271"/>
                    </a:lnTo>
                    <a:lnTo>
                      <a:pt x="174" y="271"/>
                    </a:lnTo>
                    <a:lnTo>
                      <a:pt x="169" y="261"/>
                    </a:lnTo>
                    <a:lnTo>
                      <a:pt x="167" y="256"/>
                    </a:lnTo>
                    <a:lnTo>
                      <a:pt x="166" y="252"/>
                    </a:lnTo>
                    <a:lnTo>
                      <a:pt x="167" y="242"/>
                    </a:lnTo>
                    <a:lnTo>
                      <a:pt x="172" y="231"/>
                    </a:lnTo>
                    <a:lnTo>
                      <a:pt x="172" y="231"/>
                    </a:lnTo>
                    <a:lnTo>
                      <a:pt x="170" y="228"/>
                    </a:lnTo>
                    <a:lnTo>
                      <a:pt x="167" y="226"/>
                    </a:lnTo>
                    <a:lnTo>
                      <a:pt x="163" y="225"/>
                    </a:lnTo>
                    <a:lnTo>
                      <a:pt x="162" y="222"/>
                    </a:lnTo>
                    <a:lnTo>
                      <a:pt x="162" y="222"/>
                    </a:lnTo>
                    <a:lnTo>
                      <a:pt x="155" y="224"/>
                    </a:lnTo>
                    <a:lnTo>
                      <a:pt x="146" y="226"/>
                    </a:lnTo>
                    <a:lnTo>
                      <a:pt x="132" y="233"/>
                    </a:lnTo>
                    <a:lnTo>
                      <a:pt x="118" y="240"/>
                    </a:lnTo>
                    <a:lnTo>
                      <a:pt x="104" y="246"/>
                    </a:lnTo>
                    <a:lnTo>
                      <a:pt x="104" y="246"/>
                    </a:lnTo>
                    <a:lnTo>
                      <a:pt x="113" y="259"/>
                    </a:lnTo>
                    <a:lnTo>
                      <a:pt x="117" y="266"/>
                    </a:lnTo>
                    <a:lnTo>
                      <a:pt x="120" y="271"/>
                    </a:lnTo>
                    <a:lnTo>
                      <a:pt x="121" y="278"/>
                    </a:lnTo>
                    <a:lnTo>
                      <a:pt x="121" y="285"/>
                    </a:lnTo>
                    <a:lnTo>
                      <a:pt x="118" y="292"/>
                    </a:lnTo>
                    <a:lnTo>
                      <a:pt x="113" y="299"/>
                    </a:lnTo>
                    <a:lnTo>
                      <a:pt x="113" y="299"/>
                    </a:lnTo>
                    <a:lnTo>
                      <a:pt x="71" y="318"/>
                    </a:lnTo>
                    <a:lnTo>
                      <a:pt x="51" y="325"/>
                    </a:lnTo>
                    <a:lnTo>
                      <a:pt x="41" y="327"/>
                    </a:lnTo>
                    <a:lnTo>
                      <a:pt x="31" y="329"/>
                    </a:lnTo>
                    <a:lnTo>
                      <a:pt x="31" y="329"/>
                    </a:lnTo>
                    <a:lnTo>
                      <a:pt x="23" y="327"/>
                    </a:lnTo>
                    <a:lnTo>
                      <a:pt x="14" y="323"/>
                    </a:lnTo>
                    <a:lnTo>
                      <a:pt x="10" y="319"/>
                    </a:lnTo>
                    <a:lnTo>
                      <a:pt x="6" y="315"/>
                    </a:lnTo>
                    <a:lnTo>
                      <a:pt x="5" y="309"/>
                    </a:lnTo>
                    <a:lnTo>
                      <a:pt x="3" y="304"/>
                    </a:lnTo>
                    <a:lnTo>
                      <a:pt x="3" y="304"/>
                    </a:lnTo>
                    <a:lnTo>
                      <a:pt x="3" y="299"/>
                    </a:lnTo>
                    <a:lnTo>
                      <a:pt x="3" y="294"/>
                    </a:lnTo>
                    <a:lnTo>
                      <a:pt x="7" y="283"/>
                    </a:lnTo>
                    <a:lnTo>
                      <a:pt x="13" y="270"/>
                    </a:lnTo>
                    <a:lnTo>
                      <a:pt x="17" y="257"/>
                    </a:lnTo>
                    <a:lnTo>
                      <a:pt x="17" y="257"/>
                    </a:lnTo>
                    <a:lnTo>
                      <a:pt x="19" y="242"/>
                    </a:lnTo>
                    <a:lnTo>
                      <a:pt x="20" y="228"/>
                    </a:lnTo>
                    <a:lnTo>
                      <a:pt x="20" y="200"/>
                    </a:lnTo>
                    <a:lnTo>
                      <a:pt x="19" y="170"/>
                    </a:lnTo>
                    <a:lnTo>
                      <a:pt x="14" y="136"/>
                    </a:lnTo>
                    <a:lnTo>
                      <a:pt x="14" y="136"/>
                    </a:lnTo>
                    <a:lnTo>
                      <a:pt x="12" y="111"/>
                    </a:lnTo>
                    <a:lnTo>
                      <a:pt x="6" y="87"/>
                    </a:lnTo>
                    <a:lnTo>
                      <a:pt x="2" y="66"/>
                    </a:lnTo>
                    <a:lnTo>
                      <a:pt x="0" y="58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5" y="40"/>
                    </a:lnTo>
                    <a:lnTo>
                      <a:pt x="10" y="31"/>
                    </a:lnTo>
                    <a:lnTo>
                      <a:pt x="19" y="23"/>
                    </a:lnTo>
                    <a:lnTo>
                      <a:pt x="30" y="16"/>
                    </a:lnTo>
                    <a:lnTo>
                      <a:pt x="40" y="10"/>
                    </a:lnTo>
                    <a:lnTo>
                      <a:pt x="52" y="6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87" y="5"/>
                    </a:lnTo>
                    <a:lnTo>
                      <a:pt x="97" y="10"/>
                    </a:lnTo>
                    <a:lnTo>
                      <a:pt x="107" y="19"/>
                    </a:lnTo>
                    <a:lnTo>
                      <a:pt x="117" y="30"/>
                    </a:lnTo>
                    <a:lnTo>
                      <a:pt x="117" y="30"/>
                    </a:lnTo>
                    <a:lnTo>
                      <a:pt x="132" y="52"/>
                    </a:lnTo>
                    <a:lnTo>
                      <a:pt x="148" y="76"/>
                    </a:lnTo>
                    <a:lnTo>
                      <a:pt x="179" y="125"/>
                    </a:lnTo>
                    <a:lnTo>
                      <a:pt x="179" y="125"/>
                    </a:lnTo>
                    <a:lnTo>
                      <a:pt x="187" y="138"/>
                    </a:lnTo>
                    <a:lnTo>
                      <a:pt x="197" y="151"/>
                    </a:lnTo>
                    <a:lnTo>
                      <a:pt x="207" y="163"/>
                    </a:lnTo>
                    <a:lnTo>
                      <a:pt x="218" y="173"/>
                    </a:lnTo>
                    <a:lnTo>
                      <a:pt x="231" y="183"/>
                    </a:lnTo>
                    <a:lnTo>
                      <a:pt x="243" y="191"/>
                    </a:lnTo>
                    <a:lnTo>
                      <a:pt x="257" y="197"/>
                    </a:lnTo>
                    <a:lnTo>
                      <a:pt x="271" y="200"/>
                    </a:lnTo>
                    <a:lnTo>
                      <a:pt x="271" y="200"/>
                    </a:lnTo>
                    <a:lnTo>
                      <a:pt x="273" y="202"/>
                    </a:lnTo>
                    <a:lnTo>
                      <a:pt x="274" y="207"/>
                    </a:lnTo>
                    <a:lnTo>
                      <a:pt x="274" y="207"/>
                    </a:lnTo>
                    <a:lnTo>
                      <a:pt x="276" y="207"/>
                    </a:lnTo>
                    <a:lnTo>
                      <a:pt x="277" y="208"/>
                    </a:lnTo>
                    <a:lnTo>
                      <a:pt x="277" y="208"/>
                    </a:lnTo>
                    <a:lnTo>
                      <a:pt x="277" y="202"/>
                    </a:lnTo>
                    <a:lnTo>
                      <a:pt x="277" y="200"/>
                    </a:lnTo>
                    <a:lnTo>
                      <a:pt x="281" y="191"/>
                    </a:lnTo>
                    <a:lnTo>
                      <a:pt x="292" y="179"/>
                    </a:lnTo>
                    <a:lnTo>
                      <a:pt x="292" y="179"/>
                    </a:lnTo>
                    <a:lnTo>
                      <a:pt x="298" y="170"/>
                    </a:lnTo>
                    <a:lnTo>
                      <a:pt x="302" y="160"/>
                    </a:lnTo>
                    <a:lnTo>
                      <a:pt x="309" y="142"/>
                    </a:lnTo>
                    <a:lnTo>
                      <a:pt x="315" y="121"/>
                    </a:lnTo>
                    <a:lnTo>
                      <a:pt x="323" y="101"/>
                    </a:lnTo>
                    <a:lnTo>
                      <a:pt x="323" y="101"/>
                    </a:lnTo>
                    <a:close/>
                    <a:moveTo>
                      <a:pt x="497" y="180"/>
                    </a:moveTo>
                    <a:lnTo>
                      <a:pt x="497" y="180"/>
                    </a:lnTo>
                    <a:lnTo>
                      <a:pt x="502" y="174"/>
                    </a:lnTo>
                    <a:lnTo>
                      <a:pt x="504" y="169"/>
                    </a:lnTo>
                    <a:lnTo>
                      <a:pt x="509" y="156"/>
                    </a:lnTo>
                    <a:lnTo>
                      <a:pt x="509" y="145"/>
                    </a:lnTo>
                    <a:lnTo>
                      <a:pt x="507" y="132"/>
                    </a:lnTo>
                    <a:lnTo>
                      <a:pt x="503" y="121"/>
                    </a:lnTo>
                    <a:lnTo>
                      <a:pt x="496" y="110"/>
                    </a:lnTo>
                    <a:lnTo>
                      <a:pt x="489" y="100"/>
                    </a:lnTo>
                    <a:lnTo>
                      <a:pt x="480" y="93"/>
                    </a:lnTo>
                    <a:lnTo>
                      <a:pt x="480" y="93"/>
                    </a:lnTo>
                    <a:lnTo>
                      <a:pt x="447" y="80"/>
                    </a:lnTo>
                    <a:lnTo>
                      <a:pt x="416" y="68"/>
                    </a:lnTo>
                    <a:lnTo>
                      <a:pt x="400" y="62"/>
                    </a:lnTo>
                    <a:lnTo>
                      <a:pt x="384" y="56"/>
                    </a:lnTo>
                    <a:lnTo>
                      <a:pt x="367" y="52"/>
                    </a:lnTo>
                    <a:lnTo>
                      <a:pt x="349" y="48"/>
                    </a:lnTo>
                    <a:lnTo>
                      <a:pt x="349" y="48"/>
                    </a:lnTo>
                    <a:lnTo>
                      <a:pt x="337" y="56"/>
                    </a:lnTo>
                    <a:lnTo>
                      <a:pt x="333" y="61"/>
                    </a:lnTo>
                    <a:lnTo>
                      <a:pt x="330" y="68"/>
                    </a:lnTo>
                    <a:lnTo>
                      <a:pt x="330" y="68"/>
                    </a:lnTo>
                    <a:lnTo>
                      <a:pt x="333" y="72"/>
                    </a:lnTo>
                    <a:lnTo>
                      <a:pt x="336" y="78"/>
                    </a:lnTo>
                    <a:lnTo>
                      <a:pt x="339" y="92"/>
                    </a:lnTo>
                    <a:lnTo>
                      <a:pt x="339" y="104"/>
                    </a:lnTo>
                    <a:lnTo>
                      <a:pt x="339" y="117"/>
                    </a:lnTo>
                    <a:lnTo>
                      <a:pt x="339" y="117"/>
                    </a:lnTo>
                    <a:lnTo>
                      <a:pt x="320" y="151"/>
                    </a:lnTo>
                    <a:lnTo>
                      <a:pt x="304" y="186"/>
                    </a:lnTo>
                    <a:lnTo>
                      <a:pt x="274" y="257"/>
                    </a:lnTo>
                    <a:lnTo>
                      <a:pt x="274" y="257"/>
                    </a:lnTo>
                    <a:lnTo>
                      <a:pt x="263" y="263"/>
                    </a:lnTo>
                    <a:lnTo>
                      <a:pt x="254" y="273"/>
                    </a:lnTo>
                    <a:lnTo>
                      <a:pt x="250" y="278"/>
                    </a:lnTo>
                    <a:lnTo>
                      <a:pt x="249" y="284"/>
                    </a:lnTo>
                    <a:lnTo>
                      <a:pt x="246" y="290"/>
                    </a:lnTo>
                    <a:lnTo>
                      <a:pt x="246" y="295"/>
                    </a:lnTo>
                    <a:lnTo>
                      <a:pt x="246" y="295"/>
                    </a:lnTo>
                    <a:lnTo>
                      <a:pt x="257" y="313"/>
                    </a:lnTo>
                    <a:lnTo>
                      <a:pt x="270" y="332"/>
                    </a:lnTo>
                    <a:lnTo>
                      <a:pt x="278" y="340"/>
                    </a:lnTo>
                    <a:lnTo>
                      <a:pt x="287" y="347"/>
                    </a:lnTo>
                    <a:lnTo>
                      <a:pt x="298" y="354"/>
                    </a:lnTo>
                    <a:lnTo>
                      <a:pt x="309" y="361"/>
                    </a:lnTo>
                    <a:lnTo>
                      <a:pt x="309" y="361"/>
                    </a:lnTo>
                    <a:lnTo>
                      <a:pt x="318" y="367"/>
                    </a:lnTo>
                    <a:lnTo>
                      <a:pt x="329" y="371"/>
                    </a:lnTo>
                    <a:lnTo>
                      <a:pt x="340" y="374"/>
                    </a:lnTo>
                    <a:lnTo>
                      <a:pt x="353" y="377"/>
                    </a:lnTo>
                    <a:lnTo>
                      <a:pt x="365" y="378"/>
                    </a:lnTo>
                    <a:lnTo>
                      <a:pt x="379" y="379"/>
                    </a:lnTo>
                    <a:lnTo>
                      <a:pt x="392" y="379"/>
                    </a:lnTo>
                    <a:lnTo>
                      <a:pt x="406" y="378"/>
                    </a:lnTo>
                    <a:lnTo>
                      <a:pt x="419" y="377"/>
                    </a:lnTo>
                    <a:lnTo>
                      <a:pt x="431" y="374"/>
                    </a:lnTo>
                    <a:lnTo>
                      <a:pt x="443" y="371"/>
                    </a:lnTo>
                    <a:lnTo>
                      <a:pt x="454" y="365"/>
                    </a:lnTo>
                    <a:lnTo>
                      <a:pt x="462" y="360"/>
                    </a:lnTo>
                    <a:lnTo>
                      <a:pt x="471" y="353"/>
                    </a:lnTo>
                    <a:lnTo>
                      <a:pt x="478" y="344"/>
                    </a:lnTo>
                    <a:lnTo>
                      <a:pt x="482" y="336"/>
                    </a:lnTo>
                    <a:lnTo>
                      <a:pt x="482" y="336"/>
                    </a:lnTo>
                    <a:lnTo>
                      <a:pt x="485" y="326"/>
                    </a:lnTo>
                    <a:lnTo>
                      <a:pt x="485" y="318"/>
                    </a:lnTo>
                    <a:lnTo>
                      <a:pt x="485" y="309"/>
                    </a:lnTo>
                    <a:lnTo>
                      <a:pt x="483" y="301"/>
                    </a:lnTo>
                    <a:lnTo>
                      <a:pt x="480" y="294"/>
                    </a:lnTo>
                    <a:lnTo>
                      <a:pt x="478" y="287"/>
                    </a:lnTo>
                    <a:lnTo>
                      <a:pt x="469" y="273"/>
                    </a:lnTo>
                    <a:lnTo>
                      <a:pt x="450" y="247"/>
                    </a:lnTo>
                    <a:lnTo>
                      <a:pt x="443" y="235"/>
                    </a:lnTo>
                    <a:lnTo>
                      <a:pt x="440" y="229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41" y="212"/>
                    </a:lnTo>
                    <a:lnTo>
                      <a:pt x="447" y="205"/>
                    </a:lnTo>
                    <a:lnTo>
                      <a:pt x="454" y="200"/>
                    </a:lnTo>
                    <a:lnTo>
                      <a:pt x="461" y="194"/>
                    </a:lnTo>
                    <a:lnTo>
                      <a:pt x="479" y="187"/>
                    </a:lnTo>
                    <a:lnTo>
                      <a:pt x="497" y="180"/>
                    </a:lnTo>
                    <a:lnTo>
                      <a:pt x="497" y="180"/>
                    </a:lnTo>
                    <a:close/>
                    <a:moveTo>
                      <a:pt x="151" y="107"/>
                    </a:moveTo>
                    <a:lnTo>
                      <a:pt x="151" y="107"/>
                    </a:lnTo>
                    <a:lnTo>
                      <a:pt x="128" y="69"/>
                    </a:lnTo>
                    <a:lnTo>
                      <a:pt x="118" y="52"/>
                    </a:lnTo>
                    <a:lnTo>
                      <a:pt x="107" y="38"/>
                    </a:lnTo>
                    <a:lnTo>
                      <a:pt x="107" y="38"/>
                    </a:lnTo>
                    <a:lnTo>
                      <a:pt x="101" y="33"/>
                    </a:lnTo>
                    <a:lnTo>
                      <a:pt x="93" y="26"/>
                    </a:lnTo>
                    <a:lnTo>
                      <a:pt x="85" y="20"/>
                    </a:lnTo>
                    <a:lnTo>
                      <a:pt x="78" y="17"/>
                    </a:lnTo>
                    <a:lnTo>
                      <a:pt x="78" y="17"/>
                    </a:lnTo>
                    <a:lnTo>
                      <a:pt x="72" y="17"/>
                    </a:lnTo>
                    <a:lnTo>
                      <a:pt x="68" y="17"/>
                    </a:lnTo>
                    <a:lnTo>
                      <a:pt x="59" y="20"/>
                    </a:lnTo>
                    <a:lnTo>
                      <a:pt x="54" y="23"/>
                    </a:lnTo>
                    <a:lnTo>
                      <a:pt x="51" y="23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38" y="28"/>
                    </a:lnTo>
                    <a:lnTo>
                      <a:pt x="33" y="37"/>
                    </a:lnTo>
                    <a:lnTo>
                      <a:pt x="26" y="44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20" y="80"/>
                    </a:lnTo>
                    <a:lnTo>
                      <a:pt x="24" y="110"/>
                    </a:lnTo>
                    <a:lnTo>
                      <a:pt x="30" y="172"/>
                    </a:lnTo>
                    <a:lnTo>
                      <a:pt x="31" y="202"/>
                    </a:lnTo>
                    <a:lnTo>
                      <a:pt x="31" y="232"/>
                    </a:lnTo>
                    <a:lnTo>
                      <a:pt x="28" y="260"/>
                    </a:lnTo>
                    <a:lnTo>
                      <a:pt x="26" y="274"/>
                    </a:lnTo>
                    <a:lnTo>
                      <a:pt x="21" y="288"/>
                    </a:lnTo>
                    <a:lnTo>
                      <a:pt x="21" y="288"/>
                    </a:lnTo>
                    <a:lnTo>
                      <a:pt x="21" y="294"/>
                    </a:lnTo>
                    <a:lnTo>
                      <a:pt x="20" y="299"/>
                    </a:lnTo>
                    <a:lnTo>
                      <a:pt x="20" y="304"/>
                    </a:lnTo>
                    <a:lnTo>
                      <a:pt x="21" y="309"/>
                    </a:lnTo>
                    <a:lnTo>
                      <a:pt x="21" y="309"/>
                    </a:lnTo>
                    <a:lnTo>
                      <a:pt x="48" y="308"/>
                    </a:lnTo>
                    <a:lnTo>
                      <a:pt x="59" y="305"/>
                    </a:lnTo>
                    <a:lnTo>
                      <a:pt x="71" y="302"/>
                    </a:lnTo>
                    <a:lnTo>
                      <a:pt x="82" y="298"/>
                    </a:lnTo>
                    <a:lnTo>
                      <a:pt x="92" y="292"/>
                    </a:lnTo>
                    <a:lnTo>
                      <a:pt x="100" y="287"/>
                    </a:lnTo>
                    <a:lnTo>
                      <a:pt x="107" y="278"/>
                    </a:lnTo>
                    <a:lnTo>
                      <a:pt x="107" y="278"/>
                    </a:lnTo>
                    <a:lnTo>
                      <a:pt x="99" y="271"/>
                    </a:lnTo>
                    <a:lnTo>
                      <a:pt x="92" y="264"/>
                    </a:lnTo>
                    <a:lnTo>
                      <a:pt x="89" y="259"/>
                    </a:lnTo>
                    <a:lnTo>
                      <a:pt x="87" y="252"/>
                    </a:lnTo>
                    <a:lnTo>
                      <a:pt x="89" y="246"/>
                    </a:lnTo>
                    <a:lnTo>
                      <a:pt x="92" y="240"/>
                    </a:lnTo>
                    <a:lnTo>
                      <a:pt x="96" y="235"/>
                    </a:lnTo>
                    <a:lnTo>
                      <a:pt x="101" y="229"/>
                    </a:lnTo>
                    <a:lnTo>
                      <a:pt x="108" y="225"/>
                    </a:lnTo>
                    <a:lnTo>
                      <a:pt x="117" y="221"/>
                    </a:lnTo>
                    <a:lnTo>
                      <a:pt x="134" y="214"/>
                    </a:lnTo>
                    <a:lnTo>
                      <a:pt x="153" y="208"/>
                    </a:lnTo>
                    <a:lnTo>
                      <a:pt x="170" y="204"/>
                    </a:lnTo>
                    <a:lnTo>
                      <a:pt x="170" y="204"/>
                    </a:lnTo>
                    <a:lnTo>
                      <a:pt x="177" y="208"/>
                    </a:lnTo>
                    <a:lnTo>
                      <a:pt x="181" y="214"/>
                    </a:lnTo>
                    <a:lnTo>
                      <a:pt x="184" y="221"/>
                    </a:lnTo>
                    <a:lnTo>
                      <a:pt x="184" y="228"/>
                    </a:lnTo>
                    <a:lnTo>
                      <a:pt x="184" y="243"/>
                    </a:lnTo>
                    <a:lnTo>
                      <a:pt x="183" y="257"/>
                    </a:lnTo>
                    <a:lnTo>
                      <a:pt x="183" y="257"/>
                    </a:lnTo>
                    <a:lnTo>
                      <a:pt x="188" y="260"/>
                    </a:lnTo>
                    <a:lnTo>
                      <a:pt x="194" y="260"/>
                    </a:lnTo>
                    <a:lnTo>
                      <a:pt x="200" y="260"/>
                    </a:lnTo>
                    <a:lnTo>
                      <a:pt x="207" y="259"/>
                    </a:lnTo>
                    <a:lnTo>
                      <a:pt x="219" y="252"/>
                    </a:lnTo>
                    <a:lnTo>
                      <a:pt x="233" y="245"/>
                    </a:lnTo>
                    <a:lnTo>
                      <a:pt x="233" y="245"/>
                    </a:lnTo>
                    <a:lnTo>
                      <a:pt x="245" y="240"/>
                    </a:lnTo>
                    <a:lnTo>
                      <a:pt x="254" y="235"/>
                    </a:lnTo>
                    <a:lnTo>
                      <a:pt x="259" y="232"/>
                    </a:lnTo>
                    <a:lnTo>
                      <a:pt x="263" y="229"/>
                    </a:lnTo>
                    <a:lnTo>
                      <a:pt x="266" y="224"/>
                    </a:lnTo>
                    <a:lnTo>
                      <a:pt x="267" y="218"/>
                    </a:lnTo>
                    <a:lnTo>
                      <a:pt x="267" y="218"/>
                    </a:lnTo>
                    <a:lnTo>
                      <a:pt x="256" y="215"/>
                    </a:lnTo>
                    <a:lnTo>
                      <a:pt x="246" y="211"/>
                    </a:lnTo>
                    <a:lnTo>
                      <a:pt x="228" y="201"/>
                    </a:lnTo>
                    <a:lnTo>
                      <a:pt x="211" y="188"/>
                    </a:lnTo>
                    <a:lnTo>
                      <a:pt x="197" y="174"/>
                    </a:lnTo>
                    <a:lnTo>
                      <a:pt x="184" y="159"/>
                    </a:lnTo>
                    <a:lnTo>
                      <a:pt x="173" y="142"/>
                    </a:lnTo>
                    <a:lnTo>
                      <a:pt x="151" y="107"/>
                    </a:lnTo>
                    <a:lnTo>
                      <a:pt x="151" y="10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</p:grpSp>
      </p:grpSp>
      <p:sp>
        <p:nvSpPr>
          <p:cNvPr id="25" name="TextBox 31">
            <a:extLst>
              <a:ext uri="{FF2B5EF4-FFF2-40B4-BE49-F238E27FC236}">
                <a16:creationId xmlns:a16="http://schemas.microsoft.com/office/drawing/2014/main" id="{9E3F1094-AFFD-3D43-C190-B01507D0309F}"/>
              </a:ext>
            </a:extLst>
          </p:cNvPr>
          <p:cNvSpPr txBox="1"/>
          <p:nvPr/>
        </p:nvSpPr>
        <p:spPr>
          <a:xfrm>
            <a:off x="896682" y="3915654"/>
            <a:ext cx="2283304" cy="165276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Em thích nhất câu lạc bộ nào? Tại sao?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26" name="TextBox 31">
            <a:extLst>
              <a:ext uri="{FF2B5EF4-FFF2-40B4-BE49-F238E27FC236}">
                <a16:creationId xmlns:a16="http://schemas.microsoft.com/office/drawing/2014/main" id="{6ADD5443-737E-555D-B972-F1BE3C5D7516}"/>
              </a:ext>
            </a:extLst>
          </p:cNvPr>
          <p:cNvSpPr txBox="1"/>
          <p:nvPr/>
        </p:nvSpPr>
        <p:spPr>
          <a:xfrm>
            <a:off x="3669196" y="3935889"/>
            <a:ext cx="3375457" cy="27607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Em nghĩ mình có thể làm tốt hay gặp khó khăn gì khi tham gia cau lạc bộ đó? Vì sao?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27" name="TextBox 31">
            <a:extLst>
              <a:ext uri="{FF2B5EF4-FFF2-40B4-BE49-F238E27FC236}">
                <a16:creationId xmlns:a16="http://schemas.microsoft.com/office/drawing/2014/main" id="{B3B2B5FC-7D0F-D6DC-C625-F23CA1B1D868}"/>
              </a:ext>
            </a:extLst>
          </p:cNvPr>
          <p:cNvSpPr txBox="1"/>
          <p:nvPr/>
        </p:nvSpPr>
        <p:spPr>
          <a:xfrm>
            <a:off x="7674094" y="4028643"/>
            <a:ext cx="3841949" cy="27607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Em sẽ làm gì để phát huy điểm mạnh và khắc phục điểm yếu của bản thân khi tham gia câu lạc bộ đó?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pic>
        <p:nvPicPr>
          <p:cNvPr id="29" name="图片 12">
            <a:extLst>
              <a:ext uri="{FF2B5EF4-FFF2-40B4-BE49-F238E27FC236}">
                <a16:creationId xmlns:a16="http://schemas.microsoft.com/office/drawing/2014/main" id="{3C1B2D1A-BCD5-9233-15A8-CF5D6D665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0" y="5568414"/>
            <a:ext cx="1015675" cy="128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3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库存数据 5">
            <a:extLst>
              <a:ext uri="{FF2B5EF4-FFF2-40B4-BE49-F238E27FC236}">
                <a16:creationId xmlns:a16="http://schemas.microsoft.com/office/drawing/2014/main" id="{87F378CB-6D1F-207B-CC78-3AC45C48FAA1}"/>
              </a:ext>
            </a:extLst>
          </p:cNvPr>
          <p:cNvSpPr/>
          <p:nvPr/>
        </p:nvSpPr>
        <p:spPr>
          <a:xfrm flipH="1">
            <a:off x="1794657" y="1663004"/>
            <a:ext cx="8692600" cy="2032929"/>
          </a:xfrm>
          <a:prstGeom prst="flowChartOnlineStora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5888FD9-C21A-C2F6-D26D-579362A2D483}"/>
              </a:ext>
            </a:extLst>
          </p:cNvPr>
          <p:cNvSpPr txBox="1"/>
          <p:nvPr/>
        </p:nvSpPr>
        <p:spPr>
          <a:xfrm>
            <a:off x="3224883" y="1890703"/>
            <a:ext cx="6863823" cy="2032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5000"/>
              </a:lnSpc>
            </a:pP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Tham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gia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câu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lạc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bộ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là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sự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tự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nguyện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của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mỗi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HS.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Mỗi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em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đều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có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những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sở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thích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,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sở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trường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khác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nhau</a:t>
            </a:r>
            <a:endParaRPr lang="vi-VN" altLang="zh-CN" sz="2600" dirty="0">
              <a:solidFill>
                <a:prstClr val="white"/>
              </a:solidFill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6" name="图片 13">
            <a:extLst>
              <a:ext uri="{FF2B5EF4-FFF2-40B4-BE49-F238E27FC236}">
                <a16:creationId xmlns:a16="http://schemas.microsoft.com/office/drawing/2014/main" id="{11E29D9D-48A3-F981-61B8-7DB0544DD7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2733">
            <a:off x="903239" y="1545129"/>
            <a:ext cx="1529758" cy="1716550"/>
          </a:xfrm>
          <a:prstGeom prst="rect">
            <a:avLst/>
          </a:prstGeom>
        </p:spPr>
      </p:pic>
      <p:pic>
        <p:nvPicPr>
          <p:cNvPr id="11" name="图片 19">
            <a:extLst>
              <a:ext uri="{FF2B5EF4-FFF2-40B4-BE49-F238E27FC236}">
                <a16:creationId xmlns:a16="http://schemas.microsoft.com/office/drawing/2014/main" id="{785A3210-C801-2CA1-0B4B-F295680E4C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0478">
            <a:off x="1088845" y="5397155"/>
            <a:ext cx="1402144" cy="797348"/>
          </a:xfrm>
          <a:prstGeom prst="rect">
            <a:avLst/>
          </a:prstGeom>
        </p:spPr>
      </p:pic>
      <p:sp>
        <p:nvSpPr>
          <p:cNvPr id="12" name="流程图: 库存数据 5">
            <a:extLst>
              <a:ext uri="{FF2B5EF4-FFF2-40B4-BE49-F238E27FC236}">
                <a16:creationId xmlns:a16="http://schemas.microsoft.com/office/drawing/2014/main" id="{F7B98F3C-11F3-0A42-4A34-FAD3B22ADC2E}"/>
              </a:ext>
            </a:extLst>
          </p:cNvPr>
          <p:cNvSpPr/>
          <p:nvPr/>
        </p:nvSpPr>
        <p:spPr>
          <a:xfrm flipH="1">
            <a:off x="1502565" y="4606314"/>
            <a:ext cx="8984692" cy="2032929"/>
          </a:xfrm>
          <a:prstGeom prst="flowChartOnlineStora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0ACD96-A542-9404-ADC7-8F96C5C11D41}"/>
              </a:ext>
            </a:extLst>
          </p:cNvPr>
          <p:cNvSpPr/>
          <p:nvPr/>
        </p:nvSpPr>
        <p:spPr>
          <a:xfrm>
            <a:off x="3067598" y="4834013"/>
            <a:ext cx="7021108" cy="153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Khi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tham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gia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câu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lạc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bộ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,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các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em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cần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thể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hiện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kumimoji="0" lang="en-US" altLang="zh-CN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sự</a:t>
            </a:r>
            <a:r>
              <a:rPr kumimoji="0" lang="en-US" altLang="zh-C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tự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tin,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chăm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chỉ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,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tích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cực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và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đoàn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kết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với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tất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cả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các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thành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viên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câu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lạc</a:t>
            </a:r>
            <a:r>
              <a:rPr lang="en-US" altLang="zh-CN" sz="2600" dirty="0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 </a:t>
            </a:r>
            <a:r>
              <a:rPr lang="en-US" altLang="zh-CN" sz="2600" dirty="0" err="1">
                <a:solidFill>
                  <a:prstClr val="white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+mn-ea"/>
                <a:sym typeface="FZHei-B01S" panose="02010601030101010101" pitchFamily="2" charset="-122"/>
              </a:rPr>
              <a:t>bộ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+mn-ea"/>
              <a:sym typeface="FZHei-B01S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856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2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31060B-CC96-FF05-93D2-912C64E90BB8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2E2E7F0-EBEA-1ED1-3248-C4F3DCC1BA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F2144F-FD9E-42E2-C579-77A0346260A3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16">
            <a:extLst>
              <a:ext uri="{FF2B5EF4-FFF2-40B4-BE49-F238E27FC236}">
                <a16:creationId xmlns:a16="http://schemas.microsoft.com/office/drawing/2014/main" id="{33B0762C-2923-9C6D-6CF8-44F009F03C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392" y="837448"/>
            <a:ext cx="1696278" cy="1770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D64E8-6346-0EAF-47EA-AE6825CA3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5905" y="822208"/>
            <a:ext cx="5965135" cy="605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7C7769C-D81D-79AB-9C8D-C5BDD0295508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6F5E3B3-A4A5-E164-1959-9DC82CA7CA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87C32BA-C640-0CA6-9218-EB9FCDE55BD0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F0E172-7297-7502-6565-BFD43C957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024" y="2131543"/>
            <a:ext cx="9224207" cy="1966183"/>
          </a:xfrm>
          <a:prstGeom prst="rect">
            <a:avLst/>
          </a:prstGeom>
        </p:spPr>
      </p:pic>
      <p:grpSp>
        <p:nvGrpSpPr>
          <p:cNvPr id="4" name="组合 1">
            <a:extLst>
              <a:ext uri="{FF2B5EF4-FFF2-40B4-BE49-F238E27FC236}">
                <a16:creationId xmlns:a16="http://schemas.microsoft.com/office/drawing/2014/main" id="{0FB4B999-2604-C298-6A07-1AF5DF69CD0A}"/>
              </a:ext>
            </a:extLst>
          </p:cNvPr>
          <p:cNvGrpSpPr/>
          <p:nvPr/>
        </p:nvGrpSpPr>
        <p:grpSpPr>
          <a:xfrm>
            <a:off x="2416328" y="4500042"/>
            <a:ext cx="7197874" cy="2114118"/>
            <a:chOff x="2396453" y="1124265"/>
            <a:chExt cx="7197874" cy="2114118"/>
          </a:xfrm>
        </p:grpSpPr>
        <p:sp>
          <p:nvSpPr>
            <p:cNvPr id="5" name="椭圆 6">
              <a:extLst>
                <a:ext uri="{FF2B5EF4-FFF2-40B4-BE49-F238E27FC236}">
                  <a16:creationId xmlns:a16="http://schemas.microsoft.com/office/drawing/2014/main" id="{AA553110-0FDF-39B5-33D4-3BBAA7212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6453" y="1481455"/>
              <a:ext cx="1539955" cy="1496256"/>
            </a:xfrm>
            <a:prstGeom prst="ellips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6" name="椭圆 7">
              <a:extLst>
                <a:ext uri="{FF2B5EF4-FFF2-40B4-BE49-F238E27FC236}">
                  <a16:creationId xmlns:a16="http://schemas.microsoft.com/office/drawing/2014/main" id="{3D50EAB4-0EAF-ABD3-8B7E-C3CD6CA45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189" y="1124265"/>
              <a:ext cx="2175863" cy="2114118"/>
            </a:xfrm>
            <a:prstGeom prst="ellipse">
              <a:avLst/>
            </a:prstGeom>
            <a:noFill/>
            <a:ln w="12700" cap="flat" cmpd="sng">
              <a:solidFill>
                <a:schemeClr val="accent2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7" name="椭圆 8">
              <a:extLst>
                <a:ext uri="{FF2B5EF4-FFF2-40B4-BE49-F238E27FC236}">
                  <a16:creationId xmlns:a16="http://schemas.microsoft.com/office/drawing/2014/main" id="{D3A68E33-7D91-60DF-7703-FF317AB88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4372" y="1481455"/>
              <a:ext cx="1539955" cy="1496256"/>
            </a:xfrm>
            <a:prstGeom prst="ellipse">
              <a:avLst/>
            </a:prstGeom>
            <a:noFill/>
            <a:ln w="12700" cap="flat" cmpd="sng">
              <a:solidFill>
                <a:schemeClr val="accent6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grpSp>
          <p:nvGrpSpPr>
            <p:cNvPr id="8" name="组合 5">
              <a:extLst>
                <a:ext uri="{FF2B5EF4-FFF2-40B4-BE49-F238E27FC236}">
                  <a16:creationId xmlns:a16="http://schemas.microsoft.com/office/drawing/2014/main" id="{4474717C-7A0D-9F8A-C092-50F767C12797}"/>
                </a:ext>
              </a:extLst>
            </p:cNvPr>
            <p:cNvGrpSpPr/>
            <p:nvPr/>
          </p:nvGrpSpPr>
          <p:grpSpPr>
            <a:xfrm>
              <a:off x="2521965" y="1624331"/>
              <a:ext cx="1214446" cy="1143008"/>
              <a:chOff x="3013076" y="3175"/>
              <a:chExt cx="1100138" cy="1050925"/>
            </a:xfrm>
          </p:grpSpPr>
          <p:sp>
            <p:nvSpPr>
              <p:cNvPr id="20" name="Freeform 85">
                <a:extLst>
                  <a:ext uri="{FF2B5EF4-FFF2-40B4-BE49-F238E27FC236}">
                    <a16:creationId xmlns:a16="http://schemas.microsoft.com/office/drawing/2014/main" id="{6ADBD16A-498B-8B48-04CC-F99CB8EE7A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2401" y="219075"/>
                <a:ext cx="7938" cy="4763"/>
              </a:xfrm>
              <a:custGeom>
                <a:avLst/>
                <a:gdLst/>
                <a:ahLst/>
                <a:cxnLst>
                  <a:cxn ang="0">
                    <a:pos x="14" y="1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3" y="7"/>
                  </a:cxn>
                  <a:cxn ang="0">
                    <a:pos x="11" y="8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4" y="11"/>
                  </a:cxn>
                  <a:cxn ang="0">
                    <a:pos x="2" y="11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4" y="0"/>
                  </a:cxn>
                  <a:cxn ang="0">
                    <a:pos x="9" y="0"/>
                  </a:cxn>
                  <a:cxn ang="0">
                    <a:pos x="14" y="1"/>
                  </a:cxn>
                  <a:cxn ang="0">
                    <a:pos x="14" y="1"/>
                  </a:cxn>
                </a:cxnLst>
                <a:rect l="0" t="0" r="r" b="b"/>
                <a:pathLst>
                  <a:path w="14" h="11">
                    <a:moveTo>
                      <a:pt x="14" y="1"/>
                    </a:moveTo>
                    <a:lnTo>
                      <a:pt x="14" y="1"/>
                    </a:lnTo>
                    <a:lnTo>
                      <a:pt x="14" y="5"/>
                    </a:lnTo>
                    <a:lnTo>
                      <a:pt x="13" y="7"/>
                    </a:lnTo>
                    <a:lnTo>
                      <a:pt x="11" y="8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4" y="11"/>
                    </a:lnTo>
                    <a:lnTo>
                      <a:pt x="2" y="11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4" y="1"/>
                    </a:ln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1" name="Freeform 86">
                <a:extLst>
                  <a:ext uri="{FF2B5EF4-FFF2-40B4-BE49-F238E27FC236}">
                    <a16:creationId xmlns:a16="http://schemas.microsoft.com/office/drawing/2014/main" id="{75342F8A-24AB-4CA2-5C65-5CFBB1AC50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4288" y="228600"/>
                <a:ext cx="6350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14" y="10"/>
                  </a:cxn>
                  <a:cxn ang="0">
                    <a:pos x="14" y="10"/>
                  </a:cxn>
                  <a:cxn ang="0">
                    <a:pos x="9" y="13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8" y="0"/>
                  </a:cxn>
                  <a:cxn ang="0">
                    <a:pos x="14" y="0"/>
                  </a:cxn>
                  <a:cxn ang="0">
                    <a:pos x="14" y="0"/>
                  </a:cxn>
                </a:cxnLst>
                <a:rect l="0" t="0" r="r" b="b"/>
                <a:pathLst>
                  <a:path w="14" h="13">
                    <a:moveTo>
                      <a:pt x="14" y="0"/>
                    </a:moveTo>
                    <a:lnTo>
                      <a:pt x="14" y="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9" y="13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2" name="Freeform 87">
                <a:extLst>
                  <a:ext uri="{FF2B5EF4-FFF2-40B4-BE49-F238E27FC236}">
                    <a16:creationId xmlns:a16="http://schemas.microsoft.com/office/drawing/2014/main" id="{002BFB49-9ABB-D788-63CB-ADD72F602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1763" y="250825"/>
                <a:ext cx="7938" cy="635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3" y="2"/>
                  </a:cxn>
                  <a:cxn ang="0">
                    <a:pos x="13" y="9"/>
                  </a:cxn>
                  <a:cxn ang="0">
                    <a:pos x="13" y="9"/>
                  </a:cxn>
                  <a:cxn ang="0">
                    <a:pos x="9" y="11"/>
                  </a:cxn>
                  <a:cxn ang="0">
                    <a:pos x="6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0" y="9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3" y="2"/>
                  </a:cxn>
                  <a:cxn ang="0">
                    <a:pos x="4" y="0"/>
                  </a:cxn>
                  <a:cxn ang="0">
                    <a:pos x="7" y="0"/>
                  </a:cxn>
                  <a:cxn ang="0">
                    <a:pos x="10" y="1"/>
                  </a:cxn>
                  <a:cxn ang="0">
                    <a:pos x="13" y="2"/>
                  </a:cxn>
                  <a:cxn ang="0">
                    <a:pos x="13" y="2"/>
                  </a:cxn>
                </a:cxnLst>
                <a:rect l="0" t="0" r="r" b="b"/>
                <a:pathLst>
                  <a:path w="13" h="12">
                    <a:moveTo>
                      <a:pt x="13" y="2"/>
                    </a:moveTo>
                    <a:lnTo>
                      <a:pt x="13" y="2"/>
                    </a:lnTo>
                    <a:lnTo>
                      <a:pt x="13" y="9"/>
                    </a:lnTo>
                    <a:lnTo>
                      <a:pt x="13" y="9"/>
                    </a:lnTo>
                    <a:lnTo>
                      <a:pt x="9" y="11"/>
                    </a:lnTo>
                    <a:lnTo>
                      <a:pt x="6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3" y="2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0" y="1"/>
                    </a:lnTo>
                    <a:lnTo>
                      <a:pt x="13" y="2"/>
                    </a:ln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3" name="Freeform 88">
                <a:extLst>
                  <a:ext uri="{FF2B5EF4-FFF2-40B4-BE49-F238E27FC236}">
                    <a16:creationId xmlns:a16="http://schemas.microsoft.com/office/drawing/2014/main" id="{733CBBF8-2CE3-BFBB-5DA6-BAB518D7C2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55938" y="504825"/>
                <a:ext cx="41275" cy="33338"/>
              </a:xfrm>
              <a:custGeom>
                <a:avLst/>
                <a:gdLst/>
                <a:ahLst/>
                <a:cxnLst>
                  <a:cxn ang="0">
                    <a:pos x="77" y="17"/>
                  </a:cxn>
                  <a:cxn ang="0">
                    <a:pos x="80" y="30"/>
                  </a:cxn>
                  <a:cxn ang="0">
                    <a:pos x="77" y="40"/>
                  </a:cxn>
                  <a:cxn ang="0">
                    <a:pos x="66" y="61"/>
                  </a:cxn>
                  <a:cxn ang="0">
                    <a:pos x="58" y="64"/>
                  </a:cxn>
                  <a:cxn ang="0">
                    <a:pos x="38" y="65"/>
                  </a:cxn>
                  <a:cxn ang="0">
                    <a:pos x="17" y="56"/>
                  </a:cxn>
                  <a:cxn ang="0">
                    <a:pos x="3" y="42"/>
                  </a:cxn>
                  <a:cxn ang="0">
                    <a:pos x="0" y="33"/>
                  </a:cxn>
                  <a:cxn ang="0">
                    <a:pos x="2" y="24"/>
                  </a:cxn>
                  <a:cxn ang="0">
                    <a:pos x="11" y="9"/>
                  </a:cxn>
                  <a:cxn ang="0">
                    <a:pos x="27" y="2"/>
                  </a:cxn>
                  <a:cxn ang="0">
                    <a:pos x="44" y="3"/>
                  </a:cxn>
                  <a:cxn ang="0">
                    <a:pos x="49" y="7"/>
                  </a:cxn>
                  <a:cxn ang="0">
                    <a:pos x="58" y="9"/>
                  </a:cxn>
                  <a:cxn ang="0">
                    <a:pos x="72" y="14"/>
                  </a:cxn>
                  <a:cxn ang="0">
                    <a:pos x="77" y="17"/>
                  </a:cxn>
                  <a:cxn ang="0">
                    <a:pos x="62" y="45"/>
                  </a:cxn>
                  <a:cxn ang="0">
                    <a:pos x="65" y="30"/>
                  </a:cxn>
                  <a:cxn ang="0">
                    <a:pos x="56" y="20"/>
                  </a:cxn>
                  <a:cxn ang="0">
                    <a:pos x="44" y="16"/>
                  </a:cxn>
                  <a:cxn ang="0">
                    <a:pos x="31" y="16"/>
                  </a:cxn>
                  <a:cxn ang="0">
                    <a:pos x="41" y="21"/>
                  </a:cxn>
                  <a:cxn ang="0">
                    <a:pos x="56" y="37"/>
                  </a:cxn>
                  <a:cxn ang="0">
                    <a:pos x="62" y="45"/>
                  </a:cxn>
                  <a:cxn ang="0">
                    <a:pos x="49" y="54"/>
                  </a:cxn>
                  <a:cxn ang="0">
                    <a:pos x="46" y="42"/>
                  </a:cxn>
                  <a:cxn ang="0">
                    <a:pos x="39" y="33"/>
                  </a:cxn>
                  <a:cxn ang="0">
                    <a:pos x="28" y="27"/>
                  </a:cxn>
                  <a:cxn ang="0">
                    <a:pos x="14" y="26"/>
                  </a:cxn>
                  <a:cxn ang="0">
                    <a:pos x="13" y="33"/>
                  </a:cxn>
                  <a:cxn ang="0">
                    <a:pos x="17" y="42"/>
                  </a:cxn>
                  <a:cxn ang="0">
                    <a:pos x="27" y="49"/>
                  </a:cxn>
                  <a:cxn ang="0">
                    <a:pos x="42" y="54"/>
                  </a:cxn>
                  <a:cxn ang="0">
                    <a:pos x="49" y="54"/>
                  </a:cxn>
                </a:cxnLst>
                <a:rect l="0" t="0" r="r" b="b"/>
                <a:pathLst>
                  <a:path w="80" h="65">
                    <a:moveTo>
                      <a:pt x="77" y="17"/>
                    </a:moveTo>
                    <a:lnTo>
                      <a:pt x="77" y="17"/>
                    </a:lnTo>
                    <a:lnTo>
                      <a:pt x="79" y="23"/>
                    </a:lnTo>
                    <a:lnTo>
                      <a:pt x="80" y="30"/>
                    </a:lnTo>
                    <a:lnTo>
                      <a:pt x="79" y="35"/>
                    </a:lnTo>
                    <a:lnTo>
                      <a:pt x="77" y="40"/>
                    </a:lnTo>
                    <a:lnTo>
                      <a:pt x="73" y="51"/>
                    </a:lnTo>
                    <a:lnTo>
                      <a:pt x="66" y="61"/>
                    </a:lnTo>
                    <a:lnTo>
                      <a:pt x="66" y="61"/>
                    </a:lnTo>
                    <a:lnTo>
                      <a:pt x="58" y="64"/>
                    </a:lnTo>
                    <a:lnTo>
                      <a:pt x="48" y="65"/>
                    </a:lnTo>
                    <a:lnTo>
                      <a:pt x="38" y="65"/>
                    </a:lnTo>
                    <a:lnTo>
                      <a:pt x="27" y="62"/>
                    </a:lnTo>
                    <a:lnTo>
                      <a:pt x="17" y="56"/>
                    </a:lnTo>
                    <a:lnTo>
                      <a:pt x="10" y="51"/>
                    </a:lnTo>
                    <a:lnTo>
                      <a:pt x="3" y="42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6" y="16"/>
                    </a:lnTo>
                    <a:lnTo>
                      <a:pt x="11" y="9"/>
                    </a:lnTo>
                    <a:lnTo>
                      <a:pt x="18" y="5"/>
                    </a:lnTo>
                    <a:lnTo>
                      <a:pt x="27" y="2"/>
                    </a:lnTo>
                    <a:lnTo>
                      <a:pt x="35" y="0"/>
                    </a:lnTo>
                    <a:lnTo>
                      <a:pt x="44" y="3"/>
                    </a:lnTo>
                    <a:lnTo>
                      <a:pt x="46" y="5"/>
                    </a:lnTo>
                    <a:lnTo>
                      <a:pt x="49" y="7"/>
                    </a:lnTo>
                    <a:lnTo>
                      <a:pt x="49" y="7"/>
                    </a:lnTo>
                    <a:lnTo>
                      <a:pt x="58" y="9"/>
                    </a:lnTo>
                    <a:lnTo>
                      <a:pt x="65" y="12"/>
                    </a:lnTo>
                    <a:lnTo>
                      <a:pt x="72" y="14"/>
                    </a:lnTo>
                    <a:lnTo>
                      <a:pt x="77" y="17"/>
                    </a:lnTo>
                    <a:lnTo>
                      <a:pt x="77" y="17"/>
                    </a:lnTo>
                    <a:close/>
                    <a:moveTo>
                      <a:pt x="62" y="45"/>
                    </a:moveTo>
                    <a:lnTo>
                      <a:pt x="62" y="45"/>
                    </a:lnTo>
                    <a:lnTo>
                      <a:pt x="65" y="37"/>
                    </a:lnTo>
                    <a:lnTo>
                      <a:pt x="65" y="30"/>
                    </a:lnTo>
                    <a:lnTo>
                      <a:pt x="62" y="24"/>
                    </a:lnTo>
                    <a:lnTo>
                      <a:pt x="56" y="20"/>
                    </a:lnTo>
                    <a:lnTo>
                      <a:pt x="51" y="17"/>
                    </a:lnTo>
                    <a:lnTo>
                      <a:pt x="44" y="16"/>
                    </a:lnTo>
                    <a:lnTo>
                      <a:pt x="37" y="14"/>
                    </a:lnTo>
                    <a:lnTo>
                      <a:pt x="31" y="16"/>
                    </a:lnTo>
                    <a:lnTo>
                      <a:pt x="31" y="16"/>
                    </a:lnTo>
                    <a:lnTo>
                      <a:pt x="41" y="21"/>
                    </a:lnTo>
                    <a:lnTo>
                      <a:pt x="49" y="28"/>
                    </a:lnTo>
                    <a:lnTo>
                      <a:pt x="56" y="37"/>
                    </a:lnTo>
                    <a:lnTo>
                      <a:pt x="62" y="45"/>
                    </a:lnTo>
                    <a:lnTo>
                      <a:pt x="62" y="45"/>
                    </a:lnTo>
                    <a:close/>
                    <a:moveTo>
                      <a:pt x="49" y="54"/>
                    </a:moveTo>
                    <a:lnTo>
                      <a:pt x="49" y="54"/>
                    </a:lnTo>
                    <a:lnTo>
                      <a:pt x="49" y="48"/>
                    </a:lnTo>
                    <a:lnTo>
                      <a:pt x="46" y="42"/>
                    </a:lnTo>
                    <a:lnTo>
                      <a:pt x="44" y="37"/>
                    </a:lnTo>
                    <a:lnTo>
                      <a:pt x="39" y="33"/>
                    </a:lnTo>
                    <a:lnTo>
                      <a:pt x="35" y="30"/>
                    </a:lnTo>
                    <a:lnTo>
                      <a:pt x="28" y="27"/>
                    </a:lnTo>
                    <a:lnTo>
                      <a:pt x="21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3" y="33"/>
                    </a:lnTo>
                    <a:lnTo>
                      <a:pt x="14" y="38"/>
                    </a:lnTo>
                    <a:lnTo>
                      <a:pt x="17" y="42"/>
                    </a:lnTo>
                    <a:lnTo>
                      <a:pt x="23" y="47"/>
                    </a:lnTo>
                    <a:lnTo>
                      <a:pt x="27" y="49"/>
                    </a:lnTo>
                    <a:lnTo>
                      <a:pt x="34" y="52"/>
                    </a:lnTo>
                    <a:lnTo>
                      <a:pt x="42" y="54"/>
                    </a:lnTo>
                    <a:lnTo>
                      <a:pt x="49" y="54"/>
                    </a:lnTo>
                    <a:lnTo>
                      <a:pt x="49" y="5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4" name="Freeform 89">
                <a:extLst>
                  <a:ext uri="{FF2B5EF4-FFF2-40B4-BE49-F238E27FC236}">
                    <a16:creationId xmlns:a16="http://schemas.microsoft.com/office/drawing/2014/main" id="{B1A377D1-7246-C3D8-3AE3-D625F7C4E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0601" y="523875"/>
                <a:ext cx="30163" cy="6350"/>
              </a:xfrm>
              <a:custGeom>
                <a:avLst/>
                <a:gdLst/>
                <a:ahLst/>
                <a:cxnLst>
                  <a:cxn ang="0">
                    <a:pos x="56" y="2"/>
                  </a:cxn>
                  <a:cxn ang="0">
                    <a:pos x="56" y="2"/>
                  </a:cxn>
                  <a:cxn ang="0">
                    <a:pos x="52" y="4"/>
                  </a:cxn>
                  <a:cxn ang="0">
                    <a:pos x="44" y="7"/>
                  </a:cxn>
                  <a:cxn ang="0">
                    <a:pos x="29" y="10"/>
                  </a:cxn>
                  <a:cxn ang="0">
                    <a:pos x="12" y="10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5" y="4"/>
                  </a:cxn>
                  <a:cxn ang="0">
                    <a:pos x="11" y="3"/>
                  </a:cxn>
                  <a:cxn ang="0">
                    <a:pos x="19" y="2"/>
                  </a:cxn>
                  <a:cxn ang="0">
                    <a:pos x="26" y="0"/>
                  </a:cxn>
                  <a:cxn ang="0">
                    <a:pos x="42" y="2"/>
                  </a:cxn>
                  <a:cxn ang="0">
                    <a:pos x="56" y="2"/>
                  </a:cxn>
                  <a:cxn ang="0">
                    <a:pos x="56" y="2"/>
                  </a:cxn>
                </a:cxnLst>
                <a:rect l="0" t="0" r="r" b="b"/>
                <a:pathLst>
                  <a:path w="56" h="10">
                    <a:moveTo>
                      <a:pt x="56" y="2"/>
                    </a:moveTo>
                    <a:lnTo>
                      <a:pt x="56" y="2"/>
                    </a:lnTo>
                    <a:lnTo>
                      <a:pt x="52" y="4"/>
                    </a:lnTo>
                    <a:lnTo>
                      <a:pt x="44" y="7"/>
                    </a:lnTo>
                    <a:lnTo>
                      <a:pt x="29" y="10"/>
                    </a:lnTo>
                    <a:lnTo>
                      <a:pt x="12" y="10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5" y="4"/>
                    </a:lnTo>
                    <a:lnTo>
                      <a:pt x="11" y="3"/>
                    </a:lnTo>
                    <a:lnTo>
                      <a:pt x="19" y="2"/>
                    </a:lnTo>
                    <a:lnTo>
                      <a:pt x="26" y="0"/>
                    </a:lnTo>
                    <a:lnTo>
                      <a:pt x="42" y="2"/>
                    </a:lnTo>
                    <a:lnTo>
                      <a:pt x="56" y="2"/>
                    </a:lnTo>
                    <a:lnTo>
                      <a:pt x="56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5" name="Freeform 90">
                <a:extLst>
                  <a:ext uri="{FF2B5EF4-FFF2-40B4-BE49-F238E27FC236}">
                    <a16:creationId xmlns:a16="http://schemas.microsoft.com/office/drawing/2014/main" id="{D3A2D091-A1C1-04B7-8FF2-AAE1717CA0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9188" y="650875"/>
                <a:ext cx="46038" cy="3175"/>
              </a:xfrm>
              <a:custGeom>
                <a:avLst/>
                <a:gdLst/>
                <a:ahLst/>
                <a:cxnLst>
                  <a:cxn ang="0">
                    <a:pos x="88" y="7"/>
                  </a:cxn>
                  <a:cxn ang="0">
                    <a:pos x="88" y="7"/>
                  </a:cxn>
                  <a:cxn ang="0">
                    <a:pos x="48" y="7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11" y="5"/>
                  </a:cxn>
                  <a:cxn ang="0">
                    <a:pos x="24" y="2"/>
                  </a:cxn>
                  <a:cxn ang="0">
                    <a:pos x="52" y="1"/>
                  </a:cxn>
                  <a:cxn ang="0">
                    <a:pos x="52" y="1"/>
                  </a:cxn>
                  <a:cxn ang="0">
                    <a:pos x="63" y="0"/>
                  </a:cxn>
                  <a:cxn ang="0">
                    <a:pos x="73" y="0"/>
                  </a:cxn>
                  <a:cxn ang="0">
                    <a:pos x="79" y="0"/>
                  </a:cxn>
                  <a:cxn ang="0">
                    <a:pos x="83" y="1"/>
                  </a:cxn>
                  <a:cxn ang="0">
                    <a:pos x="86" y="2"/>
                  </a:cxn>
                  <a:cxn ang="0">
                    <a:pos x="88" y="7"/>
                  </a:cxn>
                  <a:cxn ang="0">
                    <a:pos x="88" y="7"/>
                  </a:cxn>
                </a:cxnLst>
                <a:rect l="0" t="0" r="r" b="b"/>
                <a:pathLst>
                  <a:path w="88" h="8">
                    <a:moveTo>
                      <a:pt x="88" y="7"/>
                    </a:moveTo>
                    <a:lnTo>
                      <a:pt x="88" y="7"/>
                    </a:lnTo>
                    <a:lnTo>
                      <a:pt x="48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1" y="5"/>
                    </a:lnTo>
                    <a:lnTo>
                      <a:pt x="24" y="2"/>
                    </a:lnTo>
                    <a:lnTo>
                      <a:pt x="52" y="1"/>
                    </a:lnTo>
                    <a:lnTo>
                      <a:pt x="52" y="1"/>
                    </a:lnTo>
                    <a:lnTo>
                      <a:pt x="63" y="0"/>
                    </a:lnTo>
                    <a:lnTo>
                      <a:pt x="73" y="0"/>
                    </a:lnTo>
                    <a:lnTo>
                      <a:pt x="79" y="0"/>
                    </a:lnTo>
                    <a:lnTo>
                      <a:pt x="83" y="1"/>
                    </a:lnTo>
                    <a:lnTo>
                      <a:pt x="86" y="2"/>
                    </a:lnTo>
                    <a:lnTo>
                      <a:pt x="88" y="7"/>
                    </a:lnTo>
                    <a:lnTo>
                      <a:pt x="88" y="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6" name="Freeform 91">
                <a:extLst>
                  <a:ext uri="{FF2B5EF4-FFF2-40B4-BE49-F238E27FC236}">
                    <a16:creationId xmlns:a16="http://schemas.microsoft.com/office/drawing/2014/main" id="{9F14DB78-CC1C-F76A-A2FA-E461160EE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1413" y="822325"/>
                <a:ext cx="33338" cy="4763"/>
              </a:xfrm>
              <a:custGeom>
                <a:avLst/>
                <a:gdLst/>
                <a:ahLst/>
                <a:cxnLst>
                  <a:cxn ang="0">
                    <a:pos x="63" y="4"/>
                  </a:cxn>
                  <a:cxn ang="0">
                    <a:pos x="63" y="4"/>
                  </a:cxn>
                  <a:cxn ang="0">
                    <a:pos x="62" y="7"/>
                  </a:cxn>
                  <a:cxn ang="0">
                    <a:pos x="60" y="10"/>
                  </a:cxn>
                  <a:cxn ang="0">
                    <a:pos x="58" y="11"/>
                  </a:cxn>
                  <a:cxn ang="0">
                    <a:pos x="55" y="11"/>
                  </a:cxn>
                  <a:cxn ang="0">
                    <a:pos x="42" y="8"/>
                  </a:cxn>
                  <a:cxn ang="0">
                    <a:pos x="42" y="8"/>
                  </a:cxn>
                  <a:cxn ang="0">
                    <a:pos x="20" y="5"/>
                  </a:cxn>
                  <a:cxn ang="0">
                    <a:pos x="9" y="5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4" y="0"/>
                  </a:cxn>
                  <a:cxn ang="0">
                    <a:pos x="32" y="0"/>
                  </a:cxn>
                  <a:cxn ang="0">
                    <a:pos x="49" y="0"/>
                  </a:cxn>
                  <a:cxn ang="0">
                    <a:pos x="56" y="1"/>
                  </a:cxn>
                  <a:cxn ang="0">
                    <a:pos x="63" y="4"/>
                  </a:cxn>
                  <a:cxn ang="0">
                    <a:pos x="63" y="4"/>
                  </a:cxn>
                </a:cxnLst>
                <a:rect l="0" t="0" r="r" b="b"/>
                <a:pathLst>
                  <a:path w="63" h="11">
                    <a:moveTo>
                      <a:pt x="63" y="4"/>
                    </a:moveTo>
                    <a:lnTo>
                      <a:pt x="63" y="4"/>
                    </a:lnTo>
                    <a:lnTo>
                      <a:pt x="62" y="7"/>
                    </a:lnTo>
                    <a:lnTo>
                      <a:pt x="60" y="10"/>
                    </a:lnTo>
                    <a:lnTo>
                      <a:pt x="58" y="11"/>
                    </a:lnTo>
                    <a:lnTo>
                      <a:pt x="55" y="11"/>
                    </a:lnTo>
                    <a:lnTo>
                      <a:pt x="42" y="8"/>
                    </a:lnTo>
                    <a:lnTo>
                      <a:pt x="42" y="8"/>
                    </a:lnTo>
                    <a:lnTo>
                      <a:pt x="20" y="5"/>
                    </a:lnTo>
                    <a:lnTo>
                      <a:pt x="9" y="5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  <a:lnTo>
                      <a:pt x="32" y="0"/>
                    </a:lnTo>
                    <a:lnTo>
                      <a:pt x="49" y="0"/>
                    </a:lnTo>
                    <a:lnTo>
                      <a:pt x="56" y="1"/>
                    </a:lnTo>
                    <a:lnTo>
                      <a:pt x="63" y="4"/>
                    </a:lnTo>
                    <a:lnTo>
                      <a:pt x="63" y="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7" name="Freeform 92">
                <a:extLst>
                  <a:ext uri="{FF2B5EF4-FFF2-40B4-BE49-F238E27FC236}">
                    <a16:creationId xmlns:a16="http://schemas.microsoft.com/office/drawing/2014/main" id="{0CDAFED2-9F88-FFE4-1871-D6C78DA4CB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751" y="892175"/>
                <a:ext cx="34925" cy="6350"/>
              </a:xfrm>
              <a:custGeom>
                <a:avLst/>
                <a:gdLst/>
                <a:ahLst/>
                <a:cxnLst>
                  <a:cxn ang="0">
                    <a:pos x="68" y="4"/>
                  </a:cxn>
                  <a:cxn ang="0">
                    <a:pos x="68" y="4"/>
                  </a:cxn>
                  <a:cxn ang="0">
                    <a:pos x="62" y="7"/>
                  </a:cxn>
                  <a:cxn ang="0">
                    <a:pos x="54" y="10"/>
                  </a:cxn>
                  <a:cxn ang="0">
                    <a:pos x="44" y="11"/>
                  </a:cxn>
                  <a:cxn ang="0">
                    <a:pos x="34" y="12"/>
                  </a:cxn>
                  <a:cxn ang="0">
                    <a:pos x="23" y="11"/>
                  </a:cxn>
                  <a:cxn ang="0">
                    <a:pos x="13" y="10"/>
                  </a:cxn>
                  <a:cxn ang="0">
                    <a:pos x="6" y="7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7" y="1"/>
                  </a:cxn>
                  <a:cxn ang="0">
                    <a:pos x="14" y="0"/>
                  </a:cxn>
                  <a:cxn ang="0">
                    <a:pos x="31" y="1"/>
                  </a:cxn>
                  <a:cxn ang="0">
                    <a:pos x="48" y="4"/>
                  </a:cxn>
                  <a:cxn ang="0">
                    <a:pos x="58" y="4"/>
                  </a:cxn>
                  <a:cxn ang="0">
                    <a:pos x="68" y="4"/>
                  </a:cxn>
                  <a:cxn ang="0">
                    <a:pos x="68" y="4"/>
                  </a:cxn>
                </a:cxnLst>
                <a:rect l="0" t="0" r="r" b="b"/>
                <a:pathLst>
                  <a:path w="68" h="12">
                    <a:moveTo>
                      <a:pt x="68" y="4"/>
                    </a:moveTo>
                    <a:lnTo>
                      <a:pt x="68" y="4"/>
                    </a:lnTo>
                    <a:lnTo>
                      <a:pt x="62" y="7"/>
                    </a:lnTo>
                    <a:lnTo>
                      <a:pt x="54" y="10"/>
                    </a:lnTo>
                    <a:lnTo>
                      <a:pt x="44" y="11"/>
                    </a:lnTo>
                    <a:lnTo>
                      <a:pt x="34" y="12"/>
                    </a:lnTo>
                    <a:lnTo>
                      <a:pt x="23" y="11"/>
                    </a:lnTo>
                    <a:lnTo>
                      <a:pt x="13" y="10"/>
                    </a:lnTo>
                    <a:lnTo>
                      <a:pt x="6" y="7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7" y="1"/>
                    </a:lnTo>
                    <a:lnTo>
                      <a:pt x="14" y="0"/>
                    </a:lnTo>
                    <a:lnTo>
                      <a:pt x="31" y="1"/>
                    </a:lnTo>
                    <a:lnTo>
                      <a:pt x="48" y="4"/>
                    </a:lnTo>
                    <a:lnTo>
                      <a:pt x="58" y="4"/>
                    </a:lnTo>
                    <a:lnTo>
                      <a:pt x="68" y="4"/>
                    </a:lnTo>
                    <a:lnTo>
                      <a:pt x="68" y="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8" name="Freeform 93">
                <a:extLst>
                  <a:ext uri="{FF2B5EF4-FFF2-40B4-BE49-F238E27FC236}">
                    <a16:creationId xmlns:a16="http://schemas.microsoft.com/office/drawing/2014/main" id="{9E0D68A5-CDB9-7CA3-1641-C2FF2831C8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13076" y="3175"/>
                <a:ext cx="1100138" cy="1050925"/>
              </a:xfrm>
              <a:custGeom>
                <a:avLst/>
                <a:gdLst/>
                <a:ahLst/>
                <a:cxnLst>
                  <a:cxn ang="0">
                    <a:pos x="1295" y="535"/>
                  </a:cxn>
                  <a:cxn ang="0">
                    <a:pos x="1735" y="41"/>
                  </a:cxn>
                  <a:cxn ang="0">
                    <a:pos x="1774" y="369"/>
                  </a:cxn>
                  <a:cxn ang="0">
                    <a:pos x="1805" y="517"/>
                  </a:cxn>
                  <a:cxn ang="0">
                    <a:pos x="2030" y="1386"/>
                  </a:cxn>
                  <a:cxn ang="0">
                    <a:pos x="904" y="1968"/>
                  </a:cxn>
                  <a:cxn ang="0">
                    <a:pos x="307" y="1266"/>
                  </a:cxn>
                  <a:cxn ang="0">
                    <a:pos x="384" y="489"/>
                  </a:cxn>
                  <a:cxn ang="0">
                    <a:pos x="1712" y="37"/>
                  </a:cxn>
                  <a:cxn ang="0">
                    <a:pos x="1653" y="295"/>
                  </a:cxn>
                  <a:cxn ang="0">
                    <a:pos x="1703" y="88"/>
                  </a:cxn>
                  <a:cxn ang="0">
                    <a:pos x="1877" y="242"/>
                  </a:cxn>
                  <a:cxn ang="0">
                    <a:pos x="1561" y="395"/>
                  </a:cxn>
                  <a:cxn ang="0">
                    <a:pos x="679" y="439"/>
                  </a:cxn>
                  <a:cxn ang="0">
                    <a:pos x="634" y="466"/>
                  </a:cxn>
                  <a:cxn ang="0">
                    <a:pos x="735" y="640"/>
                  </a:cxn>
                  <a:cxn ang="0">
                    <a:pos x="689" y="454"/>
                  </a:cxn>
                  <a:cxn ang="0">
                    <a:pos x="1235" y="512"/>
                  </a:cxn>
                  <a:cxn ang="0">
                    <a:pos x="1718" y="487"/>
                  </a:cxn>
                  <a:cxn ang="0">
                    <a:pos x="595" y="991"/>
                  </a:cxn>
                  <a:cxn ang="0">
                    <a:pos x="1771" y="534"/>
                  </a:cxn>
                  <a:cxn ang="0">
                    <a:pos x="1469" y="701"/>
                  </a:cxn>
                  <a:cxn ang="0">
                    <a:pos x="1423" y="1084"/>
                  </a:cxn>
                  <a:cxn ang="0">
                    <a:pos x="1441" y="1443"/>
                  </a:cxn>
                  <a:cxn ang="0">
                    <a:pos x="2020" y="1099"/>
                  </a:cxn>
                  <a:cxn ang="0">
                    <a:pos x="2003" y="768"/>
                  </a:cxn>
                  <a:cxn ang="0">
                    <a:pos x="1481" y="927"/>
                  </a:cxn>
                  <a:cxn ang="0">
                    <a:pos x="1006" y="859"/>
                  </a:cxn>
                  <a:cxn ang="0">
                    <a:pos x="832" y="904"/>
                  </a:cxn>
                  <a:cxn ang="0">
                    <a:pos x="1140" y="1011"/>
                  </a:cxn>
                  <a:cxn ang="0">
                    <a:pos x="1287" y="925"/>
                  </a:cxn>
                  <a:cxn ang="0">
                    <a:pos x="391" y="1165"/>
                  </a:cxn>
                  <a:cxn ang="0">
                    <a:pos x="300" y="1056"/>
                  </a:cxn>
                  <a:cxn ang="0">
                    <a:pos x="273" y="1199"/>
                  </a:cxn>
                  <a:cxn ang="0">
                    <a:pos x="727" y="1118"/>
                  </a:cxn>
                  <a:cxn ang="0">
                    <a:pos x="1363" y="1092"/>
                  </a:cxn>
                  <a:cxn ang="0">
                    <a:pos x="1760" y="1651"/>
                  </a:cxn>
                  <a:cxn ang="0">
                    <a:pos x="360" y="1349"/>
                  </a:cxn>
                  <a:cxn ang="0">
                    <a:pos x="744" y="1259"/>
                  </a:cxn>
                  <a:cxn ang="0">
                    <a:pos x="1440" y="1157"/>
                  </a:cxn>
                  <a:cxn ang="0">
                    <a:pos x="810" y="1207"/>
                  </a:cxn>
                  <a:cxn ang="0">
                    <a:pos x="1412" y="1248"/>
                  </a:cxn>
                  <a:cxn ang="0">
                    <a:pos x="697" y="1286"/>
                  </a:cxn>
                  <a:cxn ang="0">
                    <a:pos x="981" y="1324"/>
                  </a:cxn>
                  <a:cxn ang="0">
                    <a:pos x="1220" y="1363"/>
                  </a:cxn>
                  <a:cxn ang="0">
                    <a:pos x="1319" y="1383"/>
                  </a:cxn>
                  <a:cxn ang="0">
                    <a:pos x="730" y="1500"/>
                  </a:cxn>
                  <a:cxn ang="0">
                    <a:pos x="1263" y="1446"/>
                  </a:cxn>
                  <a:cxn ang="0">
                    <a:pos x="1422" y="1415"/>
                  </a:cxn>
                  <a:cxn ang="0">
                    <a:pos x="1538" y="1660"/>
                  </a:cxn>
                  <a:cxn ang="0">
                    <a:pos x="1521" y="1662"/>
                  </a:cxn>
                  <a:cxn ang="0">
                    <a:pos x="1311" y="1598"/>
                  </a:cxn>
                  <a:cxn ang="0">
                    <a:pos x="1201" y="1620"/>
                  </a:cxn>
                  <a:cxn ang="0">
                    <a:pos x="598" y="1623"/>
                  </a:cxn>
                  <a:cxn ang="0">
                    <a:pos x="591" y="1742"/>
                  </a:cxn>
                  <a:cxn ang="0">
                    <a:pos x="1266" y="1759"/>
                  </a:cxn>
                  <a:cxn ang="0">
                    <a:pos x="638" y="1681"/>
                  </a:cxn>
                  <a:cxn ang="0">
                    <a:pos x="605" y="1676"/>
                  </a:cxn>
                  <a:cxn ang="0">
                    <a:pos x="1495" y="1692"/>
                  </a:cxn>
                  <a:cxn ang="0">
                    <a:pos x="1520" y="1756"/>
                  </a:cxn>
                  <a:cxn ang="0">
                    <a:pos x="936" y="1900"/>
                  </a:cxn>
                  <a:cxn ang="0">
                    <a:pos x="1298" y="1813"/>
                  </a:cxn>
                  <a:cxn ang="0">
                    <a:pos x="682" y="1946"/>
                  </a:cxn>
                </a:cxnLst>
                <a:rect l="0" t="0" r="r" b="b"/>
                <a:pathLst>
                  <a:path w="2080" h="1984">
                    <a:moveTo>
                      <a:pt x="894" y="852"/>
                    </a:moveTo>
                    <a:lnTo>
                      <a:pt x="894" y="852"/>
                    </a:lnTo>
                    <a:lnTo>
                      <a:pt x="905" y="851"/>
                    </a:lnTo>
                    <a:lnTo>
                      <a:pt x="915" y="849"/>
                    </a:lnTo>
                    <a:lnTo>
                      <a:pt x="915" y="849"/>
                    </a:lnTo>
                    <a:lnTo>
                      <a:pt x="898" y="830"/>
                    </a:lnTo>
                    <a:lnTo>
                      <a:pt x="883" y="809"/>
                    </a:lnTo>
                    <a:lnTo>
                      <a:pt x="869" y="785"/>
                    </a:lnTo>
                    <a:lnTo>
                      <a:pt x="856" y="757"/>
                    </a:lnTo>
                    <a:lnTo>
                      <a:pt x="856" y="757"/>
                    </a:lnTo>
                    <a:lnTo>
                      <a:pt x="852" y="743"/>
                    </a:lnTo>
                    <a:lnTo>
                      <a:pt x="848" y="727"/>
                    </a:lnTo>
                    <a:lnTo>
                      <a:pt x="845" y="710"/>
                    </a:lnTo>
                    <a:lnTo>
                      <a:pt x="843" y="694"/>
                    </a:lnTo>
                    <a:lnTo>
                      <a:pt x="842" y="677"/>
                    </a:lnTo>
                    <a:lnTo>
                      <a:pt x="843" y="660"/>
                    </a:lnTo>
                    <a:lnTo>
                      <a:pt x="843" y="642"/>
                    </a:lnTo>
                    <a:lnTo>
                      <a:pt x="846" y="625"/>
                    </a:lnTo>
                    <a:lnTo>
                      <a:pt x="849" y="607"/>
                    </a:lnTo>
                    <a:lnTo>
                      <a:pt x="853" y="590"/>
                    </a:lnTo>
                    <a:lnTo>
                      <a:pt x="857" y="574"/>
                    </a:lnTo>
                    <a:lnTo>
                      <a:pt x="863" y="557"/>
                    </a:lnTo>
                    <a:lnTo>
                      <a:pt x="869" y="543"/>
                    </a:lnTo>
                    <a:lnTo>
                      <a:pt x="876" y="529"/>
                    </a:lnTo>
                    <a:lnTo>
                      <a:pt x="883" y="517"/>
                    </a:lnTo>
                    <a:lnTo>
                      <a:pt x="891" y="505"/>
                    </a:lnTo>
                    <a:lnTo>
                      <a:pt x="891" y="505"/>
                    </a:lnTo>
                    <a:lnTo>
                      <a:pt x="902" y="494"/>
                    </a:lnTo>
                    <a:lnTo>
                      <a:pt x="916" y="484"/>
                    </a:lnTo>
                    <a:lnTo>
                      <a:pt x="932" y="477"/>
                    </a:lnTo>
                    <a:lnTo>
                      <a:pt x="949" y="472"/>
                    </a:lnTo>
                    <a:lnTo>
                      <a:pt x="967" y="468"/>
                    </a:lnTo>
                    <a:lnTo>
                      <a:pt x="985" y="465"/>
                    </a:lnTo>
                    <a:lnTo>
                      <a:pt x="1003" y="465"/>
                    </a:lnTo>
                    <a:lnTo>
                      <a:pt x="1022" y="466"/>
                    </a:lnTo>
                    <a:lnTo>
                      <a:pt x="1022" y="466"/>
                    </a:lnTo>
                    <a:lnTo>
                      <a:pt x="1024" y="469"/>
                    </a:lnTo>
                    <a:lnTo>
                      <a:pt x="1029" y="470"/>
                    </a:lnTo>
                    <a:lnTo>
                      <a:pt x="1036" y="472"/>
                    </a:lnTo>
                    <a:lnTo>
                      <a:pt x="1044" y="473"/>
                    </a:lnTo>
                    <a:lnTo>
                      <a:pt x="1053" y="475"/>
                    </a:lnTo>
                    <a:lnTo>
                      <a:pt x="1053" y="475"/>
                    </a:lnTo>
                    <a:lnTo>
                      <a:pt x="1058" y="477"/>
                    </a:lnTo>
                    <a:lnTo>
                      <a:pt x="1062" y="480"/>
                    </a:lnTo>
                    <a:lnTo>
                      <a:pt x="1071" y="487"/>
                    </a:lnTo>
                    <a:lnTo>
                      <a:pt x="1079" y="496"/>
                    </a:lnTo>
                    <a:lnTo>
                      <a:pt x="1083" y="500"/>
                    </a:lnTo>
                    <a:lnTo>
                      <a:pt x="1088" y="503"/>
                    </a:lnTo>
                    <a:lnTo>
                      <a:pt x="1088" y="503"/>
                    </a:lnTo>
                    <a:lnTo>
                      <a:pt x="1096" y="505"/>
                    </a:lnTo>
                    <a:lnTo>
                      <a:pt x="1107" y="507"/>
                    </a:lnTo>
                    <a:lnTo>
                      <a:pt x="1119" y="507"/>
                    </a:lnTo>
                    <a:lnTo>
                      <a:pt x="1130" y="507"/>
                    </a:lnTo>
                    <a:lnTo>
                      <a:pt x="1130" y="507"/>
                    </a:lnTo>
                    <a:lnTo>
                      <a:pt x="1141" y="477"/>
                    </a:lnTo>
                    <a:lnTo>
                      <a:pt x="1154" y="451"/>
                    </a:lnTo>
                    <a:lnTo>
                      <a:pt x="1168" y="424"/>
                    </a:lnTo>
                    <a:lnTo>
                      <a:pt x="1183" y="399"/>
                    </a:lnTo>
                    <a:lnTo>
                      <a:pt x="1183" y="399"/>
                    </a:lnTo>
                    <a:lnTo>
                      <a:pt x="1190" y="397"/>
                    </a:lnTo>
                    <a:lnTo>
                      <a:pt x="1197" y="397"/>
                    </a:lnTo>
                    <a:lnTo>
                      <a:pt x="1204" y="397"/>
                    </a:lnTo>
                    <a:lnTo>
                      <a:pt x="1210" y="399"/>
                    </a:lnTo>
                    <a:lnTo>
                      <a:pt x="1222" y="404"/>
                    </a:lnTo>
                    <a:lnTo>
                      <a:pt x="1232" y="411"/>
                    </a:lnTo>
                    <a:lnTo>
                      <a:pt x="1232" y="411"/>
                    </a:lnTo>
                    <a:lnTo>
                      <a:pt x="1231" y="420"/>
                    </a:lnTo>
                    <a:lnTo>
                      <a:pt x="1229" y="428"/>
                    </a:lnTo>
                    <a:lnTo>
                      <a:pt x="1229" y="428"/>
                    </a:lnTo>
                    <a:lnTo>
                      <a:pt x="1220" y="435"/>
                    </a:lnTo>
                    <a:lnTo>
                      <a:pt x="1211" y="442"/>
                    </a:lnTo>
                    <a:lnTo>
                      <a:pt x="1204" y="451"/>
                    </a:lnTo>
                    <a:lnTo>
                      <a:pt x="1197" y="459"/>
                    </a:lnTo>
                    <a:lnTo>
                      <a:pt x="1183" y="477"/>
                    </a:lnTo>
                    <a:lnTo>
                      <a:pt x="1170" y="497"/>
                    </a:lnTo>
                    <a:lnTo>
                      <a:pt x="1170" y="497"/>
                    </a:lnTo>
                    <a:lnTo>
                      <a:pt x="1179" y="496"/>
                    </a:lnTo>
                    <a:lnTo>
                      <a:pt x="1187" y="494"/>
                    </a:lnTo>
                    <a:lnTo>
                      <a:pt x="1204" y="494"/>
                    </a:lnTo>
                    <a:lnTo>
                      <a:pt x="1222" y="497"/>
                    </a:lnTo>
                    <a:lnTo>
                      <a:pt x="1241" y="503"/>
                    </a:lnTo>
                    <a:lnTo>
                      <a:pt x="1241" y="503"/>
                    </a:lnTo>
                    <a:lnTo>
                      <a:pt x="1246" y="505"/>
                    </a:lnTo>
                    <a:lnTo>
                      <a:pt x="1252" y="508"/>
                    </a:lnTo>
                    <a:lnTo>
                      <a:pt x="1263" y="515"/>
                    </a:lnTo>
                    <a:lnTo>
                      <a:pt x="1263" y="515"/>
                    </a:lnTo>
                    <a:lnTo>
                      <a:pt x="1269" y="517"/>
                    </a:lnTo>
                    <a:lnTo>
                      <a:pt x="1274" y="520"/>
                    </a:lnTo>
                    <a:lnTo>
                      <a:pt x="1280" y="521"/>
                    </a:lnTo>
                    <a:lnTo>
                      <a:pt x="1286" y="524"/>
                    </a:lnTo>
                    <a:lnTo>
                      <a:pt x="1286" y="524"/>
                    </a:lnTo>
                    <a:lnTo>
                      <a:pt x="1290" y="528"/>
                    </a:lnTo>
                    <a:lnTo>
                      <a:pt x="1295" y="535"/>
                    </a:lnTo>
                    <a:lnTo>
                      <a:pt x="1295" y="535"/>
                    </a:lnTo>
                    <a:lnTo>
                      <a:pt x="1308" y="545"/>
                    </a:lnTo>
                    <a:lnTo>
                      <a:pt x="1314" y="550"/>
                    </a:lnTo>
                    <a:lnTo>
                      <a:pt x="1319" y="557"/>
                    </a:lnTo>
                    <a:lnTo>
                      <a:pt x="1319" y="557"/>
                    </a:lnTo>
                    <a:lnTo>
                      <a:pt x="1326" y="573"/>
                    </a:lnTo>
                    <a:lnTo>
                      <a:pt x="1335" y="590"/>
                    </a:lnTo>
                    <a:lnTo>
                      <a:pt x="1342" y="605"/>
                    </a:lnTo>
                    <a:lnTo>
                      <a:pt x="1345" y="619"/>
                    </a:lnTo>
                    <a:lnTo>
                      <a:pt x="1345" y="619"/>
                    </a:lnTo>
                    <a:lnTo>
                      <a:pt x="1346" y="635"/>
                    </a:lnTo>
                    <a:lnTo>
                      <a:pt x="1346" y="653"/>
                    </a:lnTo>
                    <a:lnTo>
                      <a:pt x="1345" y="671"/>
                    </a:lnTo>
                    <a:lnTo>
                      <a:pt x="1342" y="688"/>
                    </a:lnTo>
                    <a:lnTo>
                      <a:pt x="1342" y="688"/>
                    </a:lnTo>
                    <a:lnTo>
                      <a:pt x="1338" y="708"/>
                    </a:lnTo>
                    <a:lnTo>
                      <a:pt x="1332" y="727"/>
                    </a:lnTo>
                    <a:lnTo>
                      <a:pt x="1319" y="764"/>
                    </a:lnTo>
                    <a:lnTo>
                      <a:pt x="1319" y="764"/>
                    </a:lnTo>
                    <a:lnTo>
                      <a:pt x="1336" y="757"/>
                    </a:lnTo>
                    <a:lnTo>
                      <a:pt x="1354" y="747"/>
                    </a:lnTo>
                    <a:lnTo>
                      <a:pt x="1374" y="737"/>
                    </a:lnTo>
                    <a:lnTo>
                      <a:pt x="1394" y="729"/>
                    </a:lnTo>
                    <a:lnTo>
                      <a:pt x="1394" y="729"/>
                    </a:lnTo>
                    <a:lnTo>
                      <a:pt x="1395" y="716"/>
                    </a:lnTo>
                    <a:lnTo>
                      <a:pt x="1395" y="716"/>
                    </a:lnTo>
                    <a:lnTo>
                      <a:pt x="1406" y="692"/>
                    </a:lnTo>
                    <a:lnTo>
                      <a:pt x="1416" y="667"/>
                    </a:lnTo>
                    <a:lnTo>
                      <a:pt x="1434" y="615"/>
                    </a:lnTo>
                    <a:lnTo>
                      <a:pt x="1434" y="615"/>
                    </a:lnTo>
                    <a:lnTo>
                      <a:pt x="1451" y="580"/>
                    </a:lnTo>
                    <a:lnTo>
                      <a:pt x="1460" y="559"/>
                    </a:lnTo>
                    <a:lnTo>
                      <a:pt x="1467" y="539"/>
                    </a:lnTo>
                    <a:lnTo>
                      <a:pt x="1467" y="539"/>
                    </a:lnTo>
                    <a:lnTo>
                      <a:pt x="1471" y="527"/>
                    </a:lnTo>
                    <a:lnTo>
                      <a:pt x="1472" y="520"/>
                    </a:lnTo>
                    <a:lnTo>
                      <a:pt x="1474" y="515"/>
                    </a:lnTo>
                    <a:lnTo>
                      <a:pt x="1474" y="515"/>
                    </a:lnTo>
                    <a:lnTo>
                      <a:pt x="1471" y="510"/>
                    </a:lnTo>
                    <a:lnTo>
                      <a:pt x="1468" y="501"/>
                    </a:lnTo>
                    <a:lnTo>
                      <a:pt x="1467" y="497"/>
                    </a:lnTo>
                    <a:lnTo>
                      <a:pt x="1467" y="491"/>
                    </a:lnTo>
                    <a:lnTo>
                      <a:pt x="1467" y="487"/>
                    </a:lnTo>
                    <a:lnTo>
                      <a:pt x="1469" y="483"/>
                    </a:lnTo>
                    <a:lnTo>
                      <a:pt x="1469" y="483"/>
                    </a:lnTo>
                    <a:lnTo>
                      <a:pt x="1482" y="476"/>
                    </a:lnTo>
                    <a:lnTo>
                      <a:pt x="1496" y="470"/>
                    </a:lnTo>
                    <a:lnTo>
                      <a:pt x="1496" y="470"/>
                    </a:lnTo>
                    <a:lnTo>
                      <a:pt x="1524" y="403"/>
                    </a:lnTo>
                    <a:lnTo>
                      <a:pt x="1541" y="371"/>
                    </a:lnTo>
                    <a:lnTo>
                      <a:pt x="1559" y="338"/>
                    </a:lnTo>
                    <a:lnTo>
                      <a:pt x="1559" y="338"/>
                    </a:lnTo>
                    <a:lnTo>
                      <a:pt x="1558" y="331"/>
                    </a:lnTo>
                    <a:lnTo>
                      <a:pt x="1558" y="326"/>
                    </a:lnTo>
                    <a:lnTo>
                      <a:pt x="1561" y="320"/>
                    </a:lnTo>
                    <a:lnTo>
                      <a:pt x="1565" y="315"/>
                    </a:lnTo>
                    <a:lnTo>
                      <a:pt x="1565" y="315"/>
                    </a:lnTo>
                    <a:lnTo>
                      <a:pt x="1559" y="305"/>
                    </a:lnTo>
                    <a:lnTo>
                      <a:pt x="1555" y="293"/>
                    </a:lnTo>
                    <a:lnTo>
                      <a:pt x="1551" y="282"/>
                    </a:lnTo>
                    <a:lnTo>
                      <a:pt x="1547" y="271"/>
                    </a:lnTo>
                    <a:lnTo>
                      <a:pt x="1545" y="260"/>
                    </a:lnTo>
                    <a:lnTo>
                      <a:pt x="1544" y="247"/>
                    </a:lnTo>
                    <a:lnTo>
                      <a:pt x="1544" y="234"/>
                    </a:lnTo>
                    <a:lnTo>
                      <a:pt x="1544" y="220"/>
                    </a:lnTo>
                    <a:lnTo>
                      <a:pt x="1544" y="220"/>
                    </a:lnTo>
                    <a:lnTo>
                      <a:pt x="1547" y="206"/>
                    </a:lnTo>
                    <a:lnTo>
                      <a:pt x="1551" y="191"/>
                    </a:lnTo>
                    <a:lnTo>
                      <a:pt x="1557" y="178"/>
                    </a:lnTo>
                    <a:lnTo>
                      <a:pt x="1564" y="166"/>
                    </a:lnTo>
                    <a:lnTo>
                      <a:pt x="1572" y="154"/>
                    </a:lnTo>
                    <a:lnTo>
                      <a:pt x="1580" y="143"/>
                    </a:lnTo>
                    <a:lnTo>
                      <a:pt x="1590" y="133"/>
                    </a:lnTo>
                    <a:lnTo>
                      <a:pt x="1601" y="124"/>
                    </a:lnTo>
                    <a:lnTo>
                      <a:pt x="1623" y="105"/>
                    </a:lnTo>
                    <a:lnTo>
                      <a:pt x="1645" y="87"/>
                    </a:lnTo>
                    <a:lnTo>
                      <a:pt x="1667" y="72"/>
                    </a:lnTo>
                    <a:lnTo>
                      <a:pt x="1686" y="53"/>
                    </a:lnTo>
                    <a:lnTo>
                      <a:pt x="1686" y="53"/>
                    </a:lnTo>
                    <a:lnTo>
                      <a:pt x="1694" y="41"/>
                    </a:lnTo>
                    <a:lnTo>
                      <a:pt x="1698" y="34"/>
                    </a:lnTo>
                    <a:lnTo>
                      <a:pt x="1703" y="30"/>
                    </a:lnTo>
                    <a:lnTo>
                      <a:pt x="1703" y="30"/>
                    </a:lnTo>
                    <a:lnTo>
                      <a:pt x="1708" y="15"/>
                    </a:lnTo>
                    <a:lnTo>
                      <a:pt x="1714" y="0"/>
                    </a:lnTo>
                    <a:lnTo>
                      <a:pt x="1714" y="0"/>
                    </a:lnTo>
                    <a:lnTo>
                      <a:pt x="1719" y="0"/>
                    </a:lnTo>
                    <a:lnTo>
                      <a:pt x="1724" y="1"/>
                    </a:lnTo>
                    <a:lnTo>
                      <a:pt x="1724" y="1"/>
                    </a:lnTo>
                    <a:lnTo>
                      <a:pt x="1724" y="6"/>
                    </a:lnTo>
                    <a:lnTo>
                      <a:pt x="1725" y="11"/>
                    </a:lnTo>
                    <a:lnTo>
                      <a:pt x="1728" y="21"/>
                    </a:lnTo>
                    <a:lnTo>
                      <a:pt x="1732" y="31"/>
                    </a:lnTo>
                    <a:lnTo>
                      <a:pt x="1735" y="41"/>
                    </a:lnTo>
                    <a:lnTo>
                      <a:pt x="1735" y="41"/>
                    </a:lnTo>
                    <a:lnTo>
                      <a:pt x="1738" y="53"/>
                    </a:lnTo>
                    <a:lnTo>
                      <a:pt x="1738" y="66"/>
                    </a:lnTo>
                    <a:lnTo>
                      <a:pt x="1738" y="77"/>
                    </a:lnTo>
                    <a:lnTo>
                      <a:pt x="1735" y="90"/>
                    </a:lnTo>
                    <a:lnTo>
                      <a:pt x="1731" y="114"/>
                    </a:lnTo>
                    <a:lnTo>
                      <a:pt x="1728" y="136"/>
                    </a:lnTo>
                    <a:lnTo>
                      <a:pt x="1728" y="136"/>
                    </a:lnTo>
                    <a:lnTo>
                      <a:pt x="1724" y="140"/>
                    </a:lnTo>
                    <a:lnTo>
                      <a:pt x="1721" y="146"/>
                    </a:lnTo>
                    <a:lnTo>
                      <a:pt x="1718" y="153"/>
                    </a:lnTo>
                    <a:lnTo>
                      <a:pt x="1714" y="157"/>
                    </a:lnTo>
                    <a:lnTo>
                      <a:pt x="1714" y="157"/>
                    </a:lnTo>
                    <a:lnTo>
                      <a:pt x="1722" y="150"/>
                    </a:lnTo>
                    <a:lnTo>
                      <a:pt x="1732" y="143"/>
                    </a:lnTo>
                    <a:lnTo>
                      <a:pt x="1740" y="133"/>
                    </a:lnTo>
                    <a:lnTo>
                      <a:pt x="1743" y="128"/>
                    </a:lnTo>
                    <a:lnTo>
                      <a:pt x="1746" y="122"/>
                    </a:lnTo>
                    <a:lnTo>
                      <a:pt x="1746" y="122"/>
                    </a:lnTo>
                    <a:lnTo>
                      <a:pt x="1749" y="111"/>
                    </a:lnTo>
                    <a:lnTo>
                      <a:pt x="1752" y="101"/>
                    </a:lnTo>
                    <a:lnTo>
                      <a:pt x="1754" y="98"/>
                    </a:lnTo>
                    <a:lnTo>
                      <a:pt x="1757" y="97"/>
                    </a:lnTo>
                    <a:lnTo>
                      <a:pt x="1761" y="98"/>
                    </a:lnTo>
                    <a:lnTo>
                      <a:pt x="1767" y="103"/>
                    </a:lnTo>
                    <a:lnTo>
                      <a:pt x="1767" y="103"/>
                    </a:lnTo>
                    <a:lnTo>
                      <a:pt x="1766" y="110"/>
                    </a:lnTo>
                    <a:lnTo>
                      <a:pt x="1763" y="115"/>
                    </a:lnTo>
                    <a:lnTo>
                      <a:pt x="1763" y="115"/>
                    </a:lnTo>
                    <a:lnTo>
                      <a:pt x="1761" y="133"/>
                    </a:lnTo>
                    <a:lnTo>
                      <a:pt x="1760" y="150"/>
                    </a:lnTo>
                    <a:lnTo>
                      <a:pt x="1757" y="167"/>
                    </a:lnTo>
                    <a:lnTo>
                      <a:pt x="1753" y="183"/>
                    </a:lnTo>
                    <a:lnTo>
                      <a:pt x="1749" y="198"/>
                    </a:lnTo>
                    <a:lnTo>
                      <a:pt x="1743" y="213"/>
                    </a:lnTo>
                    <a:lnTo>
                      <a:pt x="1736" y="227"/>
                    </a:lnTo>
                    <a:lnTo>
                      <a:pt x="1729" y="242"/>
                    </a:lnTo>
                    <a:lnTo>
                      <a:pt x="1714" y="268"/>
                    </a:lnTo>
                    <a:lnTo>
                      <a:pt x="1696" y="292"/>
                    </a:lnTo>
                    <a:lnTo>
                      <a:pt x="1674" y="315"/>
                    </a:lnTo>
                    <a:lnTo>
                      <a:pt x="1653" y="336"/>
                    </a:lnTo>
                    <a:lnTo>
                      <a:pt x="1653" y="336"/>
                    </a:lnTo>
                    <a:lnTo>
                      <a:pt x="1649" y="336"/>
                    </a:lnTo>
                    <a:lnTo>
                      <a:pt x="1646" y="336"/>
                    </a:lnTo>
                    <a:lnTo>
                      <a:pt x="1645" y="337"/>
                    </a:lnTo>
                    <a:lnTo>
                      <a:pt x="1642" y="338"/>
                    </a:lnTo>
                    <a:lnTo>
                      <a:pt x="1642" y="338"/>
                    </a:lnTo>
                    <a:lnTo>
                      <a:pt x="1641" y="343"/>
                    </a:lnTo>
                    <a:lnTo>
                      <a:pt x="1641" y="350"/>
                    </a:lnTo>
                    <a:lnTo>
                      <a:pt x="1641" y="350"/>
                    </a:lnTo>
                    <a:lnTo>
                      <a:pt x="1637" y="352"/>
                    </a:lnTo>
                    <a:lnTo>
                      <a:pt x="1631" y="355"/>
                    </a:lnTo>
                    <a:lnTo>
                      <a:pt x="1631" y="355"/>
                    </a:lnTo>
                    <a:lnTo>
                      <a:pt x="1618" y="389"/>
                    </a:lnTo>
                    <a:lnTo>
                      <a:pt x="1606" y="428"/>
                    </a:lnTo>
                    <a:lnTo>
                      <a:pt x="1596" y="468"/>
                    </a:lnTo>
                    <a:lnTo>
                      <a:pt x="1585" y="503"/>
                    </a:lnTo>
                    <a:lnTo>
                      <a:pt x="1585" y="503"/>
                    </a:lnTo>
                    <a:lnTo>
                      <a:pt x="1590" y="514"/>
                    </a:lnTo>
                    <a:lnTo>
                      <a:pt x="1592" y="520"/>
                    </a:lnTo>
                    <a:lnTo>
                      <a:pt x="1593" y="528"/>
                    </a:lnTo>
                    <a:lnTo>
                      <a:pt x="1593" y="528"/>
                    </a:lnTo>
                    <a:lnTo>
                      <a:pt x="1589" y="532"/>
                    </a:lnTo>
                    <a:lnTo>
                      <a:pt x="1583" y="536"/>
                    </a:lnTo>
                    <a:lnTo>
                      <a:pt x="1576" y="539"/>
                    </a:lnTo>
                    <a:lnTo>
                      <a:pt x="1569" y="542"/>
                    </a:lnTo>
                    <a:lnTo>
                      <a:pt x="1569" y="542"/>
                    </a:lnTo>
                    <a:lnTo>
                      <a:pt x="1544" y="605"/>
                    </a:lnTo>
                    <a:lnTo>
                      <a:pt x="1516" y="670"/>
                    </a:lnTo>
                    <a:lnTo>
                      <a:pt x="1516" y="670"/>
                    </a:lnTo>
                    <a:lnTo>
                      <a:pt x="1544" y="661"/>
                    </a:lnTo>
                    <a:lnTo>
                      <a:pt x="1572" y="651"/>
                    </a:lnTo>
                    <a:lnTo>
                      <a:pt x="1601" y="642"/>
                    </a:lnTo>
                    <a:lnTo>
                      <a:pt x="1632" y="633"/>
                    </a:lnTo>
                    <a:lnTo>
                      <a:pt x="1632" y="633"/>
                    </a:lnTo>
                    <a:lnTo>
                      <a:pt x="1638" y="616"/>
                    </a:lnTo>
                    <a:lnTo>
                      <a:pt x="1645" y="600"/>
                    </a:lnTo>
                    <a:lnTo>
                      <a:pt x="1662" y="564"/>
                    </a:lnTo>
                    <a:lnTo>
                      <a:pt x="1679" y="531"/>
                    </a:lnTo>
                    <a:lnTo>
                      <a:pt x="1693" y="496"/>
                    </a:lnTo>
                    <a:lnTo>
                      <a:pt x="1693" y="496"/>
                    </a:lnTo>
                    <a:lnTo>
                      <a:pt x="1693" y="491"/>
                    </a:lnTo>
                    <a:lnTo>
                      <a:pt x="1691" y="487"/>
                    </a:lnTo>
                    <a:lnTo>
                      <a:pt x="1687" y="480"/>
                    </a:lnTo>
                    <a:lnTo>
                      <a:pt x="1687" y="480"/>
                    </a:lnTo>
                    <a:lnTo>
                      <a:pt x="1696" y="469"/>
                    </a:lnTo>
                    <a:lnTo>
                      <a:pt x="1700" y="466"/>
                    </a:lnTo>
                    <a:lnTo>
                      <a:pt x="1703" y="465"/>
                    </a:lnTo>
                    <a:lnTo>
                      <a:pt x="1705" y="465"/>
                    </a:lnTo>
                    <a:lnTo>
                      <a:pt x="1705" y="465"/>
                    </a:lnTo>
                    <a:lnTo>
                      <a:pt x="1724" y="442"/>
                    </a:lnTo>
                    <a:lnTo>
                      <a:pt x="1742" y="418"/>
                    </a:lnTo>
                    <a:lnTo>
                      <a:pt x="1759" y="395"/>
                    </a:lnTo>
                    <a:lnTo>
                      <a:pt x="1774" y="369"/>
                    </a:lnTo>
                    <a:lnTo>
                      <a:pt x="1774" y="369"/>
                    </a:lnTo>
                    <a:lnTo>
                      <a:pt x="1771" y="365"/>
                    </a:lnTo>
                    <a:lnTo>
                      <a:pt x="1771" y="362"/>
                    </a:lnTo>
                    <a:lnTo>
                      <a:pt x="1771" y="362"/>
                    </a:lnTo>
                    <a:lnTo>
                      <a:pt x="1774" y="355"/>
                    </a:lnTo>
                    <a:lnTo>
                      <a:pt x="1778" y="351"/>
                    </a:lnTo>
                    <a:lnTo>
                      <a:pt x="1787" y="344"/>
                    </a:lnTo>
                    <a:lnTo>
                      <a:pt x="1787" y="344"/>
                    </a:lnTo>
                    <a:lnTo>
                      <a:pt x="1792" y="326"/>
                    </a:lnTo>
                    <a:lnTo>
                      <a:pt x="1798" y="307"/>
                    </a:lnTo>
                    <a:lnTo>
                      <a:pt x="1804" y="288"/>
                    </a:lnTo>
                    <a:lnTo>
                      <a:pt x="1811" y="268"/>
                    </a:lnTo>
                    <a:lnTo>
                      <a:pt x="1811" y="268"/>
                    </a:lnTo>
                    <a:lnTo>
                      <a:pt x="1820" y="246"/>
                    </a:lnTo>
                    <a:lnTo>
                      <a:pt x="1833" y="223"/>
                    </a:lnTo>
                    <a:lnTo>
                      <a:pt x="1846" y="199"/>
                    </a:lnTo>
                    <a:lnTo>
                      <a:pt x="1860" y="180"/>
                    </a:lnTo>
                    <a:lnTo>
                      <a:pt x="1860" y="180"/>
                    </a:lnTo>
                    <a:lnTo>
                      <a:pt x="1870" y="166"/>
                    </a:lnTo>
                    <a:lnTo>
                      <a:pt x="1878" y="153"/>
                    </a:lnTo>
                    <a:lnTo>
                      <a:pt x="1882" y="150"/>
                    </a:lnTo>
                    <a:lnTo>
                      <a:pt x="1888" y="147"/>
                    </a:lnTo>
                    <a:lnTo>
                      <a:pt x="1892" y="149"/>
                    </a:lnTo>
                    <a:lnTo>
                      <a:pt x="1898" y="154"/>
                    </a:lnTo>
                    <a:lnTo>
                      <a:pt x="1898" y="154"/>
                    </a:lnTo>
                    <a:lnTo>
                      <a:pt x="1898" y="156"/>
                    </a:lnTo>
                    <a:lnTo>
                      <a:pt x="1898" y="159"/>
                    </a:lnTo>
                    <a:lnTo>
                      <a:pt x="1895" y="161"/>
                    </a:lnTo>
                    <a:lnTo>
                      <a:pt x="1892" y="164"/>
                    </a:lnTo>
                    <a:lnTo>
                      <a:pt x="1892" y="166"/>
                    </a:lnTo>
                    <a:lnTo>
                      <a:pt x="1892" y="167"/>
                    </a:lnTo>
                    <a:lnTo>
                      <a:pt x="1892" y="167"/>
                    </a:lnTo>
                    <a:lnTo>
                      <a:pt x="1885" y="171"/>
                    </a:lnTo>
                    <a:lnTo>
                      <a:pt x="1879" y="177"/>
                    </a:lnTo>
                    <a:lnTo>
                      <a:pt x="1875" y="183"/>
                    </a:lnTo>
                    <a:lnTo>
                      <a:pt x="1871" y="190"/>
                    </a:lnTo>
                    <a:lnTo>
                      <a:pt x="1864" y="206"/>
                    </a:lnTo>
                    <a:lnTo>
                      <a:pt x="1857" y="222"/>
                    </a:lnTo>
                    <a:lnTo>
                      <a:pt x="1857" y="222"/>
                    </a:lnTo>
                    <a:lnTo>
                      <a:pt x="1868" y="209"/>
                    </a:lnTo>
                    <a:lnTo>
                      <a:pt x="1879" y="192"/>
                    </a:lnTo>
                    <a:lnTo>
                      <a:pt x="1889" y="177"/>
                    </a:lnTo>
                    <a:lnTo>
                      <a:pt x="1896" y="163"/>
                    </a:lnTo>
                    <a:lnTo>
                      <a:pt x="1896" y="163"/>
                    </a:lnTo>
                    <a:lnTo>
                      <a:pt x="1899" y="160"/>
                    </a:lnTo>
                    <a:lnTo>
                      <a:pt x="1902" y="160"/>
                    </a:lnTo>
                    <a:lnTo>
                      <a:pt x="1909" y="161"/>
                    </a:lnTo>
                    <a:lnTo>
                      <a:pt x="1914" y="164"/>
                    </a:lnTo>
                    <a:lnTo>
                      <a:pt x="1920" y="167"/>
                    </a:lnTo>
                    <a:lnTo>
                      <a:pt x="1920" y="167"/>
                    </a:lnTo>
                    <a:lnTo>
                      <a:pt x="1927" y="167"/>
                    </a:lnTo>
                    <a:lnTo>
                      <a:pt x="1934" y="169"/>
                    </a:lnTo>
                    <a:lnTo>
                      <a:pt x="1934" y="169"/>
                    </a:lnTo>
                    <a:lnTo>
                      <a:pt x="1938" y="171"/>
                    </a:lnTo>
                    <a:lnTo>
                      <a:pt x="1945" y="177"/>
                    </a:lnTo>
                    <a:lnTo>
                      <a:pt x="1945" y="177"/>
                    </a:lnTo>
                    <a:lnTo>
                      <a:pt x="1954" y="181"/>
                    </a:lnTo>
                    <a:lnTo>
                      <a:pt x="1962" y="185"/>
                    </a:lnTo>
                    <a:lnTo>
                      <a:pt x="1968" y="192"/>
                    </a:lnTo>
                    <a:lnTo>
                      <a:pt x="1971" y="197"/>
                    </a:lnTo>
                    <a:lnTo>
                      <a:pt x="1973" y="202"/>
                    </a:lnTo>
                    <a:lnTo>
                      <a:pt x="1973" y="202"/>
                    </a:lnTo>
                    <a:lnTo>
                      <a:pt x="1968" y="212"/>
                    </a:lnTo>
                    <a:lnTo>
                      <a:pt x="1962" y="223"/>
                    </a:lnTo>
                    <a:lnTo>
                      <a:pt x="1952" y="247"/>
                    </a:lnTo>
                    <a:lnTo>
                      <a:pt x="1941" y="272"/>
                    </a:lnTo>
                    <a:lnTo>
                      <a:pt x="1936" y="284"/>
                    </a:lnTo>
                    <a:lnTo>
                      <a:pt x="1930" y="295"/>
                    </a:lnTo>
                    <a:lnTo>
                      <a:pt x="1930" y="295"/>
                    </a:lnTo>
                    <a:lnTo>
                      <a:pt x="1920" y="310"/>
                    </a:lnTo>
                    <a:lnTo>
                      <a:pt x="1910" y="326"/>
                    </a:lnTo>
                    <a:lnTo>
                      <a:pt x="1898" y="338"/>
                    </a:lnTo>
                    <a:lnTo>
                      <a:pt x="1884" y="351"/>
                    </a:lnTo>
                    <a:lnTo>
                      <a:pt x="1884" y="351"/>
                    </a:lnTo>
                    <a:lnTo>
                      <a:pt x="1875" y="364"/>
                    </a:lnTo>
                    <a:lnTo>
                      <a:pt x="1871" y="371"/>
                    </a:lnTo>
                    <a:lnTo>
                      <a:pt x="1864" y="375"/>
                    </a:lnTo>
                    <a:lnTo>
                      <a:pt x="1864" y="375"/>
                    </a:lnTo>
                    <a:lnTo>
                      <a:pt x="1864" y="378"/>
                    </a:lnTo>
                    <a:lnTo>
                      <a:pt x="1865" y="379"/>
                    </a:lnTo>
                    <a:lnTo>
                      <a:pt x="1867" y="382"/>
                    </a:lnTo>
                    <a:lnTo>
                      <a:pt x="1865" y="386"/>
                    </a:lnTo>
                    <a:lnTo>
                      <a:pt x="1865" y="386"/>
                    </a:lnTo>
                    <a:lnTo>
                      <a:pt x="1857" y="392"/>
                    </a:lnTo>
                    <a:lnTo>
                      <a:pt x="1853" y="393"/>
                    </a:lnTo>
                    <a:lnTo>
                      <a:pt x="1849" y="393"/>
                    </a:lnTo>
                    <a:lnTo>
                      <a:pt x="1849" y="393"/>
                    </a:lnTo>
                    <a:lnTo>
                      <a:pt x="1836" y="420"/>
                    </a:lnTo>
                    <a:lnTo>
                      <a:pt x="1825" y="448"/>
                    </a:lnTo>
                    <a:lnTo>
                      <a:pt x="1813" y="476"/>
                    </a:lnTo>
                    <a:lnTo>
                      <a:pt x="1802" y="501"/>
                    </a:lnTo>
                    <a:lnTo>
                      <a:pt x="1802" y="501"/>
                    </a:lnTo>
                    <a:lnTo>
                      <a:pt x="1805" y="507"/>
                    </a:lnTo>
                    <a:lnTo>
                      <a:pt x="1805" y="512"/>
                    </a:lnTo>
                    <a:lnTo>
                      <a:pt x="1805" y="517"/>
                    </a:lnTo>
                    <a:lnTo>
                      <a:pt x="1802" y="522"/>
                    </a:lnTo>
                    <a:lnTo>
                      <a:pt x="1799" y="527"/>
                    </a:lnTo>
                    <a:lnTo>
                      <a:pt x="1794" y="529"/>
                    </a:lnTo>
                    <a:lnTo>
                      <a:pt x="1790" y="532"/>
                    </a:lnTo>
                    <a:lnTo>
                      <a:pt x="1783" y="534"/>
                    </a:lnTo>
                    <a:lnTo>
                      <a:pt x="1783" y="534"/>
                    </a:lnTo>
                    <a:lnTo>
                      <a:pt x="1754" y="577"/>
                    </a:lnTo>
                    <a:lnTo>
                      <a:pt x="1739" y="598"/>
                    </a:lnTo>
                    <a:lnTo>
                      <a:pt x="1724" y="618"/>
                    </a:lnTo>
                    <a:lnTo>
                      <a:pt x="1724" y="618"/>
                    </a:lnTo>
                    <a:lnTo>
                      <a:pt x="1747" y="616"/>
                    </a:lnTo>
                    <a:lnTo>
                      <a:pt x="1771" y="616"/>
                    </a:lnTo>
                    <a:lnTo>
                      <a:pt x="1794" y="618"/>
                    </a:lnTo>
                    <a:lnTo>
                      <a:pt x="1816" y="621"/>
                    </a:lnTo>
                    <a:lnTo>
                      <a:pt x="1839" y="623"/>
                    </a:lnTo>
                    <a:lnTo>
                      <a:pt x="1861" y="628"/>
                    </a:lnTo>
                    <a:lnTo>
                      <a:pt x="1906" y="637"/>
                    </a:lnTo>
                    <a:lnTo>
                      <a:pt x="1906" y="637"/>
                    </a:lnTo>
                    <a:lnTo>
                      <a:pt x="1927" y="650"/>
                    </a:lnTo>
                    <a:lnTo>
                      <a:pt x="1938" y="657"/>
                    </a:lnTo>
                    <a:lnTo>
                      <a:pt x="1950" y="663"/>
                    </a:lnTo>
                    <a:lnTo>
                      <a:pt x="1950" y="663"/>
                    </a:lnTo>
                    <a:lnTo>
                      <a:pt x="1955" y="664"/>
                    </a:lnTo>
                    <a:lnTo>
                      <a:pt x="1959" y="666"/>
                    </a:lnTo>
                    <a:lnTo>
                      <a:pt x="1962" y="667"/>
                    </a:lnTo>
                    <a:lnTo>
                      <a:pt x="1962" y="667"/>
                    </a:lnTo>
                    <a:lnTo>
                      <a:pt x="1971" y="675"/>
                    </a:lnTo>
                    <a:lnTo>
                      <a:pt x="1980" y="687"/>
                    </a:lnTo>
                    <a:lnTo>
                      <a:pt x="2000" y="713"/>
                    </a:lnTo>
                    <a:lnTo>
                      <a:pt x="2000" y="713"/>
                    </a:lnTo>
                    <a:lnTo>
                      <a:pt x="2007" y="724"/>
                    </a:lnTo>
                    <a:lnTo>
                      <a:pt x="2011" y="737"/>
                    </a:lnTo>
                    <a:lnTo>
                      <a:pt x="2016" y="750"/>
                    </a:lnTo>
                    <a:lnTo>
                      <a:pt x="2018" y="762"/>
                    </a:lnTo>
                    <a:lnTo>
                      <a:pt x="2018" y="762"/>
                    </a:lnTo>
                    <a:lnTo>
                      <a:pt x="2016" y="776"/>
                    </a:lnTo>
                    <a:lnTo>
                      <a:pt x="2013" y="790"/>
                    </a:lnTo>
                    <a:lnTo>
                      <a:pt x="2009" y="803"/>
                    </a:lnTo>
                    <a:lnTo>
                      <a:pt x="2003" y="816"/>
                    </a:lnTo>
                    <a:lnTo>
                      <a:pt x="1992" y="840"/>
                    </a:lnTo>
                    <a:lnTo>
                      <a:pt x="1979" y="863"/>
                    </a:lnTo>
                    <a:lnTo>
                      <a:pt x="1966" y="886"/>
                    </a:lnTo>
                    <a:lnTo>
                      <a:pt x="1954" y="908"/>
                    </a:lnTo>
                    <a:lnTo>
                      <a:pt x="1943" y="931"/>
                    </a:lnTo>
                    <a:lnTo>
                      <a:pt x="1938" y="944"/>
                    </a:lnTo>
                    <a:lnTo>
                      <a:pt x="1934" y="956"/>
                    </a:lnTo>
                    <a:lnTo>
                      <a:pt x="1934" y="956"/>
                    </a:lnTo>
                    <a:lnTo>
                      <a:pt x="1930" y="959"/>
                    </a:lnTo>
                    <a:lnTo>
                      <a:pt x="1929" y="963"/>
                    </a:lnTo>
                    <a:lnTo>
                      <a:pt x="1926" y="969"/>
                    </a:lnTo>
                    <a:lnTo>
                      <a:pt x="1923" y="972"/>
                    </a:lnTo>
                    <a:lnTo>
                      <a:pt x="1923" y="972"/>
                    </a:lnTo>
                    <a:lnTo>
                      <a:pt x="1920" y="986"/>
                    </a:lnTo>
                    <a:lnTo>
                      <a:pt x="1916" y="1000"/>
                    </a:lnTo>
                    <a:lnTo>
                      <a:pt x="1906" y="1026"/>
                    </a:lnTo>
                    <a:lnTo>
                      <a:pt x="1906" y="1026"/>
                    </a:lnTo>
                    <a:lnTo>
                      <a:pt x="1907" y="1049"/>
                    </a:lnTo>
                    <a:lnTo>
                      <a:pt x="1909" y="1059"/>
                    </a:lnTo>
                    <a:lnTo>
                      <a:pt x="1912" y="1071"/>
                    </a:lnTo>
                    <a:lnTo>
                      <a:pt x="1912" y="1071"/>
                    </a:lnTo>
                    <a:lnTo>
                      <a:pt x="1940" y="1073"/>
                    </a:lnTo>
                    <a:lnTo>
                      <a:pt x="1952" y="1071"/>
                    </a:lnTo>
                    <a:lnTo>
                      <a:pt x="1958" y="1070"/>
                    </a:lnTo>
                    <a:lnTo>
                      <a:pt x="1965" y="1068"/>
                    </a:lnTo>
                    <a:lnTo>
                      <a:pt x="1965" y="1068"/>
                    </a:lnTo>
                    <a:lnTo>
                      <a:pt x="1973" y="1071"/>
                    </a:lnTo>
                    <a:lnTo>
                      <a:pt x="1983" y="1073"/>
                    </a:lnTo>
                    <a:lnTo>
                      <a:pt x="2003" y="1074"/>
                    </a:lnTo>
                    <a:lnTo>
                      <a:pt x="2003" y="1074"/>
                    </a:lnTo>
                    <a:lnTo>
                      <a:pt x="2021" y="1084"/>
                    </a:lnTo>
                    <a:lnTo>
                      <a:pt x="2041" y="1094"/>
                    </a:lnTo>
                    <a:lnTo>
                      <a:pt x="2051" y="1099"/>
                    </a:lnTo>
                    <a:lnTo>
                      <a:pt x="2059" y="1106"/>
                    </a:lnTo>
                    <a:lnTo>
                      <a:pt x="2066" y="1113"/>
                    </a:lnTo>
                    <a:lnTo>
                      <a:pt x="2070" y="1122"/>
                    </a:lnTo>
                    <a:lnTo>
                      <a:pt x="2070" y="1122"/>
                    </a:lnTo>
                    <a:lnTo>
                      <a:pt x="2072" y="1126"/>
                    </a:lnTo>
                    <a:lnTo>
                      <a:pt x="2072" y="1127"/>
                    </a:lnTo>
                    <a:lnTo>
                      <a:pt x="2069" y="1129"/>
                    </a:lnTo>
                    <a:lnTo>
                      <a:pt x="2069" y="1129"/>
                    </a:lnTo>
                    <a:lnTo>
                      <a:pt x="2072" y="1130"/>
                    </a:lnTo>
                    <a:lnTo>
                      <a:pt x="2073" y="1132"/>
                    </a:lnTo>
                    <a:lnTo>
                      <a:pt x="2075" y="1133"/>
                    </a:lnTo>
                    <a:lnTo>
                      <a:pt x="2075" y="1133"/>
                    </a:lnTo>
                    <a:lnTo>
                      <a:pt x="2079" y="1160"/>
                    </a:lnTo>
                    <a:lnTo>
                      <a:pt x="2080" y="1185"/>
                    </a:lnTo>
                    <a:lnTo>
                      <a:pt x="2080" y="1212"/>
                    </a:lnTo>
                    <a:lnTo>
                      <a:pt x="2077" y="1237"/>
                    </a:lnTo>
                    <a:lnTo>
                      <a:pt x="2073" y="1262"/>
                    </a:lnTo>
                    <a:lnTo>
                      <a:pt x="2068" y="1288"/>
                    </a:lnTo>
                    <a:lnTo>
                      <a:pt x="2055" y="1335"/>
                    </a:lnTo>
                    <a:lnTo>
                      <a:pt x="2055" y="1335"/>
                    </a:lnTo>
                    <a:lnTo>
                      <a:pt x="2042" y="1361"/>
                    </a:lnTo>
                    <a:lnTo>
                      <a:pt x="2030" y="1386"/>
                    </a:lnTo>
                    <a:lnTo>
                      <a:pt x="2016" y="1412"/>
                    </a:lnTo>
                    <a:lnTo>
                      <a:pt x="2010" y="1425"/>
                    </a:lnTo>
                    <a:lnTo>
                      <a:pt x="2006" y="1439"/>
                    </a:lnTo>
                    <a:lnTo>
                      <a:pt x="2006" y="1439"/>
                    </a:lnTo>
                    <a:lnTo>
                      <a:pt x="1990" y="1457"/>
                    </a:lnTo>
                    <a:lnTo>
                      <a:pt x="1975" y="1476"/>
                    </a:lnTo>
                    <a:lnTo>
                      <a:pt x="1962" y="1494"/>
                    </a:lnTo>
                    <a:lnTo>
                      <a:pt x="1950" y="1515"/>
                    </a:lnTo>
                    <a:lnTo>
                      <a:pt x="1950" y="1515"/>
                    </a:lnTo>
                    <a:lnTo>
                      <a:pt x="1933" y="1532"/>
                    </a:lnTo>
                    <a:lnTo>
                      <a:pt x="1926" y="1542"/>
                    </a:lnTo>
                    <a:lnTo>
                      <a:pt x="1920" y="1553"/>
                    </a:lnTo>
                    <a:lnTo>
                      <a:pt x="1920" y="1553"/>
                    </a:lnTo>
                    <a:lnTo>
                      <a:pt x="1917" y="1554"/>
                    </a:lnTo>
                    <a:lnTo>
                      <a:pt x="1913" y="1554"/>
                    </a:lnTo>
                    <a:lnTo>
                      <a:pt x="1913" y="1554"/>
                    </a:lnTo>
                    <a:lnTo>
                      <a:pt x="1906" y="1564"/>
                    </a:lnTo>
                    <a:lnTo>
                      <a:pt x="1898" y="1574"/>
                    </a:lnTo>
                    <a:lnTo>
                      <a:pt x="1881" y="1591"/>
                    </a:lnTo>
                    <a:lnTo>
                      <a:pt x="1863" y="1608"/>
                    </a:lnTo>
                    <a:lnTo>
                      <a:pt x="1854" y="1617"/>
                    </a:lnTo>
                    <a:lnTo>
                      <a:pt x="1847" y="1626"/>
                    </a:lnTo>
                    <a:lnTo>
                      <a:pt x="1847" y="1626"/>
                    </a:lnTo>
                    <a:lnTo>
                      <a:pt x="1841" y="1629"/>
                    </a:lnTo>
                    <a:lnTo>
                      <a:pt x="1839" y="1630"/>
                    </a:lnTo>
                    <a:lnTo>
                      <a:pt x="1836" y="1631"/>
                    </a:lnTo>
                    <a:lnTo>
                      <a:pt x="1836" y="1631"/>
                    </a:lnTo>
                    <a:lnTo>
                      <a:pt x="1818" y="1648"/>
                    </a:lnTo>
                    <a:lnTo>
                      <a:pt x="1799" y="1664"/>
                    </a:lnTo>
                    <a:lnTo>
                      <a:pt x="1780" y="1678"/>
                    </a:lnTo>
                    <a:lnTo>
                      <a:pt x="1760" y="1692"/>
                    </a:lnTo>
                    <a:lnTo>
                      <a:pt x="1738" y="1704"/>
                    </a:lnTo>
                    <a:lnTo>
                      <a:pt x="1715" y="1716"/>
                    </a:lnTo>
                    <a:lnTo>
                      <a:pt x="1693" y="1727"/>
                    </a:lnTo>
                    <a:lnTo>
                      <a:pt x="1669" y="1737"/>
                    </a:lnTo>
                    <a:lnTo>
                      <a:pt x="1669" y="1737"/>
                    </a:lnTo>
                    <a:lnTo>
                      <a:pt x="1677" y="1747"/>
                    </a:lnTo>
                    <a:lnTo>
                      <a:pt x="1683" y="1752"/>
                    </a:lnTo>
                    <a:lnTo>
                      <a:pt x="1688" y="1756"/>
                    </a:lnTo>
                    <a:lnTo>
                      <a:pt x="1688" y="1756"/>
                    </a:lnTo>
                    <a:lnTo>
                      <a:pt x="1693" y="1761"/>
                    </a:lnTo>
                    <a:lnTo>
                      <a:pt x="1697" y="1768"/>
                    </a:lnTo>
                    <a:lnTo>
                      <a:pt x="1701" y="1783"/>
                    </a:lnTo>
                    <a:lnTo>
                      <a:pt x="1704" y="1800"/>
                    </a:lnTo>
                    <a:lnTo>
                      <a:pt x="1707" y="1813"/>
                    </a:lnTo>
                    <a:lnTo>
                      <a:pt x="1707" y="1813"/>
                    </a:lnTo>
                    <a:lnTo>
                      <a:pt x="1705" y="1820"/>
                    </a:lnTo>
                    <a:lnTo>
                      <a:pt x="1704" y="1829"/>
                    </a:lnTo>
                    <a:lnTo>
                      <a:pt x="1704" y="1829"/>
                    </a:lnTo>
                    <a:lnTo>
                      <a:pt x="1694" y="1846"/>
                    </a:lnTo>
                    <a:lnTo>
                      <a:pt x="1684" y="1859"/>
                    </a:lnTo>
                    <a:lnTo>
                      <a:pt x="1670" y="1872"/>
                    </a:lnTo>
                    <a:lnTo>
                      <a:pt x="1655" y="1884"/>
                    </a:lnTo>
                    <a:lnTo>
                      <a:pt x="1655" y="1884"/>
                    </a:lnTo>
                    <a:lnTo>
                      <a:pt x="1635" y="1895"/>
                    </a:lnTo>
                    <a:lnTo>
                      <a:pt x="1614" y="1905"/>
                    </a:lnTo>
                    <a:lnTo>
                      <a:pt x="1592" y="1914"/>
                    </a:lnTo>
                    <a:lnTo>
                      <a:pt x="1568" y="1921"/>
                    </a:lnTo>
                    <a:lnTo>
                      <a:pt x="1542" y="1926"/>
                    </a:lnTo>
                    <a:lnTo>
                      <a:pt x="1517" y="1929"/>
                    </a:lnTo>
                    <a:lnTo>
                      <a:pt x="1489" y="1932"/>
                    </a:lnTo>
                    <a:lnTo>
                      <a:pt x="1461" y="1933"/>
                    </a:lnTo>
                    <a:lnTo>
                      <a:pt x="1461" y="1933"/>
                    </a:lnTo>
                    <a:lnTo>
                      <a:pt x="1412" y="1933"/>
                    </a:lnTo>
                    <a:lnTo>
                      <a:pt x="1387" y="1933"/>
                    </a:lnTo>
                    <a:lnTo>
                      <a:pt x="1361" y="1933"/>
                    </a:lnTo>
                    <a:lnTo>
                      <a:pt x="1336" y="1932"/>
                    </a:lnTo>
                    <a:lnTo>
                      <a:pt x="1312" y="1928"/>
                    </a:lnTo>
                    <a:lnTo>
                      <a:pt x="1290" y="1924"/>
                    </a:lnTo>
                    <a:lnTo>
                      <a:pt x="1267" y="1917"/>
                    </a:lnTo>
                    <a:lnTo>
                      <a:pt x="1267" y="1917"/>
                    </a:lnTo>
                    <a:lnTo>
                      <a:pt x="1253" y="1914"/>
                    </a:lnTo>
                    <a:lnTo>
                      <a:pt x="1238" y="1911"/>
                    </a:lnTo>
                    <a:lnTo>
                      <a:pt x="1207" y="1904"/>
                    </a:lnTo>
                    <a:lnTo>
                      <a:pt x="1207" y="1904"/>
                    </a:lnTo>
                    <a:lnTo>
                      <a:pt x="1192" y="1901"/>
                    </a:lnTo>
                    <a:lnTo>
                      <a:pt x="1185" y="1898"/>
                    </a:lnTo>
                    <a:lnTo>
                      <a:pt x="1177" y="1895"/>
                    </a:lnTo>
                    <a:lnTo>
                      <a:pt x="1177" y="1895"/>
                    </a:lnTo>
                    <a:lnTo>
                      <a:pt x="1170" y="1897"/>
                    </a:lnTo>
                    <a:lnTo>
                      <a:pt x="1163" y="1897"/>
                    </a:lnTo>
                    <a:lnTo>
                      <a:pt x="1148" y="1897"/>
                    </a:lnTo>
                    <a:lnTo>
                      <a:pt x="1119" y="1893"/>
                    </a:lnTo>
                    <a:lnTo>
                      <a:pt x="1119" y="1893"/>
                    </a:lnTo>
                    <a:lnTo>
                      <a:pt x="1109" y="1897"/>
                    </a:lnTo>
                    <a:lnTo>
                      <a:pt x="1106" y="1901"/>
                    </a:lnTo>
                    <a:lnTo>
                      <a:pt x="1103" y="1905"/>
                    </a:lnTo>
                    <a:lnTo>
                      <a:pt x="1103" y="1905"/>
                    </a:lnTo>
                    <a:lnTo>
                      <a:pt x="1050" y="1926"/>
                    </a:lnTo>
                    <a:lnTo>
                      <a:pt x="1023" y="1936"/>
                    </a:lnTo>
                    <a:lnTo>
                      <a:pt x="994" y="1946"/>
                    </a:lnTo>
                    <a:lnTo>
                      <a:pt x="966" y="1954"/>
                    </a:lnTo>
                    <a:lnTo>
                      <a:pt x="935" y="1963"/>
                    </a:lnTo>
                    <a:lnTo>
                      <a:pt x="904" y="1968"/>
                    </a:lnTo>
                    <a:lnTo>
                      <a:pt x="873" y="1973"/>
                    </a:lnTo>
                    <a:lnTo>
                      <a:pt x="873" y="1973"/>
                    </a:lnTo>
                    <a:lnTo>
                      <a:pt x="822" y="1981"/>
                    </a:lnTo>
                    <a:lnTo>
                      <a:pt x="796" y="1982"/>
                    </a:lnTo>
                    <a:lnTo>
                      <a:pt x="783" y="1984"/>
                    </a:lnTo>
                    <a:lnTo>
                      <a:pt x="770" y="1982"/>
                    </a:lnTo>
                    <a:lnTo>
                      <a:pt x="770" y="1982"/>
                    </a:lnTo>
                    <a:lnTo>
                      <a:pt x="725" y="1980"/>
                    </a:lnTo>
                    <a:lnTo>
                      <a:pt x="681" y="1978"/>
                    </a:lnTo>
                    <a:lnTo>
                      <a:pt x="636" y="1975"/>
                    </a:lnTo>
                    <a:lnTo>
                      <a:pt x="592" y="1973"/>
                    </a:lnTo>
                    <a:lnTo>
                      <a:pt x="550" y="1967"/>
                    </a:lnTo>
                    <a:lnTo>
                      <a:pt x="529" y="1963"/>
                    </a:lnTo>
                    <a:lnTo>
                      <a:pt x="508" y="1959"/>
                    </a:lnTo>
                    <a:lnTo>
                      <a:pt x="488" y="1953"/>
                    </a:lnTo>
                    <a:lnTo>
                      <a:pt x="467" y="1946"/>
                    </a:lnTo>
                    <a:lnTo>
                      <a:pt x="448" y="1938"/>
                    </a:lnTo>
                    <a:lnTo>
                      <a:pt x="429" y="1929"/>
                    </a:lnTo>
                    <a:lnTo>
                      <a:pt x="429" y="1929"/>
                    </a:lnTo>
                    <a:lnTo>
                      <a:pt x="426" y="1928"/>
                    </a:lnTo>
                    <a:lnTo>
                      <a:pt x="425" y="1928"/>
                    </a:lnTo>
                    <a:lnTo>
                      <a:pt x="419" y="1929"/>
                    </a:lnTo>
                    <a:lnTo>
                      <a:pt x="419" y="1929"/>
                    </a:lnTo>
                    <a:lnTo>
                      <a:pt x="408" y="1922"/>
                    </a:lnTo>
                    <a:lnTo>
                      <a:pt x="397" y="1914"/>
                    </a:lnTo>
                    <a:lnTo>
                      <a:pt x="377" y="1898"/>
                    </a:lnTo>
                    <a:lnTo>
                      <a:pt x="377" y="1898"/>
                    </a:lnTo>
                    <a:lnTo>
                      <a:pt x="379" y="1894"/>
                    </a:lnTo>
                    <a:lnTo>
                      <a:pt x="380" y="1890"/>
                    </a:lnTo>
                    <a:lnTo>
                      <a:pt x="380" y="1890"/>
                    </a:lnTo>
                    <a:lnTo>
                      <a:pt x="377" y="1881"/>
                    </a:lnTo>
                    <a:lnTo>
                      <a:pt x="375" y="1872"/>
                    </a:lnTo>
                    <a:lnTo>
                      <a:pt x="373" y="1853"/>
                    </a:lnTo>
                    <a:lnTo>
                      <a:pt x="372" y="1836"/>
                    </a:lnTo>
                    <a:lnTo>
                      <a:pt x="372" y="1827"/>
                    </a:lnTo>
                    <a:lnTo>
                      <a:pt x="369" y="1818"/>
                    </a:lnTo>
                    <a:lnTo>
                      <a:pt x="369" y="1818"/>
                    </a:lnTo>
                    <a:lnTo>
                      <a:pt x="372" y="1811"/>
                    </a:lnTo>
                    <a:lnTo>
                      <a:pt x="373" y="1804"/>
                    </a:lnTo>
                    <a:lnTo>
                      <a:pt x="373" y="1796"/>
                    </a:lnTo>
                    <a:lnTo>
                      <a:pt x="372" y="1787"/>
                    </a:lnTo>
                    <a:lnTo>
                      <a:pt x="372" y="1787"/>
                    </a:lnTo>
                    <a:lnTo>
                      <a:pt x="377" y="1778"/>
                    </a:lnTo>
                    <a:lnTo>
                      <a:pt x="382" y="1766"/>
                    </a:lnTo>
                    <a:lnTo>
                      <a:pt x="386" y="1756"/>
                    </a:lnTo>
                    <a:lnTo>
                      <a:pt x="393" y="1748"/>
                    </a:lnTo>
                    <a:lnTo>
                      <a:pt x="393" y="1748"/>
                    </a:lnTo>
                    <a:lnTo>
                      <a:pt x="390" y="1744"/>
                    </a:lnTo>
                    <a:lnTo>
                      <a:pt x="387" y="1742"/>
                    </a:lnTo>
                    <a:lnTo>
                      <a:pt x="382" y="1738"/>
                    </a:lnTo>
                    <a:lnTo>
                      <a:pt x="375" y="1733"/>
                    </a:lnTo>
                    <a:lnTo>
                      <a:pt x="372" y="1730"/>
                    </a:lnTo>
                    <a:lnTo>
                      <a:pt x="370" y="1727"/>
                    </a:lnTo>
                    <a:lnTo>
                      <a:pt x="370" y="1727"/>
                    </a:lnTo>
                    <a:lnTo>
                      <a:pt x="377" y="1716"/>
                    </a:lnTo>
                    <a:lnTo>
                      <a:pt x="384" y="1706"/>
                    </a:lnTo>
                    <a:lnTo>
                      <a:pt x="401" y="1688"/>
                    </a:lnTo>
                    <a:lnTo>
                      <a:pt x="418" y="1669"/>
                    </a:lnTo>
                    <a:lnTo>
                      <a:pt x="426" y="1661"/>
                    </a:lnTo>
                    <a:lnTo>
                      <a:pt x="435" y="1651"/>
                    </a:lnTo>
                    <a:lnTo>
                      <a:pt x="435" y="1651"/>
                    </a:lnTo>
                    <a:lnTo>
                      <a:pt x="432" y="1646"/>
                    </a:lnTo>
                    <a:lnTo>
                      <a:pt x="429" y="1641"/>
                    </a:lnTo>
                    <a:lnTo>
                      <a:pt x="425" y="1639"/>
                    </a:lnTo>
                    <a:lnTo>
                      <a:pt x="419" y="1636"/>
                    </a:lnTo>
                    <a:lnTo>
                      <a:pt x="419" y="1636"/>
                    </a:lnTo>
                    <a:lnTo>
                      <a:pt x="408" y="1623"/>
                    </a:lnTo>
                    <a:lnTo>
                      <a:pt x="398" y="1609"/>
                    </a:lnTo>
                    <a:lnTo>
                      <a:pt x="390" y="1594"/>
                    </a:lnTo>
                    <a:lnTo>
                      <a:pt x="382" y="1578"/>
                    </a:lnTo>
                    <a:lnTo>
                      <a:pt x="367" y="1544"/>
                    </a:lnTo>
                    <a:lnTo>
                      <a:pt x="360" y="1529"/>
                    </a:lnTo>
                    <a:lnTo>
                      <a:pt x="352" y="1515"/>
                    </a:lnTo>
                    <a:lnTo>
                      <a:pt x="352" y="1515"/>
                    </a:lnTo>
                    <a:lnTo>
                      <a:pt x="351" y="1500"/>
                    </a:lnTo>
                    <a:lnTo>
                      <a:pt x="348" y="1485"/>
                    </a:lnTo>
                    <a:lnTo>
                      <a:pt x="342" y="1456"/>
                    </a:lnTo>
                    <a:lnTo>
                      <a:pt x="339" y="1441"/>
                    </a:lnTo>
                    <a:lnTo>
                      <a:pt x="338" y="1424"/>
                    </a:lnTo>
                    <a:lnTo>
                      <a:pt x="337" y="1408"/>
                    </a:lnTo>
                    <a:lnTo>
                      <a:pt x="337" y="1391"/>
                    </a:lnTo>
                    <a:lnTo>
                      <a:pt x="337" y="1391"/>
                    </a:lnTo>
                    <a:lnTo>
                      <a:pt x="339" y="1372"/>
                    </a:lnTo>
                    <a:lnTo>
                      <a:pt x="345" y="1352"/>
                    </a:lnTo>
                    <a:lnTo>
                      <a:pt x="351" y="1334"/>
                    </a:lnTo>
                    <a:lnTo>
                      <a:pt x="358" y="1314"/>
                    </a:lnTo>
                    <a:lnTo>
                      <a:pt x="358" y="1314"/>
                    </a:lnTo>
                    <a:lnTo>
                      <a:pt x="346" y="1306"/>
                    </a:lnTo>
                    <a:lnTo>
                      <a:pt x="335" y="1295"/>
                    </a:lnTo>
                    <a:lnTo>
                      <a:pt x="324" y="1285"/>
                    </a:lnTo>
                    <a:lnTo>
                      <a:pt x="311" y="1276"/>
                    </a:lnTo>
                    <a:lnTo>
                      <a:pt x="311" y="1276"/>
                    </a:lnTo>
                    <a:lnTo>
                      <a:pt x="310" y="1272"/>
                    </a:lnTo>
                    <a:lnTo>
                      <a:pt x="307" y="1266"/>
                    </a:lnTo>
                    <a:lnTo>
                      <a:pt x="307" y="1266"/>
                    </a:lnTo>
                    <a:lnTo>
                      <a:pt x="227" y="1198"/>
                    </a:lnTo>
                    <a:lnTo>
                      <a:pt x="185" y="1163"/>
                    </a:lnTo>
                    <a:lnTo>
                      <a:pt x="141" y="1130"/>
                    </a:lnTo>
                    <a:lnTo>
                      <a:pt x="141" y="1130"/>
                    </a:lnTo>
                    <a:lnTo>
                      <a:pt x="139" y="1126"/>
                    </a:lnTo>
                    <a:lnTo>
                      <a:pt x="136" y="1123"/>
                    </a:lnTo>
                    <a:lnTo>
                      <a:pt x="134" y="1119"/>
                    </a:lnTo>
                    <a:lnTo>
                      <a:pt x="134" y="1119"/>
                    </a:lnTo>
                    <a:lnTo>
                      <a:pt x="130" y="1118"/>
                    </a:lnTo>
                    <a:lnTo>
                      <a:pt x="125" y="1113"/>
                    </a:lnTo>
                    <a:lnTo>
                      <a:pt x="120" y="1111"/>
                    </a:lnTo>
                    <a:lnTo>
                      <a:pt x="116" y="1108"/>
                    </a:lnTo>
                    <a:lnTo>
                      <a:pt x="116" y="1108"/>
                    </a:lnTo>
                    <a:lnTo>
                      <a:pt x="105" y="1097"/>
                    </a:lnTo>
                    <a:lnTo>
                      <a:pt x="92" y="1085"/>
                    </a:lnTo>
                    <a:lnTo>
                      <a:pt x="67" y="1064"/>
                    </a:lnTo>
                    <a:lnTo>
                      <a:pt x="40" y="1045"/>
                    </a:lnTo>
                    <a:lnTo>
                      <a:pt x="15" y="1024"/>
                    </a:lnTo>
                    <a:lnTo>
                      <a:pt x="15" y="1024"/>
                    </a:lnTo>
                    <a:lnTo>
                      <a:pt x="7" y="1022"/>
                    </a:lnTo>
                    <a:lnTo>
                      <a:pt x="4" y="1022"/>
                    </a:lnTo>
                    <a:lnTo>
                      <a:pt x="0" y="1019"/>
                    </a:lnTo>
                    <a:lnTo>
                      <a:pt x="0" y="1019"/>
                    </a:lnTo>
                    <a:lnTo>
                      <a:pt x="4" y="1002"/>
                    </a:lnTo>
                    <a:lnTo>
                      <a:pt x="5" y="988"/>
                    </a:lnTo>
                    <a:lnTo>
                      <a:pt x="8" y="976"/>
                    </a:lnTo>
                    <a:lnTo>
                      <a:pt x="11" y="960"/>
                    </a:lnTo>
                    <a:lnTo>
                      <a:pt x="11" y="960"/>
                    </a:lnTo>
                    <a:lnTo>
                      <a:pt x="25" y="955"/>
                    </a:lnTo>
                    <a:lnTo>
                      <a:pt x="33" y="951"/>
                    </a:lnTo>
                    <a:lnTo>
                      <a:pt x="39" y="945"/>
                    </a:lnTo>
                    <a:lnTo>
                      <a:pt x="39" y="945"/>
                    </a:lnTo>
                    <a:lnTo>
                      <a:pt x="67" y="936"/>
                    </a:lnTo>
                    <a:lnTo>
                      <a:pt x="92" y="925"/>
                    </a:lnTo>
                    <a:lnTo>
                      <a:pt x="92" y="925"/>
                    </a:lnTo>
                    <a:lnTo>
                      <a:pt x="101" y="921"/>
                    </a:lnTo>
                    <a:lnTo>
                      <a:pt x="108" y="915"/>
                    </a:lnTo>
                    <a:lnTo>
                      <a:pt x="116" y="910"/>
                    </a:lnTo>
                    <a:lnTo>
                      <a:pt x="125" y="904"/>
                    </a:lnTo>
                    <a:lnTo>
                      <a:pt x="125" y="904"/>
                    </a:lnTo>
                    <a:lnTo>
                      <a:pt x="126" y="906"/>
                    </a:lnTo>
                    <a:lnTo>
                      <a:pt x="126" y="907"/>
                    </a:lnTo>
                    <a:lnTo>
                      <a:pt x="126" y="911"/>
                    </a:lnTo>
                    <a:lnTo>
                      <a:pt x="126" y="911"/>
                    </a:lnTo>
                    <a:lnTo>
                      <a:pt x="130" y="911"/>
                    </a:lnTo>
                    <a:lnTo>
                      <a:pt x="133" y="913"/>
                    </a:lnTo>
                    <a:lnTo>
                      <a:pt x="134" y="914"/>
                    </a:lnTo>
                    <a:lnTo>
                      <a:pt x="136" y="913"/>
                    </a:lnTo>
                    <a:lnTo>
                      <a:pt x="136" y="913"/>
                    </a:lnTo>
                    <a:lnTo>
                      <a:pt x="170" y="941"/>
                    </a:lnTo>
                    <a:lnTo>
                      <a:pt x="205" y="967"/>
                    </a:lnTo>
                    <a:lnTo>
                      <a:pt x="238" y="994"/>
                    </a:lnTo>
                    <a:lnTo>
                      <a:pt x="255" y="1008"/>
                    </a:lnTo>
                    <a:lnTo>
                      <a:pt x="272" y="1024"/>
                    </a:lnTo>
                    <a:lnTo>
                      <a:pt x="272" y="1024"/>
                    </a:lnTo>
                    <a:lnTo>
                      <a:pt x="286" y="1032"/>
                    </a:lnTo>
                    <a:lnTo>
                      <a:pt x="299" y="1042"/>
                    </a:lnTo>
                    <a:lnTo>
                      <a:pt x="324" y="1063"/>
                    </a:lnTo>
                    <a:lnTo>
                      <a:pt x="349" y="1083"/>
                    </a:lnTo>
                    <a:lnTo>
                      <a:pt x="362" y="1092"/>
                    </a:lnTo>
                    <a:lnTo>
                      <a:pt x="376" y="1101"/>
                    </a:lnTo>
                    <a:lnTo>
                      <a:pt x="376" y="1101"/>
                    </a:lnTo>
                    <a:lnTo>
                      <a:pt x="394" y="1120"/>
                    </a:lnTo>
                    <a:lnTo>
                      <a:pt x="412" y="1139"/>
                    </a:lnTo>
                    <a:lnTo>
                      <a:pt x="433" y="1156"/>
                    </a:lnTo>
                    <a:lnTo>
                      <a:pt x="455" y="1172"/>
                    </a:lnTo>
                    <a:lnTo>
                      <a:pt x="455" y="1172"/>
                    </a:lnTo>
                    <a:lnTo>
                      <a:pt x="463" y="1165"/>
                    </a:lnTo>
                    <a:lnTo>
                      <a:pt x="474" y="1158"/>
                    </a:lnTo>
                    <a:lnTo>
                      <a:pt x="494" y="1144"/>
                    </a:lnTo>
                    <a:lnTo>
                      <a:pt x="494" y="1144"/>
                    </a:lnTo>
                    <a:lnTo>
                      <a:pt x="488" y="1118"/>
                    </a:lnTo>
                    <a:lnTo>
                      <a:pt x="483" y="1088"/>
                    </a:lnTo>
                    <a:lnTo>
                      <a:pt x="473" y="1026"/>
                    </a:lnTo>
                    <a:lnTo>
                      <a:pt x="463" y="966"/>
                    </a:lnTo>
                    <a:lnTo>
                      <a:pt x="457" y="938"/>
                    </a:lnTo>
                    <a:lnTo>
                      <a:pt x="450" y="911"/>
                    </a:lnTo>
                    <a:lnTo>
                      <a:pt x="450" y="911"/>
                    </a:lnTo>
                    <a:lnTo>
                      <a:pt x="442" y="847"/>
                    </a:lnTo>
                    <a:lnTo>
                      <a:pt x="431" y="782"/>
                    </a:lnTo>
                    <a:lnTo>
                      <a:pt x="418" y="716"/>
                    </a:lnTo>
                    <a:lnTo>
                      <a:pt x="404" y="650"/>
                    </a:lnTo>
                    <a:lnTo>
                      <a:pt x="404" y="650"/>
                    </a:lnTo>
                    <a:lnTo>
                      <a:pt x="398" y="621"/>
                    </a:lnTo>
                    <a:lnTo>
                      <a:pt x="394" y="587"/>
                    </a:lnTo>
                    <a:lnTo>
                      <a:pt x="394" y="587"/>
                    </a:lnTo>
                    <a:lnTo>
                      <a:pt x="390" y="564"/>
                    </a:lnTo>
                    <a:lnTo>
                      <a:pt x="386" y="542"/>
                    </a:lnTo>
                    <a:lnTo>
                      <a:pt x="380" y="518"/>
                    </a:lnTo>
                    <a:lnTo>
                      <a:pt x="379" y="505"/>
                    </a:lnTo>
                    <a:lnTo>
                      <a:pt x="379" y="493"/>
                    </a:lnTo>
                    <a:lnTo>
                      <a:pt x="379" y="493"/>
                    </a:lnTo>
                    <a:lnTo>
                      <a:pt x="384" y="489"/>
                    </a:lnTo>
                    <a:lnTo>
                      <a:pt x="390" y="484"/>
                    </a:lnTo>
                    <a:lnTo>
                      <a:pt x="394" y="482"/>
                    </a:lnTo>
                    <a:lnTo>
                      <a:pt x="401" y="482"/>
                    </a:lnTo>
                    <a:lnTo>
                      <a:pt x="401" y="482"/>
                    </a:lnTo>
                    <a:lnTo>
                      <a:pt x="405" y="483"/>
                    </a:lnTo>
                    <a:lnTo>
                      <a:pt x="410" y="486"/>
                    </a:lnTo>
                    <a:lnTo>
                      <a:pt x="417" y="493"/>
                    </a:lnTo>
                    <a:lnTo>
                      <a:pt x="422" y="501"/>
                    </a:lnTo>
                    <a:lnTo>
                      <a:pt x="428" y="508"/>
                    </a:lnTo>
                    <a:lnTo>
                      <a:pt x="428" y="508"/>
                    </a:lnTo>
                    <a:lnTo>
                      <a:pt x="481" y="556"/>
                    </a:lnTo>
                    <a:lnTo>
                      <a:pt x="532" y="607"/>
                    </a:lnTo>
                    <a:lnTo>
                      <a:pt x="584" y="656"/>
                    </a:lnTo>
                    <a:lnTo>
                      <a:pt x="636" y="706"/>
                    </a:lnTo>
                    <a:lnTo>
                      <a:pt x="636" y="706"/>
                    </a:lnTo>
                    <a:lnTo>
                      <a:pt x="647" y="715"/>
                    </a:lnTo>
                    <a:lnTo>
                      <a:pt x="659" y="724"/>
                    </a:lnTo>
                    <a:lnTo>
                      <a:pt x="682" y="747"/>
                    </a:lnTo>
                    <a:lnTo>
                      <a:pt x="703" y="768"/>
                    </a:lnTo>
                    <a:lnTo>
                      <a:pt x="714" y="778"/>
                    </a:lnTo>
                    <a:lnTo>
                      <a:pt x="727" y="788"/>
                    </a:lnTo>
                    <a:lnTo>
                      <a:pt x="727" y="788"/>
                    </a:lnTo>
                    <a:lnTo>
                      <a:pt x="707" y="746"/>
                    </a:lnTo>
                    <a:lnTo>
                      <a:pt x="686" y="703"/>
                    </a:lnTo>
                    <a:lnTo>
                      <a:pt x="665" y="663"/>
                    </a:lnTo>
                    <a:lnTo>
                      <a:pt x="645" y="619"/>
                    </a:lnTo>
                    <a:lnTo>
                      <a:pt x="645" y="619"/>
                    </a:lnTo>
                    <a:lnTo>
                      <a:pt x="626" y="588"/>
                    </a:lnTo>
                    <a:lnTo>
                      <a:pt x="608" y="556"/>
                    </a:lnTo>
                    <a:lnTo>
                      <a:pt x="589" y="522"/>
                    </a:lnTo>
                    <a:lnTo>
                      <a:pt x="572" y="489"/>
                    </a:lnTo>
                    <a:lnTo>
                      <a:pt x="572" y="489"/>
                    </a:lnTo>
                    <a:lnTo>
                      <a:pt x="571" y="475"/>
                    </a:lnTo>
                    <a:lnTo>
                      <a:pt x="570" y="459"/>
                    </a:lnTo>
                    <a:lnTo>
                      <a:pt x="563" y="427"/>
                    </a:lnTo>
                    <a:lnTo>
                      <a:pt x="563" y="427"/>
                    </a:lnTo>
                    <a:lnTo>
                      <a:pt x="554" y="388"/>
                    </a:lnTo>
                    <a:lnTo>
                      <a:pt x="549" y="344"/>
                    </a:lnTo>
                    <a:lnTo>
                      <a:pt x="549" y="344"/>
                    </a:lnTo>
                    <a:lnTo>
                      <a:pt x="547" y="334"/>
                    </a:lnTo>
                    <a:lnTo>
                      <a:pt x="547" y="326"/>
                    </a:lnTo>
                    <a:lnTo>
                      <a:pt x="547" y="320"/>
                    </a:lnTo>
                    <a:lnTo>
                      <a:pt x="549" y="316"/>
                    </a:lnTo>
                    <a:lnTo>
                      <a:pt x="551" y="312"/>
                    </a:lnTo>
                    <a:lnTo>
                      <a:pt x="554" y="309"/>
                    </a:lnTo>
                    <a:lnTo>
                      <a:pt x="554" y="309"/>
                    </a:lnTo>
                    <a:lnTo>
                      <a:pt x="571" y="320"/>
                    </a:lnTo>
                    <a:lnTo>
                      <a:pt x="588" y="334"/>
                    </a:lnTo>
                    <a:lnTo>
                      <a:pt x="603" y="348"/>
                    </a:lnTo>
                    <a:lnTo>
                      <a:pt x="620" y="362"/>
                    </a:lnTo>
                    <a:lnTo>
                      <a:pt x="620" y="362"/>
                    </a:lnTo>
                    <a:lnTo>
                      <a:pt x="637" y="375"/>
                    </a:lnTo>
                    <a:lnTo>
                      <a:pt x="652" y="388"/>
                    </a:lnTo>
                    <a:lnTo>
                      <a:pt x="652" y="388"/>
                    </a:lnTo>
                    <a:lnTo>
                      <a:pt x="674" y="409"/>
                    </a:lnTo>
                    <a:lnTo>
                      <a:pt x="683" y="417"/>
                    </a:lnTo>
                    <a:lnTo>
                      <a:pt x="695" y="424"/>
                    </a:lnTo>
                    <a:lnTo>
                      <a:pt x="695" y="424"/>
                    </a:lnTo>
                    <a:lnTo>
                      <a:pt x="700" y="441"/>
                    </a:lnTo>
                    <a:lnTo>
                      <a:pt x="707" y="456"/>
                    </a:lnTo>
                    <a:lnTo>
                      <a:pt x="721" y="486"/>
                    </a:lnTo>
                    <a:lnTo>
                      <a:pt x="738" y="517"/>
                    </a:lnTo>
                    <a:lnTo>
                      <a:pt x="754" y="548"/>
                    </a:lnTo>
                    <a:lnTo>
                      <a:pt x="754" y="548"/>
                    </a:lnTo>
                    <a:lnTo>
                      <a:pt x="789" y="622"/>
                    </a:lnTo>
                    <a:lnTo>
                      <a:pt x="805" y="659"/>
                    </a:lnTo>
                    <a:lnTo>
                      <a:pt x="824" y="695"/>
                    </a:lnTo>
                    <a:lnTo>
                      <a:pt x="824" y="695"/>
                    </a:lnTo>
                    <a:lnTo>
                      <a:pt x="836" y="729"/>
                    </a:lnTo>
                    <a:lnTo>
                      <a:pt x="843" y="744"/>
                    </a:lnTo>
                    <a:lnTo>
                      <a:pt x="850" y="757"/>
                    </a:lnTo>
                    <a:lnTo>
                      <a:pt x="850" y="757"/>
                    </a:lnTo>
                    <a:lnTo>
                      <a:pt x="852" y="765"/>
                    </a:lnTo>
                    <a:lnTo>
                      <a:pt x="855" y="772"/>
                    </a:lnTo>
                    <a:lnTo>
                      <a:pt x="862" y="785"/>
                    </a:lnTo>
                    <a:lnTo>
                      <a:pt x="867" y="796"/>
                    </a:lnTo>
                    <a:lnTo>
                      <a:pt x="870" y="803"/>
                    </a:lnTo>
                    <a:lnTo>
                      <a:pt x="870" y="810"/>
                    </a:lnTo>
                    <a:lnTo>
                      <a:pt x="870" y="810"/>
                    </a:lnTo>
                    <a:lnTo>
                      <a:pt x="873" y="810"/>
                    </a:lnTo>
                    <a:lnTo>
                      <a:pt x="873" y="812"/>
                    </a:lnTo>
                    <a:lnTo>
                      <a:pt x="874" y="814"/>
                    </a:lnTo>
                    <a:lnTo>
                      <a:pt x="877" y="816"/>
                    </a:lnTo>
                    <a:lnTo>
                      <a:pt x="877" y="816"/>
                    </a:lnTo>
                    <a:lnTo>
                      <a:pt x="877" y="819"/>
                    </a:lnTo>
                    <a:lnTo>
                      <a:pt x="878" y="823"/>
                    </a:lnTo>
                    <a:lnTo>
                      <a:pt x="884" y="831"/>
                    </a:lnTo>
                    <a:lnTo>
                      <a:pt x="890" y="841"/>
                    </a:lnTo>
                    <a:lnTo>
                      <a:pt x="893" y="847"/>
                    </a:lnTo>
                    <a:lnTo>
                      <a:pt x="894" y="852"/>
                    </a:lnTo>
                    <a:lnTo>
                      <a:pt x="894" y="852"/>
                    </a:lnTo>
                    <a:close/>
                    <a:moveTo>
                      <a:pt x="1710" y="37"/>
                    </a:moveTo>
                    <a:lnTo>
                      <a:pt x="1710" y="37"/>
                    </a:lnTo>
                    <a:lnTo>
                      <a:pt x="1712" y="37"/>
                    </a:lnTo>
                    <a:lnTo>
                      <a:pt x="1714" y="37"/>
                    </a:lnTo>
                    <a:lnTo>
                      <a:pt x="1714" y="38"/>
                    </a:lnTo>
                    <a:lnTo>
                      <a:pt x="1715" y="38"/>
                    </a:lnTo>
                    <a:lnTo>
                      <a:pt x="1715" y="38"/>
                    </a:lnTo>
                    <a:lnTo>
                      <a:pt x="1715" y="34"/>
                    </a:lnTo>
                    <a:lnTo>
                      <a:pt x="1717" y="30"/>
                    </a:lnTo>
                    <a:lnTo>
                      <a:pt x="1717" y="27"/>
                    </a:lnTo>
                    <a:lnTo>
                      <a:pt x="1715" y="24"/>
                    </a:lnTo>
                    <a:lnTo>
                      <a:pt x="1715" y="24"/>
                    </a:lnTo>
                    <a:lnTo>
                      <a:pt x="1715" y="27"/>
                    </a:lnTo>
                    <a:lnTo>
                      <a:pt x="1714" y="30"/>
                    </a:lnTo>
                    <a:lnTo>
                      <a:pt x="1710" y="37"/>
                    </a:lnTo>
                    <a:lnTo>
                      <a:pt x="1710" y="37"/>
                    </a:lnTo>
                    <a:close/>
                    <a:moveTo>
                      <a:pt x="1651" y="142"/>
                    </a:moveTo>
                    <a:lnTo>
                      <a:pt x="1651" y="142"/>
                    </a:lnTo>
                    <a:lnTo>
                      <a:pt x="1656" y="129"/>
                    </a:lnTo>
                    <a:lnTo>
                      <a:pt x="1663" y="118"/>
                    </a:lnTo>
                    <a:lnTo>
                      <a:pt x="1681" y="97"/>
                    </a:lnTo>
                    <a:lnTo>
                      <a:pt x="1688" y="87"/>
                    </a:lnTo>
                    <a:lnTo>
                      <a:pt x="1697" y="76"/>
                    </a:lnTo>
                    <a:lnTo>
                      <a:pt x="1703" y="62"/>
                    </a:lnTo>
                    <a:lnTo>
                      <a:pt x="1705" y="46"/>
                    </a:lnTo>
                    <a:lnTo>
                      <a:pt x="1705" y="46"/>
                    </a:lnTo>
                    <a:lnTo>
                      <a:pt x="1703" y="48"/>
                    </a:lnTo>
                    <a:lnTo>
                      <a:pt x="1700" y="51"/>
                    </a:lnTo>
                    <a:lnTo>
                      <a:pt x="1694" y="56"/>
                    </a:lnTo>
                    <a:lnTo>
                      <a:pt x="1690" y="65"/>
                    </a:lnTo>
                    <a:lnTo>
                      <a:pt x="1684" y="70"/>
                    </a:lnTo>
                    <a:lnTo>
                      <a:pt x="1684" y="70"/>
                    </a:lnTo>
                    <a:lnTo>
                      <a:pt x="1679" y="74"/>
                    </a:lnTo>
                    <a:lnTo>
                      <a:pt x="1673" y="79"/>
                    </a:lnTo>
                    <a:lnTo>
                      <a:pt x="1660" y="86"/>
                    </a:lnTo>
                    <a:lnTo>
                      <a:pt x="1660" y="86"/>
                    </a:lnTo>
                    <a:lnTo>
                      <a:pt x="1648" y="97"/>
                    </a:lnTo>
                    <a:lnTo>
                      <a:pt x="1637" y="107"/>
                    </a:lnTo>
                    <a:lnTo>
                      <a:pt x="1637" y="107"/>
                    </a:lnTo>
                    <a:lnTo>
                      <a:pt x="1621" y="118"/>
                    </a:lnTo>
                    <a:lnTo>
                      <a:pt x="1614" y="124"/>
                    </a:lnTo>
                    <a:lnTo>
                      <a:pt x="1607" y="129"/>
                    </a:lnTo>
                    <a:lnTo>
                      <a:pt x="1607" y="129"/>
                    </a:lnTo>
                    <a:lnTo>
                      <a:pt x="1603" y="135"/>
                    </a:lnTo>
                    <a:lnTo>
                      <a:pt x="1599" y="140"/>
                    </a:lnTo>
                    <a:lnTo>
                      <a:pt x="1592" y="152"/>
                    </a:lnTo>
                    <a:lnTo>
                      <a:pt x="1592" y="152"/>
                    </a:lnTo>
                    <a:lnTo>
                      <a:pt x="1587" y="154"/>
                    </a:lnTo>
                    <a:lnTo>
                      <a:pt x="1583" y="157"/>
                    </a:lnTo>
                    <a:lnTo>
                      <a:pt x="1583" y="157"/>
                    </a:lnTo>
                    <a:lnTo>
                      <a:pt x="1578" y="164"/>
                    </a:lnTo>
                    <a:lnTo>
                      <a:pt x="1573" y="173"/>
                    </a:lnTo>
                    <a:lnTo>
                      <a:pt x="1565" y="191"/>
                    </a:lnTo>
                    <a:lnTo>
                      <a:pt x="1559" y="211"/>
                    </a:lnTo>
                    <a:lnTo>
                      <a:pt x="1555" y="232"/>
                    </a:lnTo>
                    <a:lnTo>
                      <a:pt x="1555" y="254"/>
                    </a:lnTo>
                    <a:lnTo>
                      <a:pt x="1557" y="264"/>
                    </a:lnTo>
                    <a:lnTo>
                      <a:pt x="1559" y="274"/>
                    </a:lnTo>
                    <a:lnTo>
                      <a:pt x="1562" y="284"/>
                    </a:lnTo>
                    <a:lnTo>
                      <a:pt x="1566" y="293"/>
                    </a:lnTo>
                    <a:lnTo>
                      <a:pt x="1571" y="302"/>
                    </a:lnTo>
                    <a:lnTo>
                      <a:pt x="1576" y="310"/>
                    </a:lnTo>
                    <a:lnTo>
                      <a:pt x="1576" y="310"/>
                    </a:lnTo>
                    <a:lnTo>
                      <a:pt x="1575" y="285"/>
                    </a:lnTo>
                    <a:lnTo>
                      <a:pt x="1576" y="261"/>
                    </a:lnTo>
                    <a:lnTo>
                      <a:pt x="1578" y="250"/>
                    </a:lnTo>
                    <a:lnTo>
                      <a:pt x="1580" y="240"/>
                    </a:lnTo>
                    <a:lnTo>
                      <a:pt x="1585" y="233"/>
                    </a:lnTo>
                    <a:lnTo>
                      <a:pt x="1590" y="226"/>
                    </a:lnTo>
                    <a:lnTo>
                      <a:pt x="1590" y="226"/>
                    </a:lnTo>
                    <a:lnTo>
                      <a:pt x="1586" y="250"/>
                    </a:lnTo>
                    <a:lnTo>
                      <a:pt x="1585" y="274"/>
                    </a:lnTo>
                    <a:lnTo>
                      <a:pt x="1585" y="285"/>
                    </a:lnTo>
                    <a:lnTo>
                      <a:pt x="1586" y="296"/>
                    </a:lnTo>
                    <a:lnTo>
                      <a:pt x="1587" y="307"/>
                    </a:lnTo>
                    <a:lnTo>
                      <a:pt x="1590" y="317"/>
                    </a:lnTo>
                    <a:lnTo>
                      <a:pt x="1590" y="317"/>
                    </a:lnTo>
                    <a:lnTo>
                      <a:pt x="1596" y="319"/>
                    </a:lnTo>
                    <a:lnTo>
                      <a:pt x="1600" y="319"/>
                    </a:lnTo>
                    <a:lnTo>
                      <a:pt x="1604" y="317"/>
                    </a:lnTo>
                    <a:lnTo>
                      <a:pt x="1608" y="315"/>
                    </a:lnTo>
                    <a:lnTo>
                      <a:pt x="1614" y="309"/>
                    </a:lnTo>
                    <a:lnTo>
                      <a:pt x="1618" y="299"/>
                    </a:lnTo>
                    <a:lnTo>
                      <a:pt x="1625" y="279"/>
                    </a:lnTo>
                    <a:lnTo>
                      <a:pt x="1630" y="271"/>
                    </a:lnTo>
                    <a:lnTo>
                      <a:pt x="1635" y="264"/>
                    </a:lnTo>
                    <a:lnTo>
                      <a:pt x="1635" y="264"/>
                    </a:lnTo>
                    <a:lnTo>
                      <a:pt x="1634" y="274"/>
                    </a:lnTo>
                    <a:lnTo>
                      <a:pt x="1632" y="284"/>
                    </a:lnTo>
                    <a:lnTo>
                      <a:pt x="1627" y="300"/>
                    </a:lnTo>
                    <a:lnTo>
                      <a:pt x="1620" y="316"/>
                    </a:lnTo>
                    <a:lnTo>
                      <a:pt x="1613" y="329"/>
                    </a:lnTo>
                    <a:lnTo>
                      <a:pt x="1613" y="329"/>
                    </a:lnTo>
                    <a:lnTo>
                      <a:pt x="1627" y="317"/>
                    </a:lnTo>
                    <a:lnTo>
                      <a:pt x="1641" y="306"/>
                    </a:lnTo>
                    <a:lnTo>
                      <a:pt x="1648" y="300"/>
                    </a:lnTo>
                    <a:lnTo>
                      <a:pt x="1653" y="295"/>
                    </a:lnTo>
                    <a:lnTo>
                      <a:pt x="1659" y="288"/>
                    </a:lnTo>
                    <a:lnTo>
                      <a:pt x="1663" y="279"/>
                    </a:lnTo>
                    <a:lnTo>
                      <a:pt x="1663" y="279"/>
                    </a:lnTo>
                    <a:lnTo>
                      <a:pt x="1665" y="270"/>
                    </a:lnTo>
                    <a:lnTo>
                      <a:pt x="1667" y="260"/>
                    </a:lnTo>
                    <a:lnTo>
                      <a:pt x="1670" y="250"/>
                    </a:lnTo>
                    <a:lnTo>
                      <a:pt x="1673" y="246"/>
                    </a:lnTo>
                    <a:lnTo>
                      <a:pt x="1677" y="242"/>
                    </a:lnTo>
                    <a:lnTo>
                      <a:pt x="1677" y="242"/>
                    </a:lnTo>
                    <a:lnTo>
                      <a:pt x="1674" y="256"/>
                    </a:lnTo>
                    <a:lnTo>
                      <a:pt x="1672" y="268"/>
                    </a:lnTo>
                    <a:lnTo>
                      <a:pt x="1667" y="281"/>
                    </a:lnTo>
                    <a:lnTo>
                      <a:pt x="1663" y="291"/>
                    </a:lnTo>
                    <a:lnTo>
                      <a:pt x="1658" y="300"/>
                    </a:lnTo>
                    <a:lnTo>
                      <a:pt x="1651" y="310"/>
                    </a:lnTo>
                    <a:lnTo>
                      <a:pt x="1642" y="317"/>
                    </a:lnTo>
                    <a:lnTo>
                      <a:pt x="1635" y="326"/>
                    </a:lnTo>
                    <a:lnTo>
                      <a:pt x="1635" y="326"/>
                    </a:lnTo>
                    <a:lnTo>
                      <a:pt x="1642" y="324"/>
                    </a:lnTo>
                    <a:lnTo>
                      <a:pt x="1649" y="322"/>
                    </a:lnTo>
                    <a:lnTo>
                      <a:pt x="1653" y="317"/>
                    </a:lnTo>
                    <a:lnTo>
                      <a:pt x="1658" y="313"/>
                    </a:lnTo>
                    <a:lnTo>
                      <a:pt x="1666" y="305"/>
                    </a:lnTo>
                    <a:lnTo>
                      <a:pt x="1676" y="293"/>
                    </a:lnTo>
                    <a:lnTo>
                      <a:pt x="1676" y="293"/>
                    </a:lnTo>
                    <a:lnTo>
                      <a:pt x="1700" y="268"/>
                    </a:lnTo>
                    <a:lnTo>
                      <a:pt x="1710" y="254"/>
                    </a:lnTo>
                    <a:lnTo>
                      <a:pt x="1714" y="247"/>
                    </a:lnTo>
                    <a:lnTo>
                      <a:pt x="1717" y="239"/>
                    </a:lnTo>
                    <a:lnTo>
                      <a:pt x="1717" y="239"/>
                    </a:lnTo>
                    <a:lnTo>
                      <a:pt x="1724" y="230"/>
                    </a:lnTo>
                    <a:lnTo>
                      <a:pt x="1729" y="220"/>
                    </a:lnTo>
                    <a:lnTo>
                      <a:pt x="1736" y="199"/>
                    </a:lnTo>
                    <a:lnTo>
                      <a:pt x="1743" y="177"/>
                    </a:lnTo>
                    <a:lnTo>
                      <a:pt x="1750" y="154"/>
                    </a:lnTo>
                    <a:lnTo>
                      <a:pt x="1750" y="154"/>
                    </a:lnTo>
                    <a:lnTo>
                      <a:pt x="1750" y="152"/>
                    </a:lnTo>
                    <a:lnTo>
                      <a:pt x="1747" y="150"/>
                    </a:lnTo>
                    <a:lnTo>
                      <a:pt x="1746" y="150"/>
                    </a:lnTo>
                    <a:lnTo>
                      <a:pt x="1746" y="147"/>
                    </a:lnTo>
                    <a:lnTo>
                      <a:pt x="1746" y="147"/>
                    </a:lnTo>
                    <a:lnTo>
                      <a:pt x="1747" y="146"/>
                    </a:lnTo>
                    <a:lnTo>
                      <a:pt x="1749" y="145"/>
                    </a:lnTo>
                    <a:lnTo>
                      <a:pt x="1750" y="143"/>
                    </a:lnTo>
                    <a:lnTo>
                      <a:pt x="1750" y="140"/>
                    </a:lnTo>
                    <a:lnTo>
                      <a:pt x="1750" y="140"/>
                    </a:lnTo>
                    <a:lnTo>
                      <a:pt x="1745" y="143"/>
                    </a:lnTo>
                    <a:lnTo>
                      <a:pt x="1740" y="147"/>
                    </a:lnTo>
                    <a:lnTo>
                      <a:pt x="1731" y="157"/>
                    </a:lnTo>
                    <a:lnTo>
                      <a:pt x="1725" y="163"/>
                    </a:lnTo>
                    <a:lnTo>
                      <a:pt x="1718" y="167"/>
                    </a:lnTo>
                    <a:lnTo>
                      <a:pt x="1711" y="171"/>
                    </a:lnTo>
                    <a:lnTo>
                      <a:pt x="1703" y="173"/>
                    </a:lnTo>
                    <a:lnTo>
                      <a:pt x="1703" y="173"/>
                    </a:lnTo>
                    <a:lnTo>
                      <a:pt x="1704" y="166"/>
                    </a:lnTo>
                    <a:lnTo>
                      <a:pt x="1704" y="160"/>
                    </a:lnTo>
                    <a:lnTo>
                      <a:pt x="1710" y="149"/>
                    </a:lnTo>
                    <a:lnTo>
                      <a:pt x="1715" y="138"/>
                    </a:lnTo>
                    <a:lnTo>
                      <a:pt x="1719" y="126"/>
                    </a:lnTo>
                    <a:lnTo>
                      <a:pt x="1719" y="126"/>
                    </a:lnTo>
                    <a:lnTo>
                      <a:pt x="1722" y="117"/>
                    </a:lnTo>
                    <a:lnTo>
                      <a:pt x="1724" y="105"/>
                    </a:lnTo>
                    <a:lnTo>
                      <a:pt x="1724" y="94"/>
                    </a:lnTo>
                    <a:lnTo>
                      <a:pt x="1722" y="83"/>
                    </a:lnTo>
                    <a:lnTo>
                      <a:pt x="1722" y="83"/>
                    </a:lnTo>
                    <a:lnTo>
                      <a:pt x="1724" y="83"/>
                    </a:lnTo>
                    <a:lnTo>
                      <a:pt x="1724" y="81"/>
                    </a:lnTo>
                    <a:lnTo>
                      <a:pt x="1725" y="79"/>
                    </a:lnTo>
                    <a:lnTo>
                      <a:pt x="1726" y="76"/>
                    </a:lnTo>
                    <a:lnTo>
                      <a:pt x="1726" y="76"/>
                    </a:lnTo>
                    <a:lnTo>
                      <a:pt x="1725" y="67"/>
                    </a:lnTo>
                    <a:lnTo>
                      <a:pt x="1726" y="59"/>
                    </a:lnTo>
                    <a:lnTo>
                      <a:pt x="1726" y="51"/>
                    </a:lnTo>
                    <a:lnTo>
                      <a:pt x="1724" y="42"/>
                    </a:lnTo>
                    <a:lnTo>
                      <a:pt x="1724" y="42"/>
                    </a:lnTo>
                    <a:lnTo>
                      <a:pt x="1717" y="70"/>
                    </a:lnTo>
                    <a:lnTo>
                      <a:pt x="1707" y="97"/>
                    </a:lnTo>
                    <a:lnTo>
                      <a:pt x="1703" y="108"/>
                    </a:lnTo>
                    <a:lnTo>
                      <a:pt x="1696" y="121"/>
                    </a:lnTo>
                    <a:lnTo>
                      <a:pt x="1688" y="131"/>
                    </a:lnTo>
                    <a:lnTo>
                      <a:pt x="1679" y="139"/>
                    </a:lnTo>
                    <a:lnTo>
                      <a:pt x="1679" y="139"/>
                    </a:lnTo>
                    <a:lnTo>
                      <a:pt x="1674" y="147"/>
                    </a:lnTo>
                    <a:lnTo>
                      <a:pt x="1667" y="156"/>
                    </a:lnTo>
                    <a:lnTo>
                      <a:pt x="1663" y="159"/>
                    </a:lnTo>
                    <a:lnTo>
                      <a:pt x="1659" y="161"/>
                    </a:lnTo>
                    <a:lnTo>
                      <a:pt x="1655" y="163"/>
                    </a:lnTo>
                    <a:lnTo>
                      <a:pt x="1651" y="164"/>
                    </a:lnTo>
                    <a:lnTo>
                      <a:pt x="1651" y="164"/>
                    </a:lnTo>
                    <a:lnTo>
                      <a:pt x="1667" y="145"/>
                    </a:lnTo>
                    <a:lnTo>
                      <a:pt x="1684" y="124"/>
                    </a:lnTo>
                    <a:lnTo>
                      <a:pt x="1691" y="112"/>
                    </a:lnTo>
                    <a:lnTo>
                      <a:pt x="1698" y="101"/>
                    </a:lnTo>
                    <a:lnTo>
                      <a:pt x="1703" y="88"/>
                    </a:lnTo>
                    <a:lnTo>
                      <a:pt x="1705" y="74"/>
                    </a:lnTo>
                    <a:lnTo>
                      <a:pt x="1705" y="74"/>
                    </a:lnTo>
                    <a:lnTo>
                      <a:pt x="1693" y="93"/>
                    </a:lnTo>
                    <a:lnTo>
                      <a:pt x="1680" y="111"/>
                    </a:lnTo>
                    <a:lnTo>
                      <a:pt x="1666" y="128"/>
                    </a:lnTo>
                    <a:lnTo>
                      <a:pt x="1659" y="135"/>
                    </a:lnTo>
                    <a:lnTo>
                      <a:pt x="1651" y="142"/>
                    </a:lnTo>
                    <a:lnTo>
                      <a:pt x="1651" y="142"/>
                    </a:lnTo>
                    <a:close/>
                    <a:moveTo>
                      <a:pt x="1846" y="223"/>
                    </a:moveTo>
                    <a:lnTo>
                      <a:pt x="1846" y="223"/>
                    </a:lnTo>
                    <a:lnTo>
                      <a:pt x="1830" y="254"/>
                    </a:lnTo>
                    <a:lnTo>
                      <a:pt x="1816" y="288"/>
                    </a:lnTo>
                    <a:lnTo>
                      <a:pt x="1806" y="320"/>
                    </a:lnTo>
                    <a:lnTo>
                      <a:pt x="1802" y="336"/>
                    </a:lnTo>
                    <a:lnTo>
                      <a:pt x="1801" y="351"/>
                    </a:lnTo>
                    <a:lnTo>
                      <a:pt x="1801" y="351"/>
                    </a:lnTo>
                    <a:lnTo>
                      <a:pt x="1812" y="357"/>
                    </a:lnTo>
                    <a:lnTo>
                      <a:pt x="1823" y="362"/>
                    </a:lnTo>
                    <a:lnTo>
                      <a:pt x="1836" y="366"/>
                    </a:lnTo>
                    <a:lnTo>
                      <a:pt x="1851" y="369"/>
                    </a:lnTo>
                    <a:lnTo>
                      <a:pt x="1851" y="369"/>
                    </a:lnTo>
                    <a:lnTo>
                      <a:pt x="1857" y="362"/>
                    </a:lnTo>
                    <a:lnTo>
                      <a:pt x="1860" y="359"/>
                    </a:lnTo>
                    <a:lnTo>
                      <a:pt x="1861" y="355"/>
                    </a:lnTo>
                    <a:lnTo>
                      <a:pt x="1861" y="355"/>
                    </a:lnTo>
                    <a:lnTo>
                      <a:pt x="1874" y="345"/>
                    </a:lnTo>
                    <a:lnTo>
                      <a:pt x="1885" y="336"/>
                    </a:lnTo>
                    <a:lnTo>
                      <a:pt x="1895" y="326"/>
                    </a:lnTo>
                    <a:lnTo>
                      <a:pt x="1903" y="315"/>
                    </a:lnTo>
                    <a:lnTo>
                      <a:pt x="1920" y="289"/>
                    </a:lnTo>
                    <a:lnTo>
                      <a:pt x="1937" y="264"/>
                    </a:lnTo>
                    <a:lnTo>
                      <a:pt x="1937" y="264"/>
                    </a:lnTo>
                    <a:lnTo>
                      <a:pt x="1937" y="258"/>
                    </a:lnTo>
                    <a:lnTo>
                      <a:pt x="1938" y="254"/>
                    </a:lnTo>
                    <a:lnTo>
                      <a:pt x="1943" y="243"/>
                    </a:lnTo>
                    <a:lnTo>
                      <a:pt x="1948" y="233"/>
                    </a:lnTo>
                    <a:lnTo>
                      <a:pt x="1952" y="223"/>
                    </a:lnTo>
                    <a:lnTo>
                      <a:pt x="1952" y="223"/>
                    </a:lnTo>
                    <a:lnTo>
                      <a:pt x="1954" y="218"/>
                    </a:lnTo>
                    <a:lnTo>
                      <a:pt x="1957" y="209"/>
                    </a:lnTo>
                    <a:lnTo>
                      <a:pt x="1955" y="202"/>
                    </a:lnTo>
                    <a:lnTo>
                      <a:pt x="1954" y="199"/>
                    </a:lnTo>
                    <a:lnTo>
                      <a:pt x="1951" y="198"/>
                    </a:lnTo>
                    <a:lnTo>
                      <a:pt x="1951" y="198"/>
                    </a:lnTo>
                    <a:lnTo>
                      <a:pt x="1947" y="213"/>
                    </a:lnTo>
                    <a:lnTo>
                      <a:pt x="1940" y="229"/>
                    </a:lnTo>
                    <a:lnTo>
                      <a:pt x="1934" y="243"/>
                    </a:lnTo>
                    <a:lnTo>
                      <a:pt x="1926" y="257"/>
                    </a:lnTo>
                    <a:lnTo>
                      <a:pt x="1909" y="282"/>
                    </a:lnTo>
                    <a:lnTo>
                      <a:pt x="1891" y="306"/>
                    </a:lnTo>
                    <a:lnTo>
                      <a:pt x="1891" y="306"/>
                    </a:lnTo>
                    <a:lnTo>
                      <a:pt x="1879" y="322"/>
                    </a:lnTo>
                    <a:lnTo>
                      <a:pt x="1875" y="326"/>
                    </a:lnTo>
                    <a:lnTo>
                      <a:pt x="1871" y="329"/>
                    </a:lnTo>
                    <a:lnTo>
                      <a:pt x="1867" y="330"/>
                    </a:lnTo>
                    <a:lnTo>
                      <a:pt x="1861" y="331"/>
                    </a:lnTo>
                    <a:lnTo>
                      <a:pt x="1861" y="331"/>
                    </a:lnTo>
                    <a:lnTo>
                      <a:pt x="1879" y="307"/>
                    </a:lnTo>
                    <a:lnTo>
                      <a:pt x="1899" y="284"/>
                    </a:lnTo>
                    <a:lnTo>
                      <a:pt x="1917" y="257"/>
                    </a:lnTo>
                    <a:lnTo>
                      <a:pt x="1924" y="244"/>
                    </a:lnTo>
                    <a:lnTo>
                      <a:pt x="1931" y="229"/>
                    </a:lnTo>
                    <a:lnTo>
                      <a:pt x="1931" y="229"/>
                    </a:lnTo>
                    <a:lnTo>
                      <a:pt x="1936" y="219"/>
                    </a:lnTo>
                    <a:lnTo>
                      <a:pt x="1940" y="208"/>
                    </a:lnTo>
                    <a:lnTo>
                      <a:pt x="1940" y="202"/>
                    </a:lnTo>
                    <a:lnTo>
                      <a:pt x="1940" y="197"/>
                    </a:lnTo>
                    <a:lnTo>
                      <a:pt x="1938" y="191"/>
                    </a:lnTo>
                    <a:lnTo>
                      <a:pt x="1936" y="187"/>
                    </a:lnTo>
                    <a:lnTo>
                      <a:pt x="1936" y="187"/>
                    </a:lnTo>
                    <a:lnTo>
                      <a:pt x="1931" y="188"/>
                    </a:lnTo>
                    <a:lnTo>
                      <a:pt x="1929" y="192"/>
                    </a:lnTo>
                    <a:lnTo>
                      <a:pt x="1923" y="201"/>
                    </a:lnTo>
                    <a:lnTo>
                      <a:pt x="1913" y="223"/>
                    </a:lnTo>
                    <a:lnTo>
                      <a:pt x="1913" y="223"/>
                    </a:lnTo>
                    <a:lnTo>
                      <a:pt x="1903" y="247"/>
                    </a:lnTo>
                    <a:lnTo>
                      <a:pt x="1898" y="257"/>
                    </a:lnTo>
                    <a:lnTo>
                      <a:pt x="1895" y="260"/>
                    </a:lnTo>
                    <a:lnTo>
                      <a:pt x="1891" y="263"/>
                    </a:lnTo>
                    <a:lnTo>
                      <a:pt x="1891" y="263"/>
                    </a:lnTo>
                    <a:lnTo>
                      <a:pt x="1892" y="253"/>
                    </a:lnTo>
                    <a:lnTo>
                      <a:pt x="1895" y="243"/>
                    </a:lnTo>
                    <a:lnTo>
                      <a:pt x="1902" y="226"/>
                    </a:lnTo>
                    <a:lnTo>
                      <a:pt x="1910" y="209"/>
                    </a:lnTo>
                    <a:lnTo>
                      <a:pt x="1913" y="201"/>
                    </a:lnTo>
                    <a:lnTo>
                      <a:pt x="1916" y="192"/>
                    </a:lnTo>
                    <a:lnTo>
                      <a:pt x="1916" y="192"/>
                    </a:lnTo>
                    <a:lnTo>
                      <a:pt x="1896" y="222"/>
                    </a:lnTo>
                    <a:lnTo>
                      <a:pt x="1896" y="222"/>
                    </a:lnTo>
                    <a:lnTo>
                      <a:pt x="1888" y="239"/>
                    </a:lnTo>
                    <a:lnTo>
                      <a:pt x="1882" y="247"/>
                    </a:lnTo>
                    <a:lnTo>
                      <a:pt x="1875" y="253"/>
                    </a:lnTo>
                    <a:lnTo>
                      <a:pt x="1875" y="253"/>
                    </a:lnTo>
                    <a:lnTo>
                      <a:pt x="1877" y="242"/>
                    </a:lnTo>
                    <a:lnTo>
                      <a:pt x="1881" y="232"/>
                    </a:lnTo>
                    <a:lnTo>
                      <a:pt x="1885" y="222"/>
                    </a:lnTo>
                    <a:lnTo>
                      <a:pt x="1891" y="213"/>
                    </a:lnTo>
                    <a:lnTo>
                      <a:pt x="1903" y="197"/>
                    </a:lnTo>
                    <a:lnTo>
                      <a:pt x="1909" y="187"/>
                    </a:lnTo>
                    <a:lnTo>
                      <a:pt x="1912" y="177"/>
                    </a:lnTo>
                    <a:lnTo>
                      <a:pt x="1912" y="177"/>
                    </a:lnTo>
                    <a:lnTo>
                      <a:pt x="1907" y="176"/>
                    </a:lnTo>
                    <a:lnTo>
                      <a:pt x="1903" y="176"/>
                    </a:lnTo>
                    <a:lnTo>
                      <a:pt x="1900" y="177"/>
                    </a:lnTo>
                    <a:lnTo>
                      <a:pt x="1898" y="180"/>
                    </a:lnTo>
                    <a:lnTo>
                      <a:pt x="1893" y="187"/>
                    </a:lnTo>
                    <a:lnTo>
                      <a:pt x="1889" y="194"/>
                    </a:lnTo>
                    <a:lnTo>
                      <a:pt x="1889" y="194"/>
                    </a:lnTo>
                    <a:lnTo>
                      <a:pt x="1872" y="218"/>
                    </a:lnTo>
                    <a:lnTo>
                      <a:pt x="1864" y="230"/>
                    </a:lnTo>
                    <a:lnTo>
                      <a:pt x="1857" y="244"/>
                    </a:lnTo>
                    <a:lnTo>
                      <a:pt x="1857" y="244"/>
                    </a:lnTo>
                    <a:lnTo>
                      <a:pt x="1853" y="260"/>
                    </a:lnTo>
                    <a:lnTo>
                      <a:pt x="1851" y="264"/>
                    </a:lnTo>
                    <a:lnTo>
                      <a:pt x="1849" y="267"/>
                    </a:lnTo>
                    <a:lnTo>
                      <a:pt x="1846" y="270"/>
                    </a:lnTo>
                    <a:lnTo>
                      <a:pt x="1841" y="270"/>
                    </a:lnTo>
                    <a:lnTo>
                      <a:pt x="1841" y="270"/>
                    </a:lnTo>
                    <a:lnTo>
                      <a:pt x="1837" y="265"/>
                    </a:lnTo>
                    <a:lnTo>
                      <a:pt x="1837" y="260"/>
                    </a:lnTo>
                    <a:lnTo>
                      <a:pt x="1837" y="253"/>
                    </a:lnTo>
                    <a:lnTo>
                      <a:pt x="1839" y="246"/>
                    </a:lnTo>
                    <a:lnTo>
                      <a:pt x="1843" y="233"/>
                    </a:lnTo>
                    <a:lnTo>
                      <a:pt x="1844" y="227"/>
                    </a:lnTo>
                    <a:lnTo>
                      <a:pt x="1846" y="223"/>
                    </a:lnTo>
                    <a:lnTo>
                      <a:pt x="1846" y="223"/>
                    </a:lnTo>
                    <a:close/>
                    <a:moveTo>
                      <a:pt x="567" y="396"/>
                    </a:moveTo>
                    <a:lnTo>
                      <a:pt x="567" y="396"/>
                    </a:lnTo>
                    <a:lnTo>
                      <a:pt x="572" y="397"/>
                    </a:lnTo>
                    <a:lnTo>
                      <a:pt x="575" y="399"/>
                    </a:lnTo>
                    <a:lnTo>
                      <a:pt x="578" y="400"/>
                    </a:lnTo>
                    <a:lnTo>
                      <a:pt x="578" y="400"/>
                    </a:lnTo>
                    <a:lnTo>
                      <a:pt x="578" y="396"/>
                    </a:lnTo>
                    <a:lnTo>
                      <a:pt x="578" y="390"/>
                    </a:lnTo>
                    <a:lnTo>
                      <a:pt x="577" y="381"/>
                    </a:lnTo>
                    <a:lnTo>
                      <a:pt x="577" y="381"/>
                    </a:lnTo>
                    <a:lnTo>
                      <a:pt x="579" y="376"/>
                    </a:lnTo>
                    <a:lnTo>
                      <a:pt x="582" y="375"/>
                    </a:lnTo>
                    <a:lnTo>
                      <a:pt x="585" y="373"/>
                    </a:lnTo>
                    <a:lnTo>
                      <a:pt x="588" y="373"/>
                    </a:lnTo>
                    <a:lnTo>
                      <a:pt x="595" y="375"/>
                    </a:lnTo>
                    <a:lnTo>
                      <a:pt x="601" y="381"/>
                    </a:lnTo>
                    <a:lnTo>
                      <a:pt x="601" y="381"/>
                    </a:lnTo>
                    <a:lnTo>
                      <a:pt x="596" y="366"/>
                    </a:lnTo>
                    <a:lnTo>
                      <a:pt x="595" y="359"/>
                    </a:lnTo>
                    <a:lnTo>
                      <a:pt x="595" y="352"/>
                    </a:lnTo>
                    <a:lnTo>
                      <a:pt x="595" y="352"/>
                    </a:lnTo>
                    <a:lnTo>
                      <a:pt x="585" y="345"/>
                    </a:lnTo>
                    <a:lnTo>
                      <a:pt x="577" y="338"/>
                    </a:lnTo>
                    <a:lnTo>
                      <a:pt x="570" y="331"/>
                    </a:lnTo>
                    <a:lnTo>
                      <a:pt x="560" y="326"/>
                    </a:lnTo>
                    <a:lnTo>
                      <a:pt x="560" y="326"/>
                    </a:lnTo>
                    <a:lnTo>
                      <a:pt x="560" y="344"/>
                    </a:lnTo>
                    <a:lnTo>
                      <a:pt x="563" y="362"/>
                    </a:lnTo>
                    <a:lnTo>
                      <a:pt x="565" y="379"/>
                    </a:lnTo>
                    <a:lnTo>
                      <a:pt x="567" y="396"/>
                    </a:lnTo>
                    <a:lnTo>
                      <a:pt x="567" y="396"/>
                    </a:lnTo>
                    <a:close/>
                    <a:moveTo>
                      <a:pt x="1615" y="343"/>
                    </a:moveTo>
                    <a:lnTo>
                      <a:pt x="1615" y="343"/>
                    </a:lnTo>
                    <a:lnTo>
                      <a:pt x="1607" y="338"/>
                    </a:lnTo>
                    <a:lnTo>
                      <a:pt x="1599" y="334"/>
                    </a:lnTo>
                    <a:lnTo>
                      <a:pt x="1590" y="331"/>
                    </a:lnTo>
                    <a:lnTo>
                      <a:pt x="1586" y="330"/>
                    </a:lnTo>
                    <a:lnTo>
                      <a:pt x="1583" y="331"/>
                    </a:lnTo>
                    <a:lnTo>
                      <a:pt x="1583" y="331"/>
                    </a:lnTo>
                    <a:lnTo>
                      <a:pt x="1589" y="337"/>
                    </a:lnTo>
                    <a:lnTo>
                      <a:pt x="1597" y="340"/>
                    </a:lnTo>
                    <a:lnTo>
                      <a:pt x="1606" y="343"/>
                    </a:lnTo>
                    <a:lnTo>
                      <a:pt x="1615" y="343"/>
                    </a:lnTo>
                    <a:lnTo>
                      <a:pt x="1615" y="343"/>
                    </a:lnTo>
                    <a:close/>
                    <a:moveTo>
                      <a:pt x="1524" y="424"/>
                    </a:moveTo>
                    <a:lnTo>
                      <a:pt x="1524" y="424"/>
                    </a:lnTo>
                    <a:lnTo>
                      <a:pt x="1513" y="454"/>
                    </a:lnTo>
                    <a:lnTo>
                      <a:pt x="1507" y="470"/>
                    </a:lnTo>
                    <a:lnTo>
                      <a:pt x="1503" y="486"/>
                    </a:lnTo>
                    <a:lnTo>
                      <a:pt x="1503" y="486"/>
                    </a:lnTo>
                    <a:lnTo>
                      <a:pt x="1512" y="493"/>
                    </a:lnTo>
                    <a:lnTo>
                      <a:pt x="1521" y="501"/>
                    </a:lnTo>
                    <a:lnTo>
                      <a:pt x="1521" y="501"/>
                    </a:lnTo>
                    <a:lnTo>
                      <a:pt x="1535" y="475"/>
                    </a:lnTo>
                    <a:lnTo>
                      <a:pt x="1548" y="446"/>
                    </a:lnTo>
                    <a:lnTo>
                      <a:pt x="1558" y="417"/>
                    </a:lnTo>
                    <a:lnTo>
                      <a:pt x="1566" y="388"/>
                    </a:lnTo>
                    <a:lnTo>
                      <a:pt x="1566" y="388"/>
                    </a:lnTo>
                    <a:lnTo>
                      <a:pt x="1565" y="393"/>
                    </a:lnTo>
                    <a:lnTo>
                      <a:pt x="1564" y="395"/>
                    </a:lnTo>
                    <a:lnTo>
                      <a:pt x="1561" y="395"/>
                    </a:lnTo>
                    <a:lnTo>
                      <a:pt x="1561" y="395"/>
                    </a:lnTo>
                    <a:lnTo>
                      <a:pt x="1557" y="395"/>
                    </a:lnTo>
                    <a:lnTo>
                      <a:pt x="1554" y="393"/>
                    </a:lnTo>
                    <a:lnTo>
                      <a:pt x="1551" y="390"/>
                    </a:lnTo>
                    <a:lnTo>
                      <a:pt x="1551" y="385"/>
                    </a:lnTo>
                    <a:lnTo>
                      <a:pt x="1551" y="385"/>
                    </a:lnTo>
                    <a:lnTo>
                      <a:pt x="1554" y="383"/>
                    </a:lnTo>
                    <a:lnTo>
                      <a:pt x="1558" y="382"/>
                    </a:lnTo>
                    <a:lnTo>
                      <a:pt x="1558" y="382"/>
                    </a:lnTo>
                    <a:lnTo>
                      <a:pt x="1562" y="382"/>
                    </a:lnTo>
                    <a:lnTo>
                      <a:pt x="1565" y="385"/>
                    </a:lnTo>
                    <a:lnTo>
                      <a:pt x="1568" y="386"/>
                    </a:lnTo>
                    <a:lnTo>
                      <a:pt x="1569" y="386"/>
                    </a:lnTo>
                    <a:lnTo>
                      <a:pt x="1571" y="385"/>
                    </a:lnTo>
                    <a:lnTo>
                      <a:pt x="1571" y="385"/>
                    </a:lnTo>
                    <a:lnTo>
                      <a:pt x="1576" y="365"/>
                    </a:lnTo>
                    <a:lnTo>
                      <a:pt x="1583" y="347"/>
                    </a:lnTo>
                    <a:lnTo>
                      <a:pt x="1583" y="347"/>
                    </a:lnTo>
                    <a:lnTo>
                      <a:pt x="1579" y="344"/>
                    </a:lnTo>
                    <a:lnTo>
                      <a:pt x="1576" y="341"/>
                    </a:lnTo>
                    <a:lnTo>
                      <a:pt x="1575" y="338"/>
                    </a:lnTo>
                    <a:lnTo>
                      <a:pt x="1571" y="337"/>
                    </a:lnTo>
                    <a:lnTo>
                      <a:pt x="1571" y="337"/>
                    </a:lnTo>
                    <a:lnTo>
                      <a:pt x="1547" y="381"/>
                    </a:lnTo>
                    <a:lnTo>
                      <a:pt x="1524" y="424"/>
                    </a:lnTo>
                    <a:lnTo>
                      <a:pt x="1524" y="424"/>
                    </a:lnTo>
                    <a:close/>
                    <a:moveTo>
                      <a:pt x="1592" y="352"/>
                    </a:moveTo>
                    <a:lnTo>
                      <a:pt x="1592" y="352"/>
                    </a:lnTo>
                    <a:lnTo>
                      <a:pt x="1576" y="390"/>
                    </a:lnTo>
                    <a:lnTo>
                      <a:pt x="1562" y="430"/>
                    </a:lnTo>
                    <a:lnTo>
                      <a:pt x="1548" y="468"/>
                    </a:lnTo>
                    <a:lnTo>
                      <a:pt x="1531" y="507"/>
                    </a:lnTo>
                    <a:lnTo>
                      <a:pt x="1531" y="507"/>
                    </a:lnTo>
                    <a:lnTo>
                      <a:pt x="1547" y="510"/>
                    </a:lnTo>
                    <a:lnTo>
                      <a:pt x="1555" y="511"/>
                    </a:lnTo>
                    <a:lnTo>
                      <a:pt x="1564" y="510"/>
                    </a:lnTo>
                    <a:lnTo>
                      <a:pt x="1564" y="510"/>
                    </a:lnTo>
                    <a:lnTo>
                      <a:pt x="1568" y="503"/>
                    </a:lnTo>
                    <a:lnTo>
                      <a:pt x="1573" y="498"/>
                    </a:lnTo>
                    <a:lnTo>
                      <a:pt x="1573" y="498"/>
                    </a:lnTo>
                    <a:lnTo>
                      <a:pt x="1578" y="483"/>
                    </a:lnTo>
                    <a:lnTo>
                      <a:pt x="1582" y="466"/>
                    </a:lnTo>
                    <a:lnTo>
                      <a:pt x="1593" y="431"/>
                    </a:lnTo>
                    <a:lnTo>
                      <a:pt x="1606" y="395"/>
                    </a:lnTo>
                    <a:lnTo>
                      <a:pt x="1610" y="376"/>
                    </a:lnTo>
                    <a:lnTo>
                      <a:pt x="1613" y="358"/>
                    </a:lnTo>
                    <a:lnTo>
                      <a:pt x="1613" y="358"/>
                    </a:lnTo>
                    <a:lnTo>
                      <a:pt x="1603" y="354"/>
                    </a:lnTo>
                    <a:lnTo>
                      <a:pt x="1597" y="352"/>
                    </a:lnTo>
                    <a:lnTo>
                      <a:pt x="1592" y="352"/>
                    </a:lnTo>
                    <a:lnTo>
                      <a:pt x="1592" y="352"/>
                    </a:lnTo>
                    <a:close/>
                    <a:moveTo>
                      <a:pt x="1850" y="382"/>
                    </a:moveTo>
                    <a:lnTo>
                      <a:pt x="1850" y="382"/>
                    </a:lnTo>
                    <a:lnTo>
                      <a:pt x="1847" y="379"/>
                    </a:lnTo>
                    <a:lnTo>
                      <a:pt x="1846" y="376"/>
                    </a:lnTo>
                    <a:lnTo>
                      <a:pt x="1846" y="376"/>
                    </a:lnTo>
                    <a:lnTo>
                      <a:pt x="1837" y="376"/>
                    </a:lnTo>
                    <a:lnTo>
                      <a:pt x="1829" y="376"/>
                    </a:lnTo>
                    <a:lnTo>
                      <a:pt x="1823" y="373"/>
                    </a:lnTo>
                    <a:lnTo>
                      <a:pt x="1816" y="369"/>
                    </a:lnTo>
                    <a:lnTo>
                      <a:pt x="1805" y="362"/>
                    </a:lnTo>
                    <a:lnTo>
                      <a:pt x="1799" y="361"/>
                    </a:lnTo>
                    <a:lnTo>
                      <a:pt x="1792" y="361"/>
                    </a:lnTo>
                    <a:lnTo>
                      <a:pt x="1792" y="361"/>
                    </a:lnTo>
                    <a:lnTo>
                      <a:pt x="1794" y="362"/>
                    </a:lnTo>
                    <a:lnTo>
                      <a:pt x="1792" y="364"/>
                    </a:lnTo>
                    <a:lnTo>
                      <a:pt x="1792" y="366"/>
                    </a:lnTo>
                    <a:lnTo>
                      <a:pt x="1792" y="371"/>
                    </a:lnTo>
                    <a:lnTo>
                      <a:pt x="1792" y="371"/>
                    </a:lnTo>
                    <a:lnTo>
                      <a:pt x="1805" y="375"/>
                    </a:lnTo>
                    <a:lnTo>
                      <a:pt x="1820" y="381"/>
                    </a:lnTo>
                    <a:lnTo>
                      <a:pt x="1834" y="382"/>
                    </a:lnTo>
                    <a:lnTo>
                      <a:pt x="1841" y="382"/>
                    </a:lnTo>
                    <a:lnTo>
                      <a:pt x="1850" y="382"/>
                    </a:lnTo>
                    <a:lnTo>
                      <a:pt x="1850" y="382"/>
                    </a:lnTo>
                    <a:close/>
                    <a:moveTo>
                      <a:pt x="610" y="372"/>
                    </a:moveTo>
                    <a:lnTo>
                      <a:pt x="610" y="372"/>
                    </a:lnTo>
                    <a:lnTo>
                      <a:pt x="615" y="381"/>
                    </a:lnTo>
                    <a:lnTo>
                      <a:pt x="616" y="386"/>
                    </a:lnTo>
                    <a:lnTo>
                      <a:pt x="617" y="390"/>
                    </a:lnTo>
                    <a:lnTo>
                      <a:pt x="617" y="390"/>
                    </a:lnTo>
                    <a:lnTo>
                      <a:pt x="616" y="393"/>
                    </a:lnTo>
                    <a:lnTo>
                      <a:pt x="613" y="396"/>
                    </a:lnTo>
                    <a:lnTo>
                      <a:pt x="608" y="397"/>
                    </a:lnTo>
                    <a:lnTo>
                      <a:pt x="608" y="397"/>
                    </a:lnTo>
                    <a:lnTo>
                      <a:pt x="620" y="417"/>
                    </a:lnTo>
                    <a:lnTo>
                      <a:pt x="634" y="435"/>
                    </a:lnTo>
                    <a:lnTo>
                      <a:pt x="643" y="444"/>
                    </a:lnTo>
                    <a:lnTo>
                      <a:pt x="652" y="451"/>
                    </a:lnTo>
                    <a:lnTo>
                      <a:pt x="662" y="455"/>
                    </a:lnTo>
                    <a:lnTo>
                      <a:pt x="674" y="458"/>
                    </a:lnTo>
                    <a:lnTo>
                      <a:pt x="674" y="458"/>
                    </a:lnTo>
                    <a:lnTo>
                      <a:pt x="678" y="451"/>
                    </a:lnTo>
                    <a:lnTo>
                      <a:pt x="679" y="445"/>
                    </a:lnTo>
                    <a:lnTo>
                      <a:pt x="679" y="439"/>
                    </a:lnTo>
                    <a:lnTo>
                      <a:pt x="678" y="434"/>
                    </a:lnTo>
                    <a:lnTo>
                      <a:pt x="675" y="428"/>
                    </a:lnTo>
                    <a:lnTo>
                      <a:pt x="672" y="424"/>
                    </a:lnTo>
                    <a:lnTo>
                      <a:pt x="662" y="414"/>
                    </a:lnTo>
                    <a:lnTo>
                      <a:pt x="641" y="397"/>
                    </a:lnTo>
                    <a:lnTo>
                      <a:pt x="633" y="388"/>
                    </a:lnTo>
                    <a:lnTo>
                      <a:pt x="630" y="383"/>
                    </a:lnTo>
                    <a:lnTo>
                      <a:pt x="629" y="379"/>
                    </a:lnTo>
                    <a:lnTo>
                      <a:pt x="629" y="379"/>
                    </a:lnTo>
                    <a:lnTo>
                      <a:pt x="624" y="379"/>
                    </a:lnTo>
                    <a:lnTo>
                      <a:pt x="622" y="378"/>
                    </a:lnTo>
                    <a:lnTo>
                      <a:pt x="616" y="373"/>
                    </a:lnTo>
                    <a:lnTo>
                      <a:pt x="613" y="371"/>
                    </a:lnTo>
                    <a:lnTo>
                      <a:pt x="612" y="371"/>
                    </a:lnTo>
                    <a:lnTo>
                      <a:pt x="610" y="372"/>
                    </a:lnTo>
                    <a:lnTo>
                      <a:pt x="610" y="372"/>
                    </a:lnTo>
                    <a:close/>
                    <a:moveTo>
                      <a:pt x="1780" y="379"/>
                    </a:moveTo>
                    <a:lnTo>
                      <a:pt x="1780" y="379"/>
                    </a:lnTo>
                    <a:lnTo>
                      <a:pt x="1764" y="400"/>
                    </a:lnTo>
                    <a:lnTo>
                      <a:pt x="1750" y="421"/>
                    </a:lnTo>
                    <a:lnTo>
                      <a:pt x="1750" y="421"/>
                    </a:lnTo>
                    <a:lnTo>
                      <a:pt x="1745" y="430"/>
                    </a:lnTo>
                    <a:lnTo>
                      <a:pt x="1738" y="438"/>
                    </a:lnTo>
                    <a:lnTo>
                      <a:pt x="1725" y="455"/>
                    </a:lnTo>
                    <a:lnTo>
                      <a:pt x="1721" y="463"/>
                    </a:lnTo>
                    <a:lnTo>
                      <a:pt x="1719" y="466"/>
                    </a:lnTo>
                    <a:lnTo>
                      <a:pt x="1719" y="470"/>
                    </a:lnTo>
                    <a:lnTo>
                      <a:pt x="1721" y="473"/>
                    </a:lnTo>
                    <a:lnTo>
                      <a:pt x="1722" y="477"/>
                    </a:lnTo>
                    <a:lnTo>
                      <a:pt x="1726" y="482"/>
                    </a:lnTo>
                    <a:lnTo>
                      <a:pt x="1731" y="484"/>
                    </a:lnTo>
                    <a:lnTo>
                      <a:pt x="1731" y="484"/>
                    </a:lnTo>
                    <a:lnTo>
                      <a:pt x="1736" y="476"/>
                    </a:lnTo>
                    <a:lnTo>
                      <a:pt x="1740" y="469"/>
                    </a:lnTo>
                    <a:lnTo>
                      <a:pt x="1746" y="461"/>
                    </a:lnTo>
                    <a:lnTo>
                      <a:pt x="1749" y="451"/>
                    </a:lnTo>
                    <a:lnTo>
                      <a:pt x="1749" y="451"/>
                    </a:lnTo>
                    <a:lnTo>
                      <a:pt x="1756" y="444"/>
                    </a:lnTo>
                    <a:lnTo>
                      <a:pt x="1761" y="437"/>
                    </a:lnTo>
                    <a:lnTo>
                      <a:pt x="1773" y="417"/>
                    </a:lnTo>
                    <a:lnTo>
                      <a:pt x="1773" y="417"/>
                    </a:lnTo>
                    <a:lnTo>
                      <a:pt x="1778" y="407"/>
                    </a:lnTo>
                    <a:lnTo>
                      <a:pt x="1783" y="397"/>
                    </a:lnTo>
                    <a:lnTo>
                      <a:pt x="1784" y="388"/>
                    </a:lnTo>
                    <a:lnTo>
                      <a:pt x="1785" y="383"/>
                    </a:lnTo>
                    <a:lnTo>
                      <a:pt x="1784" y="379"/>
                    </a:lnTo>
                    <a:lnTo>
                      <a:pt x="1784" y="379"/>
                    </a:lnTo>
                    <a:lnTo>
                      <a:pt x="1780" y="379"/>
                    </a:lnTo>
                    <a:lnTo>
                      <a:pt x="1780" y="379"/>
                    </a:lnTo>
                    <a:close/>
                    <a:moveTo>
                      <a:pt x="1799" y="386"/>
                    </a:moveTo>
                    <a:lnTo>
                      <a:pt x="1799" y="386"/>
                    </a:lnTo>
                    <a:lnTo>
                      <a:pt x="1769" y="439"/>
                    </a:lnTo>
                    <a:lnTo>
                      <a:pt x="1736" y="493"/>
                    </a:lnTo>
                    <a:lnTo>
                      <a:pt x="1736" y="493"/>
                    </a:lnTo>
                    <a:lnTo>
                      <a:pt x="1740" y="497"/>
                    </a:lnTo>
                    <a:lnTo>
                      <a:pt x="1746" y="500"/>
                    </a:lnTo>
                    <a:lnTo>
                      <a:pt x="1757" y="504"/>
                    </a:lnTo>
                    <a:lnTo>
                      <a:pt x="1770" y="505"/>
                    </a:lnTo>
                    <a:lnTo>
                      <a:pt x="1783" y="504"/>
                    </a:lnTo>
                    <a:lnTo>
                      <a:pt x="1783" y="504"/>
                    </a:lnTo>
                    <a:lnTo>
                      <a:pt x="1791" y="491"/>
                    </a:lnTo>
                    <a:lnTo>
                      <a:pt x="1798" y="479"/>
                    </a:lnTo>
                    <a:lnTo>
                      <a:pt x="1811" y="451"/>
                    </a:lnTo>
                    <a:lnTo>
                      <a:pt x="1822" y="423"/>
                    </a:lnTo>
                    <a:lnTo>
                      <a:pt x="1834" y="393"/>
                    </a:lnTo>
                    <a:lnTo>
                      <a:pt x="1834" y="393"/>
                    </a:lnTo>
                    <a:lnTo>
                      <a:pt x="1825" y="390"/>
                    </a:lnTo>
                    <a:lnTo>
                      <a:pt x="1818" y="389"/>
                    </a:lnTo>
                    <a:lnTo>
                      <a:pt x="1799" y="386"/>
                    </a:lnTo>
                    <a:lnTo>
                      <a:pt x="1799" y="386"/>
                    </a:lnTo>
                    <a:close/>
                    <a:moveTo>
                      <a:pt x="592" y="504"/>
                    </a:moveTo>
                    <a:lnTo>
                      <a:pt x="592" y="504"/>
                    </a:lnTo>
                    <a:lnTo>
                      <a:pt x="598" y="504"/>
                    </a:lnTo>
                    <a:lnTo>
                      <a:pt x="603" y="503"/>
                    </a:lnTo>
                    <a:lnTo>
                      <a:pt x="608" y="500"/>
                    </a:lnTo>
                    <a:lnTo>
                      <a:pt x="609" y="496"/>
                    </a:lnTo>
                    <a:lnTo>
                      <a:pt x="610" y="491"/>
                    </a:lnTo>
                    <a:lnTo>
                      <a:pt x="610" y="486"/>
                    </a:lnTo>
                    <a:lnTo>
                      <a:pt x="609" y="475"/>
                    </a:lnTo>
                    <a:lnTo>
                      <a:pt x="602" y="448"/>
                    </a:lnTo>
                    <a:lnTo>
                      <a:pt x="599" y="435"/>
                    </a:lnTo>
                    <a:lnTo>
                      <a:pt x="599" y="427"/>
                    </a:lnTo>
                    <a:lnTo>
                      <a:pt x="599" y="427"/>
                    </a:lnTo>
                    <a:lnTo>
                      <a:pt x="605" y="435"/>
                    </a:lnTo>
                    <a:lnTo>
                      <a:pt x="609" y="444"/>
                    </a:lnTo>
                    <a:lnTo>
                      <a:pt x="617" y="465"/>
                    </a:lnTo>
                    <a:lnTo>
                      <a:pt x="617" y="465"/>
                    </a:lnTo>
                    <a:lnTo>
                      <a:pt x="619" y="465"/>
                    </a:lnTo>
                    <a:lnTo>
                      <a:pt x="622" y="465"/>
                    </a:lnTo>
                    <a:lnTo>
                      <a:pt x="626" y="468"/>
                    </a:lnTo>
                    <a:lnTo>
                      <a:pt x="630" y="469"/>
                    </a:lnTo>
                    <a:lnTo>
                      <a:pt x="631" y="468"/>
                    </a:lnTo>
                    <a:lnTo>
                      <a:pt x="634" y="466"/>
                    </a:lnTo>
                    <a:lnTo>
                      <a:pt x="634" y="466"/>
                    </a:lnTo>
                    <a:lnTo>
                      <a:pt x="633" y="463"/>
                    </a:lnTo>
                    <a:lnTo>
                      <a:pt x="631" y="459"/>
                    </a:lnTo>
                    <a:lnTo>
                      <a:pt x="631" y="452"/>
                    </a:lnTo>
                    <a:lnTo>
                      <a:pt x="633" y="446"/>
                    </a:lnTo>
                    <a:lnTo>
                      <a:pt x="633" y="446"/>
                    </a:lnTo>
                    <a:lnTo>
                      <a:pt x="622" y="432"/>
                    </a:lnTo>
                    <a:lnTo>
                      <a:pt x="612" y="417"/>
                    </a:lnTo>
                    <a:lnTo>
                      <a:pt x="602" y="403"/>
                    </a:lnTo>
                    <a:lnTo>
                      <a:pt x="596" y="396"/>
                    </a:lnTo>
                    <a:lnTo>
                      <a:pt x="591" y="389"/>
                    </a:lnTo>
                    <a:lnTo>
                      <a:pt x="591" y="389"/>
                    </a:lnTo>
                    <a:lnTo>
                      <a:pt x="589" y="397"/>
                    </a:lnTo>
                    <a:lnTo>
                      <a:pt x="588" y="404"/>
                    </a:lnTo>
                    <a:lnTo>
                      <a:pt x="584" y="410"/>
                    </a:lnTo>
                    <a:lnTo>
                      <a:pt x="577" y="413"/>
                    </a:lnTo>
                    <a:lnTo>
                      <a:pt x="577" y="413"/>
                    </a:lnTo>
                    <a:lnTo>
                      <a:pt x="572" y="410"/>
                    </a:lnTo>
                    <a:lnTo>
                      <a:pt x="571" y="409"/>
                    </a:lnTo>
                    <a:lnTo>
                      <a:pt x="570" y="409"/>
                    </a:lnTo>
                    <a:lnTo>
                      <a:pt x="570" y="409"/>
                    </a:lnTo>
                    <a:lnTo>
                      <a:pt x="574" y="420"/>
                    </a:lnTo>
                    <a:lnTo>
                      <a:pt x="577" y="432"/>
                    </a:lnTo>
                    <a:lnTo>
                      <a:pt x="579" y="458"/>
                    </a:lnTo>
                    <a:lnTo>
                      <a:pt x="584" y="482"/>
                    </a:lnTo>
                    <a:lnTo>
                      <a:pt x="588" y="494"/>
                    </a:lnTo>
                    <a:lnTo>
                      <a:pt x="592" y="504"/>
                    </a:lnTo>
                    <a:lnTo>
                      <a:pt x="592" y="504"/>
                    </a:lnTo>
                    <a:close/>
                    <a:moveTo>
                      <a:pt x="1190" y="409"/>
                    </a:moveTo>
                    <a:lnTo>
                      <a:pt x="1190" y="409"/>
                    </a:lnTo>
                    <a:lnTo>
                      <a:pt x="1193" y="413"/>
                    </a:lnTo>
                    <a:lnTo>
                      <a:pt x="1196" y="416"/>
                    </a:lnTo>
                    <a:lnTo>
                      <a:pt x="1200" y="418"/>
                    </a:lnTo>
                    <a:lnTo>
                      <a:pt x="1203" y="420"/>
                    </a:lnTo>
                    <a:lnTo>
                      <a:pt x="1207" y="420"/>
                    </a:lnTo>
                    <a:lnTo>
                      <a:pt x="1211" y="420"/>
                    </a:lnTo>
                    <a:lnTo>
                      <a:pt x="1215" y="418"/>
                    </a:lnTo>
                    <a:lnTo>
                      <a:pt x="1220" y="416"/>
                    </a:lnTo>
                    <a:lnTo>
                      <a:pt x="1220" y="416"/>
                    </a:lnTo>
                    <a:lnTo>
                      <a:pt x="1213" y="411"/>
                    </a:lnTo>
                    <a:lnTo>
                      <a:pt x="1206" y="407"/>
                    </a:lnTo>
                    <a:lnTo>
                      <a:pt x="1203" y="406"/>
                    </a:lnTo>
                    <a:lnTo>
                      <a:pt x="1199" y="406"/>
                    </a:lnTo>
                    <a:lnTo>
                      <a:pt x="1194" y="407"/>
                    </a:lnTo>
                    <a:lnTo>
                      <a:pt x="1190" y="409"/>
                    </a:lnTo>
                    <a:lnTo>
                      <a:pt x="1190" y="409"/>
                    </a:lnTo>
                    <a:close/>
                    <a:moveTo>
                      <a:pt x="1123" y="556"/>
                    </a:moveTo>
                    <a:lnTo>
                      <a:pt x="1123" y="556"/>
                    </a:lnTo>
                    <a:lnTo>
                      <a:pt x="1126" y="556"/>
                    </a:lnTo>
                    <a:lnTo>
                      <a:pt x="1128" y="555"/>
                    </a:lnTo>
                    <a:lnTo>
                      <a:pt x="1130" y="553"/>
                    </a:lnTo>
                    <a:lnTo>
                      <a:pt x="1130" y="552"/>
                    </a:lnTo>
                    <a:lnTo>
                      <a:pt x="1130" y="546"/>
                    </a:lnTo>
                    <a:lnTo>
                      <a:pt x="1131" y="541"/>
                    </a:lnTo>
                    <a:lnTo>
                      <a:pt x="1131" y="541"/>
                    </a:lnTo>
                    <a:lnTo>
                      <a:pt x="1138" y="524"/>
                    </a:lnTo>
                    <a:lnTo>
                      <a:pt x="1148" y="510"/>
                    </a:lnTo>
                    <a:lnTo>
                      <a:pt x="1166" y="482"/>
                    </a:lnTo>
                    <a:lnTo>
                      <a:pt x="1186" y="455"/>
                    </a:lnTo>
                    <a:lnTo>
                      <a:pt x="1208" y="428"/>
                    </a:lnTo>
                    <a:lnTo>
                      <a:pt x="1208" y="428"/>
                    </a:lnTo>
                    <a:lnTo>
                      <a:pt x="1201" y="427"/>
                    </a:lnTo>
                    <a:lnTo>
                      <a:pt x="1194" y="425"/>
                    </a:lnTo>
                    <a:lnTo>
                      <a:pt x="1189" y="421"/>
                    </a:lnTo>
                    <a:lnTo>
                      <a:pt x="1182" y="418"/>
                    </a:lnTo>
                    <a:lnTo>
                      <a:pt x="1182" y="418"/>
                    </a:lnTo>
                    <a:lnTo>
                      <a:pt x="1173" y="434"/>
                    </a:lnTo>
                    <a:lnTo>
                      <a:pt x="1163" y="449"/>
                    </a:lnTo>
                    <a:lnTo>
                      <a:pt x="1148" y="482"/>
                    </a:lnTo>
                    <a:lnTo>
                      <a:pt x="1134" y="518"/>
                    </a:lnTo>
                    <a:lnTo>
                      <a:pt x="1123" y="556"/>
                    </a:lnTo>
                    <a:lnTo>
                      <a:pt x="1123" y="556"/>
                    </a:lnTo>
                    <a:close/>
                    <a:moveTo>
                      <a:pt x="668" y="470"/>
                    </a:moveTo>
                    <a:lnTo>
                      <a:pt x="668" y="470"/>
                    </a:lnTo>
                    <a:lnTo>
                      <a:pt x="662" y="469"/>
                    </a:lnTo>
                    <a:lnTo>
                      <a:pt x="658" y="466"/>
                    </a:lnTo>
                    <a:lnTo>
                      <a:pt x="652" y="465"/>
                    </a:lnTo>
                    <a:lnTo>
                      <a:pt x="651" y="465"/>
                    </a:lnTo>
                    <a:lnTo>
                      <a:pt x="648" y="466"/>
                    </a:lnTo>
                    <a:lnTo>
                      <a:pt x="648" y="466"/>
                    </a:lnTo>
                    <a:lnTo>
                      <a:pt x="652" y="480"/>
                    </a:lnTo>
                    <a:lnTo>
                      <a:pt x="658" y="494"/>
                    </a:lnTo>
                    <a:lnTo>
                      <a:pt x="667" y="508"/>
                    </a:lnTo>
                    <a:lnTo>
                      <a:pt x="675" y="524"/>
                    </a:lnTo>
                    <a:lnTo>
                      <a:pt x="683" y="538"/>
                    </a:lnTo>
                    <a:lnTo>
                      <a:pt x="692" y="553"/>
                    </a:lnTo>
                    <a:lnTo>
                      <a:pt x="699" y="569"/>
                    </a:lnTo>
                    <a:lnTo>
                      <a:pt x="703" y="584"/>
                    </a:lnTo>
                    <a:lnTo>
                      <a:pt x="703" y="584"/>
                    </a:lnTo>
                    <a:lnTo>
                      <a:pt x="709" y="588"/>
                    </a:lnTo>
                    <a:lnTo>
                      <a:pt x="711" y="594"/>
                    </a:lnTo>
                    <a:lnTo>
                      <a:pt x="714" y="600"/>
                    </a:lnTo>
                    <a:lnTo>
                      <a:pt x="718" y="605"/>
                    </a:lnTo>
                    <a:lnTo>
                      <a:pt x="718" y="605"/>
                    </a:lnTo>
                    <a:lnTo>
                      <a:pt x="735" y="640"/>
                    </a:lnTo>
                    <a:lnTo>
                      <a:pt x="744" y="659"/>
                    </a:lnTo>
                    <a:lnTo>
                      <a:pt x="755" y="677"/>
                    </a:lnTo>
                    <a:lnTo>
                      <a:pt x="755" y="677"/>
                    </a:lnTo>
                    <a:lnTo>
                      <a:pt x="822" y="820"/>
                    </a:lnTo>
                    <a:lnTo>
                      <a:pt x="822" y="820"/>
                    </a:lnTo>
                    <a:lnTo>
                      <a:pt x="829" y="834"/>
                    </a:lnTo>
                    <a:lnTo>
                      <a:pt x="832" y="842"/>
                    </a:lnTo>
                    <a:lnTo>
                      <a:pt x="834" y="849"/>
                    </a:lnTo>
                    <a:lnTo>
                      <a:pt x="834" y="849"/>
                    </a:lnTo>
                    <a:lnTo>
                      <a:pt x="832" y="849"/>
                    </a:lnTo>
                    <a:lnTo>
                      <a:pt x="832" y="849"/>
                    </a:lnTo>
                    <a:lnTo>
                      <a:pt x="829" y="852"/>
                    </a:lnTo>
                    <a:lnTo>
                      <a:pt x="829" y="852"/>
                    </a:lnTo>
                    <a:lnTo>
                      <a:pt x="824" y="847"/>
                    </a:lnTo>
                    <a:lnTo>
                      <a:pt x="818" y="841"/>
                    </a:lnTo>
                    <a:lnTo>
                      <a:pt x="814" y="833"/>
                    </a:lnTo>
                    <a:lnTo>
                      <a:pt x="811" y="826"/>
                    </a:lnTo>
                    <a:lnTo>
                      <a:pt x="811" y="826"/>
                    </a:lnTo>
                    <a:lnTo>
                      <a:pt x="794" y="788"/>
                    </a:lnTo>
                    <a:lnTo>
                      <a:pt x="777" y="750"/>
                    </a:lnTo>
                    <a:lnTo>
                      <a:pt x="777" y="750"/>
                    </a:lnTo>
                    <a:lnTo>
                      <a:pt x="761" y="716"/>
                    </a:lnTo>
                    <a:lnTo>
                      <a:pt x="752" y="698"/>
                    </a:lnTo>
                    <a:lnTo>
                      <a:pt x="745" y="678"/>
                    </a:lnTo>
                    <a:lnTo>
                      <a:pt x="745" y="678"/>
                    </a:lnTo>
                    <a:lnTo>
                      <a:pt x="718" y="630"/>
                    </a:lnTo>
                    <a:lnTo>
                      <a:pt x="693" y="580"/>
                    </a:lnTo>
                    <a:lnTo>
                      <a:pt x="667" y="529"/>
                    </a:lnTo>
                    <a:lnTo>
                      <a:pt x="652" y="504"/>
                    </a:lnTo>
                    <a:lnTo>
                      <a:pt x="638" y="480"/>
                    </a:lnTo>
                    <a:lnTo>
                      <a:pt x="638" y="480"/>
                    </a:lnTo>
                    <a:lnTo>
                      <a:pt x="631" y="482"/>
                    </a:lnTo>
                    <a:lnTo>
                      <a:pt x="624" y="482"/>
                    </a:lnTo>
                    <a:lnTo>
                      <a:pt x="624" y="482"/>
                    </a:lnTo>
                    <a:lnTo>
                      <a:pt x="623" y="489"/>
                    </a:lnTo>
                    <a:lnTo>
                      <a:pt x="622" y="496"/>
                    </a:lnTo>
                    <a:lnTo>
                      <a:pt x="619" y="500"/>
                    </a:lnTo>
                    <a:lnTo>
                      <a:pt x="616" y="505"/>
                    </a:lnTo>
                    <a:lnTo>
                      <a:pt x="612" y="510"/>
                    </a:lnTo>
                    <a:lnTo>
                      <a:pt x="608" y="512"/>
                    </a:lnTo>
                    <a:lnTo>
                      <a:pt x="598" y="518"/>
                    </a:lnTo>
                    <a:lnTo>
                      <a:pt x="598" y="518"/>
                    </a:lnTo>
                    <a:lnTo>
                      <a:pt x="619" y="555"/>
                    </a:lnTo>
                    <a:lnTo>
                      <a:pt x="640" y="591"/>
                    </a:lnTo>
                    <a:lnTo>
                      <a:pt x="681" y="668"/>
                    </a:lnTo>
                    <a:lnTo>
                      <a:pt x="718" y="746"/>
                    </a:lnTo>
                    <a:lnTo>
                      <a:pt x="758" y="821"/>
                    </a:lnTo>
                    <a:lnTo>
                      <a:pt x="758" y="821"/>
                    </a:lnTo>
                    <a:lnTo>
                      <a:pt x="772" y="835"/>
                    </a:lnTo>
                    <a:lnTo>
                      <a:pt x="786" y="849"/>
                    </a:lnTo>
                    <a:lnTo>
                      <a:pt x="801" y="862"/>
                    </a:lnTo>
                    <a:lnTo>
                      <a:pt x="808" y="869"/>
                    </a:lnTo>
                    <a:lnTo>
                      <a:pt x="817" y="875"/>
                    </a:lnTo>
                    <a:lnTo>
                      <a:pt x="817" y="875"/>
                    </a:lnTo>
                    <a:lnTo>
                      <a:pt x="821" y="869"/>
                    </a:lnTo>
                    <a:lnTo>
                      <a:pt x="824" y="865"/>
                    </a:lnTo>
                    <a:lnTo>
                      <a:pt x="827" y="859"/>
                    </a:lnTo>
                    <a:lnTo>
                      <a:pt x="829" y="856"/>
                    </a:lnTo>
                    <a:lnTo>
                      <a:pt x="829" y="856"/>
                    </a:lnTo>
                    <a:lnTo>
                      <a:pt x="835" y="854"/>
                    </a:lnTo>
                    <a:lnTo>
                      <a:pt x="841" y="852"/>
                    </a:lnTo>
                    <a:lnTo>
                      <a:pt x="850" y="852"/>
                    </a:lnTo>
                    <a:lnTo>
                      <a:pt x="860" y="854"/>
                    </a:lnTo>
                    <a:lnTo>
                      <a:pt x="869" y="854"/>
                    </a:lnTo>
                    <a:lnTo>
                      <a:pt x="869" y="854"/>
                    </a:lnTo>
                    <a:lnTo>
                      <a:pt x="870" y="848"/>
                    </a:lnTo>
                    <a:lnTo>
                      <a:pt x="869" y="844"/>
                    </a:lnTo>
                    <a:lnTo>
                      <a:pt x="866" y="835"/>
                    </a:lnTo>
                    <a:lnTo>
                      <a:pt x="862" y="828"/>
                    </a:lnTo>
                    <a:lnTo>
                      <a:pt x="857" y="821"/>
                    </a:lnTo>
                    <a:lnTo>
                      <a:pt x="857" y="821"/>
                    </a:lnTo>
                    <a:lnTo>
                      <a:pt x="853" y="807"/>
                    </a:lnTo>
                    <a:lnTo>
                      <a:pt x="852" y="800"/>
                    </a:lnTo>
                    <a:lnTo>
                      <a:pt x="846" y="795"/>
                    </a:lnTo>
                    <a:lnTo>
                      <a:pt x="846" y="795"/>
                    </a:lnTo>
                    <a:lnTo>
                      <a:pt x="843" y="782"/>
                    </a:lnTo>
                    <a:lnTo>
                      <a:pt x="838" y="769"/>
                    </a:lnTo>
                    <a:lnTo>
                      <a:pt x="831" y="758"/>
                    </a:lnTo>
                    <a:lnTo>
                      <a:pt x="825" y="746"/>
                    </a:lnTo>
                    <a:lnTo>
                      <a:pt x="825" y="746"/>
                    </a:lnTo>
                    <a:lnTo>
                      <a:pt x="803" y="689"/>
                    </a:lnTo>
                    <a:lnTo>
                      <a:pt x="777" y="633"/>
                    </a:lnTo>
                    <a:lnTo>
                      <a:pt x="777" y="633"/>
                    </a:lnTo>
                    <a:lnTo>
                      <a:pt x="763" y="607"/>
                    </a:lnTo>
                    <a:lnTo>
                      <a:pt x="749" y="580"/>
                    </a:lnTo>
                    <a:lnTo>
                      <a:pt x="734" y="553"/>
                    </a:lnTo>
                    <a:lnTo>
                      <a:pt x="721" y="528"/>
                    </a:lnTo>
                    <a:lnTo>
                      <a:pt x="721" y="528"/>
                    </a:lnTo>
                    <a:lnTo>
                      <a:pt x="709" y="498"/>
                    </a:lnTo>
                    <a:lnTo>
                      <a:pt x="703" y="483"/>
                    </a:lnTo>
                    <a:lnTo>
                      <a:pt x="700" y="469"/>
                    </a:lnTo>
                    <a:lnTo>
                      <a:pt x="700" y="469"/>
                    </a:lnTo>
                    <a:lnTo>
                      <a:pt x="695" y="462"/>
                    </a:lnTo>
                    <a:lnTo>
                      <a:pt x="689" y="454"/>
                    </a:lnTo>
                    <a:lnTo>
                      <a:pt x="689" y="454"/>
                    </a:lnTo>
                    <a:lnTo>
                      <a:pt x="686" y="461"/>
                    </a:lnTo>
                    <a:lnTo>
                      <a:pt x="682" y="466"/>
                    </a:lnTo>
                    <a:lnTo>
                      <a:pt x="676" y="469"/>
                    </a:lnTo>
                    <a:lnTo>
                      <a:pt x="668" y="470"/>
                    </a:lnTo>
                    <a:lnTo>
                      <a:pt x="668" y="470"/>
                    </a:lnTo>
                    <a:close/>
                    <a:moveTo>
                      <a:pt x="1085" y="514"/>
                    </a:moveTo>
                    <a:lnTo>
                      <a:pt x="1085" y="514"/>
                    </a:lnTo>
                    <a:lnTo>
                      <a:pt x="1071" y="503"/>
                    </a:lnTo>
                    <a:lnTo>
                      <a:pt x="1065" y="497"/>
                    </a:lnTo>
                    <a:lnTo>
                      <a:pt x="1060" y="491"/>
                    </a:lnTo>
                    <a:lnTo>
                      <a:pt x="1060" y="491"/>
                    </a:lnTo>
                    <a:lnTo>
                      <a:pt x="1048" y="487"/>
                    </a:lnTo>
                    <a:lnTo>
                      <a:pt x="1037" y="483"/>
                    </a:lnTo>
                    <a:lnTo>
                      <a:pt x="1026" y="480"/>
                    </a:lnTo>
                    <a:lnTo>
                      <a:pt x="1013" y="477"/>
                    </a:lnTo>
                    <a:lnTo>
                      <a:pt x="1002" y="476"/>
                    </a:lnTo>
                    <a:lnTo>
                      <a:pt x="989" y="476"/>
                    </a:lnTo>
                    <a:lnTo>
                      <a:pt x="978" y="476"/>
                    </a:lnTo>
                    <a:lnTo>
                      <a:pt x="967" y="477"/>
                    </a:lnTo>
                    <a:lnTo>
                      <a:pt x="956" y="480"/>
                    </a:lnTo>
                    <a:lnTo>
                      <a:pt x="944" y="483"/>
                    </a:lnTo>
                    <a:lnTo>
                      <a:pt x="935" y="487"/>
                    </a:lnTo>
                    <a:lnTo>
                      <a:pt x="925" y="491"/>
                    </a:lnTo>
                    <a:lnTo>
                      <a:pt x="916" y="497"/>
                    </a:lnTo>
                    <a:lnTo>
                      <a:pt x="909" y="504"/>
                    </a:lnTo>
                    <a:lnTo>
                      <a:pt x="902" y="511"/>
                    </a:lnTo>
                    <a:lnTo>
                      <a:pt x="897" y="520"/>
                    </a:lnTo>
                    <a:lnTo>
                      <a:pt x="897" y="520"/>
                    </a:lnTo>
                    <a:lnTo>
                      <a:pt x="893" y="529"/>
                    </a:lnTo>
                    <a:lnTo>
                      <a:pt x="888" y="539"/>
                    </a:lnTo>
                    <a:lnTo>
                      <a:pt x="884" y="550"/>
                    </a:lnTo>
                    <a:lnTo>
                      <a:pt x="880" y="560"/>
                    </a:lnTo>
                    <a:lnTo>
                      <a:pt x="880" y="560"/>
                    </a:lnTo>
                    <a:lnTo>
                      <a:pt x="871" y="581"/>
                    </a:lnTo>
                    <a:lnTo>
                      <a:pt x="867" y="593"/>
                    </a:lnTo>
                    <a:lnTo>
                      <a:pt x="864" y="602"/>
                    </a:lnTo>
                    <a:lnTo>
                      <a:pt x="864" y="602"/>
                    </a:lnTo>
                    <a:lnTo>
                      <a:pt x="864" y="614"/>
                    </a:lnTo>
                    <a:lnTo>
                      <a:pt x="864" y="618"/>
                    </a:lnTo>
                    <a:lnTo>
                      <a:pt x="863" y="623"/>
                    </a:lnTo>
                    <a:lnTo>
                      <a:pt x="863" y="623"/>
                    </a:lnTo>
                    <a:lnTo>
                      <a:pt x="860" y="629"/>
                    </a:lnTo>
                    <a:lnTo>
                      <a:pt x="857" y="635"/>
                    </a:lnTo>
                    <a:lnTo>
                      <a:pt x="857" y="635"/>
                    </a:lnTo>
                    <a:lnTo>
                      <a:pt x="856" y="646"/>
                    </a:lnTo>
                    <a:lnTo>
                      <a:pt x="855" y="659"/>
                    </a:lnTo>
                    <a:lnTo>
                      <a:pt x="856" y="671"/>
                    </a:lnTo>
                    <a:lnTo>
                      <a:pt x="857" y="682"/>
                    </a:lnTo>
                    <a:lnTo>
                      <a:pt x="863" y="708"/>
                    </a:lnTo>
                    <a:lnTo>
                      <a:pt x="869" y="730"/>
                    </a:lnTo>
                    <a:lnTo>
                      <a:pt x="869" y="730"/>
                    </a:lnTo>
                    <a:lnTo>
                      <a:pt x="869" y="733"/>
                    </a:lnTo>
                    <a:lnTo>
                      <a:pt x="867" y="736"/>
                    </a:lnTo>
                    <a:lnTo>
                      <a:pt x="867" y="736"/>
                    </a:lnTo>
                    <a:lnTo>
                      <a:pt x="871" y="754"/>
                    </a:lnTo>
                    <a:lnTo>
                      <a:pt x="877" y="771"/>
                    </a:lnTo>
                    <a:lnTo>
                      <a:pt x="884" y="786"/>
                    </a:lnTo>
                    <a:lnTo>
                      <a:pt x="893" y="802"/>
                    </a:lnTo>
                    <a:lnTo>
                      <a:pt x="902" y="816"/>
                    </a:lnTo>
                    <a:lnTo>
                      <a:pt x="912" y="828"/>
                    </a:lnTo>
                    <a:lnTo>
                      <a:pt x="923" y="840"/>
                    </a:lnTo>
                    <a:lnTo>
                      <a:pt x="935" y="849"/>
                    </a:lnTo>
                    <a:lnTo>
                      <a:pt x="935" y="849"/>
                    </a:lnTo>
                    <a:lnTo>
                      <a:pt x="1088" y="848"/>
                    </a:lnTo>
                    <a:lnTo>
                      <a:pt x="1239" y="848"/>
                    </a:lnTo>
                    <a:lnTo>
                      <a:pt x="1239" y="848"/>
                    </a:lnTo>
                    <a:lnTo>
                      <a:pt x="1258" y="833"/>
                    </a:lnTo>
                    <a:lnTo>
                      <a:pt x="1277" y="814"/>
                    </a:lnTo>
                    <a:lnTo>
                      <a:pt x="1286" y="805"/>
                    </a:lnTo>
                    <a:lnTo>
                      <a:pt x="1294" y="793"/>
                    </a:lnTo>
                    <a:lnTo>
                      <a:pt x="1301" y="782"/>
                    </a:lnTo>
                    <a:lnTo>
                      <a:pt x="1308" y="769"/>
                    </a:lnTo>
                    <a:lnTo>
                      <a:pt x="1308" y="769"/>
                    </a:lnTo>
                    <a:lnTo>
                      <a:pt x="1316" y="750"/>
                    </a:lnTo>
                    <a:lnTo>
                      <a:pt x="1323" y="727"/>
                    </a:lnTo>
                    <a:lnTo>
                      <a:pt x="1329" y="705"/>
                    </a:lnTo>
                    <a:lnTo>
                      <a:pt x="1332" y="694"/>
                    </a:lnTo>
                    <a:lnTo>
                      <a:pt x="1333" y="682"/>
                    </a:lnTo>
                    <a:lnTo>
                      <a:pt x="1333" y="682"/>
                    </a:lnTo>
                    <a:lnTo>
                      <a:pt x="1333" y="656"/>
                    </a:lnTo>
                    <a:lnTo>
                      <a:pt x="1332" y="630"/>
                    </a:lnTo>
                    <a:lnTo>
                      <a:pt x="1331" y="618"/>
                    </a:lnTo>
                    <a:lnTo>
                      <a:pt x="1328" y="605"/>
                    </a:lnTo>
                    <a:lnTo>
                      <a:pt x="1323" y="593"/>
                    </a:lnTo>
                    <a:lnTo>
                      <a:pt x="1318" y="580"/>
                    </a:lnTo>
                    <a:lnTo>
                      <a:pt x="1318" y="580"/>
                    </a:lnTo>
                    <a:lnTo>
                      <a:pt x="1305" y="562"/>
                    </a:lnTo>
                    <a:lnTo>
                      <a:pt x="1293" y="546"/>
                    </a:lnTo>
                    <a:lnTo>
                      <a:pt x="1277" y="534"/>
                    </a:lnTo>
                    <a:lnTo>
                      <a:pt x="1260" y="524"/>
                    </a:lnTo>
                    <a:lnTo>
                      <a:pt x="1260" y="524"/>
                    </a:lnTo>
                    <a:lnTo>
                      <a:pt x="1248" y="518"/>
                    </a:lnTo>
                    <a:lnTo>
                      <a:pt x="1235" y="512"/>
                    </a:lnTo>
                    <a:lnTo>
                      <a:pt x="1222" y="508"/>
                    </a:lnTo>
                    <a:lnTo>
                      <a:pt x="1208" y="505"/>
                    </a:lnTo>
                    <a:lnTo>
                      <a:pt x="1194" y="504"/>
                    </a:lnTo>
                    <a:lnTo>
                      <a:pt x="1180" y="505"/>
                    </a:lnTo>
                    <a:lnTo>
                      <a:pt x="1168" y="510"/>
                    </a:lnTo>
                    <a:lnTo>
                      <a:pt x="1155" y="517"/>
                    </a:lnTo>
                    <a:lnTo>
                      <a:pt x="1155" y="517"/>
                    </a:lnTo>
                    <a:lnTo>
                      <a:pt x="1151" y="524"/>
                    </a:lnTo>
                    <a:lnTo>
                      <a:pt x="1147" y="532"/>
                    </a:lnTo>
                    <a:lnTo>
                      <a:pt x="1142" y="541"/>
                    </a:lnTo>
                    <a:lnTo>
                      <a:pt x="1141" y="549"/>
                    </a:lnTo>
                    <a:lnTo>
                      <a:pt x="1141" y="549"/>
                    </a:lnTo>
                    <a:lnTo>
                      <a:pt x="1148" y="541"/>
                    </a:lnTo>
                    <a:lnTo>
                      <a:pt x="1155" y="532"/>
                    </a:lnTo>
                    <a:lnTo>
                      <a:pt x="1159" y="528"/>
                    </a:lnTo>
                    <a:lnTo>
                      <a:pt x="1165" y="527"/>
                    </a:lnTo>
                    <a:lnTo>
                      <a:pt x="1170" y="527"/>
                    </a:lnTo>
                    <a:lnTo>
                      <a:pt x="1176" y="529"/>
                    </a:lnTo>
                    <a:lnTo>
                      <a:pt x="1176" y="529"/>
                    </a:lnTo>
                    <a:lnTo>
                      <a:pt x="1176" y="532"/>
                    </a:lnTo>
                    <a:lnTo>
                      <a:pt x="1176" y="534"/>
                    </a:lnTo>
                    <a:lnTo>
                      <a:pt x="1172" y="535"/>
                    </a:lnTo>
                    <a:lnTo>
                      <a:pt x="1168" y="536"/>
                    </a:lnTo>
                    <a:lnTo>
                      <a:pt x="1163" y="539"/>
                    </a:lnTo>
                    <a:lnTo>
                      <a:pt x="1163" y="539"/>
                    </a:lnTo>
                    <a:lnTo>
                      <a:pt x="1155" y="550"/>
                    </a:lnTo>
                    <a:lnTo>
                      <a:pt x="1148" y="556"/>
                    </a:lnTo>
                    <a:lnTo>
                      <a:pt x="1141" y="562"/>
                    </a:lnTo>
                    <a:lnTo>
                      <a:pt x="1134" y="566"/>
                    </a:lnTo>
                    <a:lnTo>
                      <a:pt x="1126" y="570"/>
                    </a:lnTo>
                    <a:lnTo>
                      <a:pt x="1116" y="571"/>
                    </a:lnTo>
                    <a:lnTo>
                      <a:pt x="1107" y="571"/>
                    </a:lnTo>
                    <a:lnTo>
                      <a:pt x="1107" y="571"/>
                    </a:lnTo>
                    <a:lnTo>
                      <a:pt x="1095" y="569"/>
                    </a:lnTo>
                    <a:lnTo>
                      <a:pt x="1082" y="563"/>
                    </a:lnTo>
                    <a:lnTo>
                      <a:pt x="1075" y="560"/>
                    </a:lnTo>
                    <a:lnTo>
                      <a:pt x="1071" y="556"/>
                    </a:lnTo>
                    <a:lnTo>
                      <a:pt x="1068" y="552"/>
                    </a:lnTo>
                    <a:lnTo>
                      <a:pt x="1067" y="549"/>
                    </a:lnTo>
                    <a:lnTo>
                      <a:pt x="1067" y="549"/>
                    </a:lnTo>
                    <a:lnTo>
                      <a:pt x="1074" y="549"/>
                    </a:lnTo>
                    <a:lnTo>
                      <a:pt x="1079" y="552"/>
                    </a:lnTo>
                    <a:lnTo>
                      <a:pt x="1089" y="556"/>
                    </a:lnTo>
                    <a:lnTo>
                      <a:pt x="1093" y="559"/>
                    </a:lnTo>
                    <a:lnTo>
                      <a:pt x="1097" y="560"/>
                    </a:lnTo>
                    <a:lnTo>
                      <a:pt x="1103" y="560"/>
                    </a:lnTo>
                    <a:lnTo>
                      <a:pt x="1110" y="559"/>
                    </a:lnTo>
                    <a:lnTo>
                      <a:pt x="1110" y="559"/>
                    </a:lnTo>
                    <a:lnTo>
                      <a:pt x="1114" y="539"/>
                    </a:lnTo>
                    <a:lnTo>
                      <a:pt x="1123" y="520"/>
                    </a:lnTo>
                    <a:lnTo>
                      <a:pt x="1123" y="520"/>
                    </a:lnTo>
                    <a:lnTo>
                      <a:pt x="1113" y="518"/>
                    </a:lnTo>
                    <a:lnTo>
                      <a:pt x="1104" y="517"/>
                    </a:lnTo>
                    <a:lnTo>
                      <a:pt x="1096" y="515"/>
                    </a:lnTo>
                    <a:lnTo>
                      <a:pt x="1085" y="514"/>
                    </a:lnTo>
                    <a:lnTo>
                      <a:pt x="1085" y="514"/>
                    </a:lnTo>
                    <a:close/>
                    <a:moveTo>
                      <a:pt x="1703" y="477"/>
                    </a:moveTo>
                    <a:lnTo>
                      <a:pt x="1703" y="477"/>
                    </a:lnTo>
                    <a:lnTo>
                      <a:pt x="1704" y="482"/>
                    </a:lnTo>
                    <a:lnTo>
                      <a:pt x="1707" y="484"/>
                    </a:lnTo>
                    <a:lnTo>
                      <a:pt x="1708" y="487"/>
                    </a:lnTo>
                    <a:lnTo>
                      <a:pt x="1708" y="489"/>
                    </a:lnTo>
                    <a:lnTo>
                      <a:pt x="1707" y="491"/>
                    </a:lnTo>
                    <a:lnTo>
                      <a:pt x="1707" y="491"/>
                    </a:lnTo>
                    <a:lnTo>
                      <a:pt x="1718" y="500"/>
                    </a:lnTo>
                    <a:lnTo>
                      <a:pt x="1729" y="507"/>
                    </a:lnTo>
                    <a:lnTo>
                      <a:pt x="1740" y="514"/>
                    </a:lnTo>
                    <a:lnTo>
                      <a:pt x="1750" y="522"/>
                    </a:lnTo>
                    <a:lnTo>
                      <a:pt x="1750" y="522"/>
                    </a:lnTo>
                    <a:lnTo>
                      <a:pt x="1761" y="524"/>
                    </a:lnTo>
                    <a:lnTo>
                      <a:pt x="1774" y="527"/>
                    </a:lnTo>
                    <a:lnTo>
                      <a:pt x="1780" y="527"/>
                    </a:lnTo>
                    <a:lnTo>
                      <a:pt x="1785" y="525"/>
                    </a:lnTo>
                    <a:lnTo>
                      <a:pt x="1790" y="522"/>
                    </a:lnTo>
                    <a:lnTo>
                      <a:pt x="1792" y="518"/>
                    </a:lnTo>
                    <a:lnTo>
                      <a:pt x="1792" y="518"/>
                    </a:lnTo>
                    <a:lnTo>
                      <a:pt x="1790" y="515"/>
                    </a:lnTo>
                    <a:lnTo>
                      <a:pt x="1787" y="514"/>
                    </a:lnTo>
                    <a:lnTo>
                      <a:pt x="1781" y="514"/>
                    </a:lnTo>
                    <a:lnTo>
                      <a:pt x="1774" y="514"/>
                    </a:lnTo>
                    <a:lnTo>
                      <a:pt x="1767" y="515"/>
                    </a:lnTo>
                    <a:lnTo>
                      <a:pt x="1767" y="515"/>
                    </a:lnTo>
                    <a:lnTo>
                      <a:pt x="1756" y="514"/>
                    </a:lnTo>
                    <a:lnTo>
                      <a:pt x="1746" y="511"/>
                    </a:lnTo>
                    <a:lnTo>
                      <a:pt x="1738" y="505"/>
                    </a:lnTo>
                    <a:lnTo>
                      <a:pt x="1731" y="500"/>
                    </a:lnTo>
                    <a:lnTo>
                      <a:pt x="1731" y="500"/>
                    </a:lnTo>
                    <a:lnTo>
                      <a:pt x="1726" y="500"/>
                    </a:lnTo>
                    <a:lnTo>
                      <a:pt x="1724" y="500"/>
                    </a:lnTo>
                    <a:lnTo>
                      <a:pt x="1722" y="498"/>
                    </a:lnTo>
                    <a:lnTo>
                      <a:pt x="1722" y="498"/>
                    </a:lnTo>
                    <a:lnTo>
                      <a:pt x="1722" y="494"/>
                    </a:lnTo>
                    <a:lnTo>
                      <a:pt x="1722" y="491"/>
                    </a:lnTo>
                    <a:lnTo>
                      <a:pt x="1718" y="487"/>
                    </a:lnTo>
                    <a:lnTo>
                      <a:pt x="1715" y="482"/>
                    </a:lnTo>
                    <a:lnTo>
                      <a:pt x="1714" y="479"/>
                    </a:lnTo>
                    <a:lnTo>
                      <a:pt x="1712" y="475"/>
                    </a:lnTo>
                    <a:lnTo>
                      <a:pt x="1712" y="475"/>
                    </a:lnTo>
                    <a:lnTo>
                      <a:pt x="1711" y="476"/>
                    </a:lnTo>
                    <a:lnTo>
                      <a:pt x="1708" y="476"/>
                    </a:lnTo>
                    <a:lnTo>
                      <a:pt x="1705" y="476"/>
                    </a:lnTo>
                    <a:lnTo>
                      <a:pt x="1703" y="477"/>
                    </a:lnTo>
                    <a:lnTo>
                      <a:pt x="1703" y="477"/>
                    </a:lnTo>
                    <a:close/>
                    <a:moveTo>
                      <a:pt x="1489" y="484"/>
                    </a:moveTo>
                    <a:lnTo>
                      <a:pt x="1489" y="484"/>
                    </a:lnTo>
                    <a:lnTo>
                      <a:pt x="1486" y="486"/>
                    </a:lnTo>
                    <a:lnTo>
                      <a:pt x="1484" y="487"/>
                    </a:lnTo>
                    <a:lnTo>
                      <a:pt x="1484" y="487"/>
                    </a:lnTo>
                    <a:lnTo>
                      <a:pt x="1481" y="491"/>
                    </a:lnTo>
                    <a:lnTo>
                      <a:pt x="1482" y="496"/>
                    </a:lnTo>
                    <a:lnTo>
                      <a:pt x="1484" y="498"/>
                    </a:lnTo>
                    <a:lnTo>
                      <a:pt x="1485" y="503"/>
                    </a:lnTo>
                    <a:lnTo>
                      <a:pt x="1489" y="508"/>
                    </a:lnTo>
                    <a:lnTo>
                      <a:pt x="1491" y="511"/>
                    </a:lnTo>
                    <a:lnTo>
                      <a:pt x="1491" y="514"/>
                    </a:lnTo>
                    <a:lnTo>
                      <a:pt x="1491" y="514"/>
                    </a:lnTo>
                    <a:lnTo>
                      <a:pt x="1495" y="514"/>
                    </a:lnTo>
                    <a:lnTo>
                      <a:pt x="1498" y="515"/>
                    </a:lnTo>
                    <a:lnTo>
                      <a:pt x="1505" y="518"/>
                    </a:lnTo>
                    <a:lnTo>
                      <a:pt x="1510" y="521"/>
                    </a:lnTo>
                    <a:lnTo>
                      <a:pt x="1513" y="521"/>
                    </a:lnTo>
                    <a:lnTo>
                      <a:pt x="1517" y="521"/>
                    </a:lnTo>
                    <a:lnTo>
                      <a:pt x="1517" y="521"/>
                    </a:lnTo>
                    <a:lnTo>
                      <a:pt x="1520" y="524"/>
                    </a:lnTo>
                    <a:lnTo>
                      <a:pt x="1524" y="527"/>
                    </a:lnTo>
                    <a:lnTo>
                      <a:pt x="1528" y="528"/>
                    </a:lnTo>
                    <a:lnTo>
                      <a:pt x="1534" y="529"/>
                    </a:lnTo>
                    <a:lnTo>
                      <a:pt x="1545" y="531"/>
                    </a:lnTo>
                    <a:lnTo>
                      <a:pt x="1551" y="531"/>
                    </a:lnTo>
                    <a:lnTo>
                      <a:pt x="1555" y="534"/>
                    </a:lnTo>
                    <a:lnTo>
                      <a:pt x="1555" y="534"/>
                    </a:lnTo>
                    <a:lnTo>
                      <a:pt x="1559" y="531"/>
                    </a:lnTo>
                    <a:lnTo>
                      <a:pt x="1562" y="529"/>
                    </a:lnTo>
                    <a:lnTo>
                      <a:pt x="1571" y="528"/>
                    </a:lnTo>
                    <a:lnTo>
                      <a:pt x="1575" y="528"/>
                    </a:lnTo>
                    <a:lnTo>
                      <a:pt x="1578" y="527"/>
                    </a:lnTo>
                    <a:lnTo>
                      <a:pt x="1579" y="522"/>
                    </a:lnTo>
                    <a:lnTo>
                      <a:pt x="1578" y="518"/>
                    </a:lnTo>
                    <a:lnTo>
                      <a:pt x="1578" y="518"/>
                    </a:lnTo>
                    <a:lnTo>
                      <a:pt x="1571" y="521"/>
                    </a:lnTo>
                    <a:lnTo>
                      <a:pt x="1565" y="522"/>
                    </a:lnTo>
                    <a:lnTo>
                      <a:pt x="1551" y="524"/>
                    </a:lnTo>
                    <a:lnTo>
                      <a:pt x="1538" y="522"/>
                    </a:lnTo>
                    <a:lnTo>
                      <a:pt x="1526" y="518"/>
                    </a:lnTo>
                    <a:lnTo>
                      <a:pt x="1513" y="511"/>
                    </a:lnTo>
                    <a:lnTo>
                      <a:pt x="1503" y="504"/>
                    </a:lnTo>
                    <a:lnTo>
                      <a:pt x="1495" y="494"/>
                    </a:lnTo>
                    <a:lnTo>
                      <a:pt x="1489" y="484"/>
                    </a:lnTo>
                    <a:lnTo>
                      <a:pt x="1489" y="484"/>
                    </a:lnTo>
                    <a:close/>
                    <a:moveTo>
                      <a:pt x="426" y="682"/>
                    </a:moveTo>
                    <a:lnTo>
                      <a:pt x="426" y="682"/>
                    </a:lnTo>
                    <a:lnTo>
                      <a:pt x="426" y="684"/>
                    </a:lnTo>
                    <a:lnTo>
                      <a:pt x="426" y="687"/>
                    </a:lnTo>
                    <a:lnTo>
                      <a:pt x="425" y="689"/>
                    </a:lnTo>
                    <a:lnTo>
                      <a:pt x="425" y="692"/>
                    </a:lnTo>
                    <a:lnTo>
                      <a:pt x="425" y="692"/>
                    </a:lnTo>
                    <a:lnTo>
                      <a:pt x="426" y="695"/>
                    </a:lnTo>
                    <a:lnTo>
                      <a:pt x="428" y="696"/>
                    </a:lnTo>
                    <a:lnTo>
                      <a:pt x="429" y="699"/>
                    </a:lnTo>
                    <a:lnTo>
                      <a:pt x="431" y="702"/>
                    </a:lnTo>
                    <a:lnTo>
                      <a:pt x="431" y="702"/>
                    </a:lnTo>
                    <a:lnTo>
                      <a:pt x="446" y="806"/>
                    </a:lnTo>
                    <a:lnTo>
                      <a:pt x="455" y="859"/>
                    </a:lnTo>
                    <a:lnTo>
                      <a:pt x="467" y="910"/>
                    </a:lnTo>
                    <a:lnTo>
                      <a:pt x="467" y="910"/>
                    </a:lnTo>
                    <a:lnTo>
                      <a:pt x="473" y="935"/>
                    </a:lnTo>
                    <a:lnTo>
                      <a:pt x="477" y="962"/>
                    </a:lnTo>
                    <a:lnTo>
                      <a:pt x="485" y="1017"/>
                    </a:lnTo>
                    <a:lnTo>
                      <a:pt x="485" y="1017"/>
                    </a:lnTo>
                    <a:lnTo>
                      <a:pt x="490" y="1035"/>
                    </a:lnTo>
                    <a:lnTo>
                      <a:pt x="494" y="1053"/>
                    </a:lnTo>
                    <a:lnTo>
                      <a:pt x="497" y="1071"/>
                    </a:lnTo>
                    <a:lnTo>
                      <a:pt x="497" y="1080"/>
                    </a:lnTo>
                    <a:lnTo>
                      <a:pt x="495" y="1088"/>
                    </a:lnTo>
                    <a:lnTo>
                      <a:pt x="495" y="1088"/>
                    </a:lnTo>
                    <a:lnTo>
                      <a:pt x="501" y="1101"/>
                    </a:lnTo>
                    <a:lnTo>
                      <a:pt x="504" y="1113"/>
                    </a:lnTo>
                    <a:lnTo>
                      <a:pt x="506" y="1125"/>
                    </a:lnTo>
                    <a:lnTo>
                      <a:pt x="511" y="1137"/>
                    </a:lnTo>
                    <a:lnTo>
                      <a:pt x="511" y="1137"/>
                    </a:lnTo>
                    <a:lnTo>
                      <a:pt x="535" y="1127"/>
                    </a:lnTo>
                    <a:lnTo>
                      <a:pt x="560" y="1119"/>
                    </a:lnTo>
                    <a:lnTo>
                      <a:pt x="588" y="1113"/>
                    </a:lnTo>
                    <a:lnTo>
                      <a:pt x="617" y="1109"/>
                    </a:lnTo>
                    <a:lnTo>
                      <a:pt x="617" y="1109"/>
                    </a:lnTo>
                    <a:lnTo>
                      <a:pt x="613" y="1080"/>
                    </a:lnTo>
                    <a:lnTo>
                      <a:pt x="608" y="1050"/>
                    </a:lnTo>
                    <a:lnTo>
                      <a:pt x="595" y="991"/>
                    </a:lnTo>
                    <a:lnTo>
                      <a:pt x="582" y="932"/>
                    </a:lnTo>
                    <a:lnTo>
                      <a:pt x="570" y="875"/>
                    </a:lnTo>
                    <a:lnTo>
                      <a:pt x="570" y="875"/>
                    </a:lnTo>
                    <a:lnTo>
                      <a:pt x="560" y="844"/>
                    </a:lnTo>
                    <a:lnTo>
                      <a:pt x="556" y="827"/>
                    </a:lnTo>
                    <a:lnTo>
                      <a:pt x="553" y="810"/>
                    </a:lnTo>
                    <a:lnTo>
                      <a:pt x="553" y="810"/>
                    </a:lnTo>
                    <a:lnTo>
                      <a:pt x="553" y="800"/>
                    </a:lnTo>
                    <a:lnTo>
                      <a:pt x="554" y="796"/>
                    </a:lnTo>
                    <a:lnTo>
                      <a:pt x="557" y="792"/>
                    </a:lnTo>
                    <a:lnTo>
                      <a:pt x="557" y="792"/>
                    </a:lnTo>
                    <a:lnTo>
                      <a:pt x="565" y="792"/>
                    </a:lnTo>
                    <a:lnTo>
                      <a:pt x="572" y="795"/>
                    </a:lnTo>
                    <a:lnTo>
                      <a:pt x="581" y="798"/>
                    </a:lnTo>
                    <a:lnTo>
                      <a:pt x="588" y="803"/>
                    </a:lnTo>
                    <a:lnTo>
                      <a:pt x="599" y="816"/>
                    </a:lnTo>
                    <a:lnTo>
                      <a:pt x="612" y="827"/>
                    </a:lnTo>
                    <a:lnTo>
                      <a:pt x="612" y="827"/>
                    </a:lnTo>
                    <a:lnTo>
                      <a:pt x="631" y="847"/>
                    </a:lnTo>
                    <a:lnTo>
                      <a:pt x="640" y="855"/>
                    </a:lnTo>
                    <a:lnTo>
                      <a:pt x="650" y="862"/>
                    </a:lnTo>
                    <a:lnTo>
                      <a:pt x="650" y="862"/>
                    </a:lnTo>
                    <a:lnTo>
                      <a:pt x="665" y="879"/>
                    </a:lnTo>
                    <a:lnTo>
                      <a:pt x="679" y="897"/>
                    </a:lnTo>
                    <a:lnTo>
                      <a:pt x="711" y="929"/>
                    </a:lnTo>
                    <a:lnTo>
                      <a:pt x="744" y="962"/>
                    </a:lnTo>
                    <a:lnTo>
                      <a:pt x="776" y="994"/>
                    </a:lnTo>
                    <a:lnTo>
                      <a:pt x="776" y="994"/>
                    </a:lnTo>
                    <a:lnTo>
                      <a:pt x="776" y="998"/>
                    </a:lnTo>
                    <a:lnTo>
                      <a:pt x="779" y="1004"/>
                    </a:lnTo>
                    <a:lnTo>
                      <a:pt x="779" y="1004"/>
                    </a:lnTo>
                    <a:lnTo>
                      <a:pt x="786" y="1011"/>
                    </a:lnTo>
                    <a:lnTo>
                      <a:pt x="794" y="1018"/>
                    </a:lnTo>
                    <a:lnTo>
                      <a:pt x="794" y="1018"/>
                    </a:lnTo>
                    <a:lnTo>
                      <a:pt x="800" y="1026"/>
                    </a:lnTo>
                    <a:lnTo>
                      <a:pt x="805" y="1035"/>
                    </a:lnTo>
                    <a:lnTo>
                      <a:pt x="808" y="1038"/>
                    </a:lnTo>
                    <a:lnTo>
                      <a:pt x="813" y="1042"/>
                    </a:lnTo>
                    <a:lnTo>
                      <a:pt x="817" y="1045"/>
                    </a:lnTo>
                    <a:lnTo>
                      <a:pt x="821" y="1046"/>
                    </a:lnTo>
                    <a:lnTo>
                      <a:pt x="821" y="1046"/>
                    </a:lnTo>
                    <a:lnTo>
                      <a:pt x="817" y="1038"/>
                    </a:lnTo>
                    <a:lnTo>
                      <a:pt x="811" y="1031"/>
                    </a:lnTo>
                    <a:lnTo>
                      <a:pt x="805" y="1024"/>
                    </a:lnTo>
                    <a:lnTo>
                      <a:pt x="800" y="1015"/>
                    </a:lnTo>
                    <a:lnTo>
                      <a:pt x="800" y="1015"/>
                    </a:lnTo>
                    <a:lnTo>
                      <a:pt x="794" y="1001"/>
                    </a:lnTo>
                    <a:lnTo>
                      <a:pt x="791" y="986"/>
                    </a:lnTo>
                    <a:lnTo>
                      <a:pt x="790" y="969"/>
                    </a:lnTo>
                    <a:lnTo>
                      <a:pt x="790" y="953"/>
                    </a:lnTo>
                    <a:lnTo>
                      <a:pt x="791" y="936"/>
                    </a:lnTo>
                    <a:lnTo>
                      <a:pt x="796" y="921"/>
                    </a:lnTo>
                    <a:lnTo>
                      <a:pt x="800" y="906"/>
                    </a:lnTo>
                    <a:lnTo>
                      <a:pt x="805" y="893"/>
                    </a:lnTo>
                    <a:lnTo>
                      <a:pt x="805" y="893"/>
                    </a:lnTo>
                    <a:lnTo>
                      <a:pt x="783" y="869"/>
                    </a:lnTo>
                    <a:lnTo>
                      <a:pt x="773" y="856"/>
                    </a:lnTo>
                    <a:lnTo>
                      <a:pt x="763" y="844"/>
                    </a:lnTo>
                    <a:lnTo>
                      <a:pt x="763" y="844"/>
                    </a:lnTo>
                    <a:lnTo>
                      <a:pt x="741" y="824"/>
                    </a:lnTo>
                    <a:lnTo>
                      <a:pt x="720" y="803"/>
                    </a:lnTo>
                    <a:lnTo>
                      <a:pt x="678" y="761"/>
                    </a:lnTo>
                    <a:lnTo>
                      <a:pt x="636" y="719"/>
                    </a:lnTo>
                    <a:lnTo>
                      <a:pt x="615" y="699"/>
                    </a:lnTo>
                    <a:lnTo>
                      <a:pt x="594" y="680"/>
                    </a:lnTo>
                    <a:lnTo>
                      <a:pt x="594" y="680"/>
                    </a:lnTo>
                    <a:lnTo>
                      <a:pt x="567" y="656"/>
                    </a:lnTo>
                    <a:lnTo>
                      <a:pt x="542" y="630"/>
                    </a:lnTo>
                    <a:lnTo>
                      <a:pt x="492" y="580"/>
                    </a:lnTo>
                    <a:lnTo>
                      <a:pt x="492" y="580"/>
                    </a:lnTo>
                    <a:lnTo>
                      <a:pt x="470" y="559"/>
                    </a:lnTo>
                    <a:lnTo>
                      <a:pt x="445" y="538"/>
                    </a:lnTo>
                    <a:lnTo>
                      <a:pt x="422" y="515"/>
                    </a:lnTo>
                    <a:lnTo>
                      <a:pt x="400" y="493"/>
                    </a:lnTo>
                    <a:lnTo>
                      <a:pt x="400" y="493"/>
                    </a:lnTo>
                    <a:lnTo>
                      <a:pt x="396" y="493"/>
                    </a:lnTo>
                    <a:lnTo>
                      <a:pt x="396" y="493"/>
                    </a:lnTo>
                    <a:lnTo>
                      <a:pt x="396" y="515"/>
                    </a:lnTo>
                    <a:lnTo>
                      <a:pt x="397" y="538"/>
                    </a:lnTo>
                    <a:lnTo>
                      <a:pt x="400" y="562"/>
                    </a:lnTo>
                    <a:lnTo>
                      <a:pt x="404" y="587"/>
                    </a:lnTo>
                    <a:lnTo>
                      <a:pt x="414" y="636"/>
                    </a:lnTo>
                    <a:lnTo>
                      <a:pt x="426" y="682"/>
                    </a:lnTo>
                    <a:lnTo>
                      <a:pt x="426" y="682"/>
                    </a:lnTo>
                    <a:close/>
                    <a:moveTo>
                      <a:pt x="1642" y="630"/>
                    </a:moveTo>
                    <a:lnTo>
                      <a:pt x="1642" y="630"/>
                    </a:lnTo>
                    <a:lnTo>
                      <a:pt x="1676" y="625"/>
                    </a:lnTo>
                    <a:lnTo>
                      <a:pt x="1693" y="622"/>
                    </a:lnTo>
                    <a:lnTo>
                      <a:pt x="1710" y="621"/>
                    </a:lnTo>
                    <a:lnTo>
                      <a:pt x="1710" y="621"/>
                    </a:lnTo>
                    <a:lnTo>
                      <a:pt x="1726" y="601"/>
                    </a:lnTo>
                    <a:lnTo>
                      <a:pt x="1742" y="578"/>
                    </a:lnTo>
                    <a:lnTo>
                      <a:pt x="1771" y="534"/>
                    </a:lnTo>
                    <a:lnTo>
                      <a:pt x="1771" y="534"/>
                    </a:lnTo>
                    <a:lnTo>
                      <a:pt x="1759" y="532"/>
                    </a:lnTo>
                    <a:lnTo>
                      <a:pt x="1750" y="529"/>
                    </a:lnTo>
                    <a:lnTo>
                      <a:pt x="1743" y="525"/>
                    </a:lnTo>
                    <a:lnTo>
                      <a:pt x="1738" y="520"/>
                    </a:lnTo>
                    <a:lnTo>
                      <a:pt x="1738" y="520"/>
                    </a:lnTo>
                    <a:lnTo>
                      <a:pt x="1732" y="520"/>
                    </a:lnTo>
                    <a:lnTo>
                      <a:pt x="1728" y="518"/>
                    </a:lnTo>
                    <a:lnTo>
                      <a:pt x="1724" y="517"/>
                    </a:lnTo>
                    <a:lnTo>
                      <a:pt x="1719" y="514"/>
                    </a:lnTo>
                    <a:lnTo>
                      <a:pt x="1711" y="507"/>
                    </a:lnTo>
                    <a:lnTo>
                      <a:pt x="1707" y="504"/>
                    </a:lnTo>
                    <a:lnTo>
                      <a:pt x="1701" y="503"/>
                    </a:lnTo>
                    <a:lnTo>
                      <a:pt x="1701" y="503"/>
                    </a:lnTo>
                    <a:lnTo>
                      <a:pt x="1672" y="566"/>
                    </a:lnTo>
                    <a:lnTo>
                      <a:pt x="1642" y="630"/>
                    </a:lnTo>
                    <a:lnTo>
                      <a:pt x="1642" y="630"/>
                    </a:lnTo>
                    <a:close/>
                    <a:moveTo>
                      <a:pt x="1482" y="527"/>
                    </a:moveTo>
                    <a:lnTo>
                      <a:pt x="1482" y="527"/>
                    </a:lnTo>
                    <a:lnTo>
                      <a:pt x="1462" y="573"/>
                    </a:lnTo>
                    <a:lnTo>
                      <a:pt x="1444" y="622"/>
                    </a:lnTo>
                    <a:lnTo>
                      <a:pt x="1426" y="670"/>
                    </a:lnTo>
                    <a:lnTo>
                      <a:pt x="1411" y="719"/>
                    </a:lnTo>
                    <a:lnTo>
                      <a:pt x="1411" y="719"/>
                    </a:lnTo>
                    <a:lnTo>
                      <a:pt x="1422" y="713"/>
                    </a:lnTo>
                    <a:lnTo>
                      <a:pt x="1433" y="706"/>
                    </a:lnTo>
                    <a:lnTo>
                      <a:pt x="1443" y="699"/>
                    </a:lnTo>
                    <a:lnTo>
                      <a:pt x="1455" y="694"/>
                    </a:lnTo>
                    <a:lnTo>
                      <a:pt x="1455" y="694"/>
                    </a:lnTo>
                    <a:lnTo>
                      <a:pt x="1469" y="688"/>
                    </a:lnTo>
                    <a:lnTo>
                      <a:pt x="1484" y="684"/>
                    </a:lnTo>
                    <a:lnTo>
                      <a:pt x="1498" y="678"/>
                    </a:lnTo>
                    <a:lnTo>
                      <a:pt x="1502" y="674"/>
                    </a:lnTo>
                    <a:lnTo>
                      <a:pt x="1507" y="670"/>
                    </a:lnTo>
                    <a:lnTo>
                      <a:pt x="1507" y="670"/>
                    </a:lnTo>
                    <a:lnTo>
                      <a:pt x="1506" y="664"/>
                    </a:lnTo>
                    <a:lnTo>
                      <a:pt x="1507" y="661"/>
                    </a:lnTo>
                    <a:lnTo>
                      <a:pt x="1510" y="659"/>
                    </a:lnTo>
                    <a:lnTo>
                      <a:pt x="1512" y="656"/>
                    </a:lnTo>
                    <a:lnTo>
                      <a:pt x="1512" y="656"/>
                    </a:lnTo>
                    <a:lnTo>
                      <a:pt x="1514" y="650"/>
                    </a:lnTo>
                    <a:lnTo>
                      <a:pt x="1516" y="643"/>
                    </a:lnTo>
                    <a:lnTo>
                      <a:pt x="1517" y="636"/>
                    </a:lnTo>
                    <a:lnTo>
                      <a:pt x="1519" y="630"/>
                    </a:lnTo>
                    <a:lnTo>
                      <a:pt x="1519" y="630"/>
                    </a:lnTo>
                    <a:lnTo>
                      <a:pt x="1528" y="614"/>
                    </a:lnTo>
                    <a:lnTo>
                      <a:pt x="1535" y="595"/>
                    </a:lnTo>
                    <a:lnTo>
                      <a:pt x="1535" y="595"/>
                    </a:lnTo>
                    <a:lnTo>
                      <a:pt x="1545" y="569"/>
                    </a:lnTo>
                    <a:lnTo>
                      <a:pt x="1550" y="556"/>
                    </a:lnTo>
                    <a:lnTo>
                      <a:pt x="1552" y="545"/>
                    </a:lnTo>
                    <a:lnTo>
                      <a:pt x="1552" y="545"/>
                    </a:lnTo>
                    <a:lnTo>
                      <a:pt x="1535" y="541"/>
                    </a:lnTo>
                    <a:lnTo>
                      <a:pt x="1516" y="536"/>
                    </a:lnTo>
                    <a:lnTo>
                      <a:pt x="1482" y="527"/>
                    </a:lnTo>
                    <a:lnTo>
                      <a:pt x="1482" y="527"/>
                    </a:lnTo>
                    <a:close/>
                    <a:moveTo>
                      <a:pt x="1940" y="838"/>
                    </a:moveTo>
                    <a:lnTo>
                      <a:pt x="1940" y="838"/>
                    </a:lnTo>
                    <a:lnTo>
                      <a:pt x="1954" y="807"/>
                    </a:lnTo>
                    <a:lnTo>
                      <a:pt x="1968" y="775"/>
                    </a:lnTo>
                    <a:lnTo>
                      <a:pt x="1968" y="775"/>
                    </a:lnTo>
                    <a:lnTo>
                      <a:pt x="1973" y="761"/>
                    </a:lnTo>
                    <a:lnTo>
                      <a:pt x="1976" y="747"/>
                    </a:lnTo>
                    <a:lnTo>
                      <a:pt x="1978" y="732"/>
                    </a:lnTo>
                    <a:lnTo>
                      <a:pt x="1978" y="715"/>
                    </a:lnTo>
                    <a:lnTo>
                      <a:pt x="1978" y="715"/>
                    </a:lnTo>
                    <a:lnTo>
                      <a:pt x="1968" y="706"/>
                    </a:lnTo>
                    <a:lnTo>
                      <a:pt x="1959" y="696"/>
                    </a:lnTo>
                    <a:lnTo>
                      <a:pt x="1952" y="687"/>
                    </a:lnTo>
                    <a:lnTo>
                      <a:pt x="1943" y="678"/>
                    </a:lnTo>
                    <a:lnTo>
                      <a:pt x="1943" y="678"/>
                    </a:lnTo>
                    <a:lnTo>
                      <a:pt x="1933" y="671"/>
                    </a:lnTo>
                    <a:lnTo>
                      <a:pt x="1924" y="666"/>
                    </a:lnTo>
                    <a:lnTo>
                      <a:pt x="1914" y="660"/>
                    </a:lnTo>
                    <a:lnTo>
                      <a:pt x="1906" y="653"/>
                    </a:lnTo>
                    <a:lnTo>
                      <a:pt x="1906" y="653"/>
                    </a:lnTo>
                    <a:lnTo>
                      <a:pt x="1885" y="646"/>
                    </a:lnTo>
                    <a:lnTo>
                      <a:pt x="1863" y="640"/>
                    </a:lnTo>
                    <a:lnTo>
                      <a:pt x="1840" y="636"/>
                    </a:lnTo>
                    <a:lnTo>
                      <a:pt x="1816" y="633"/>
                    </a:lnTo>
                    <a:lnTo>
                      <a:pt x="1792" y="630"/>
                    </a:lnTo>
                    <a:lnTo>
                      <a:pt x="1769" y="630"/>
                    </a:lnTo>
                    <a:lnTo>
                      <a:pt x="1745" y="630"/>
                    </a:lnTo>
                    <a:lnTo>
                      <a:pt x="1719" y="632"/>
                    </a:lnTo>
                    <a:lnTo>
                      <a:pt x="1696" y="635"/>
                    </a:lnTo>
                    <a:lnTo>
                      <a:pt x="1672" y="637"/>
                    </a:lnTo>
                    <a:lnTo>
                      <a:pt x="1625" y="646"/>
                    </a:lnTo>
                    <a:lnTo>
                      <a:pt x="1580" y="657"/>
                    </a:lnTo>
                    <a:lnTo>
                      <a:pt x="1540" y="671"/>
                    </a:lnTo>
                    <a:lnTo>
                      <a:pt x="1540" y="671"/>
                    </a:lnTo>
                    <a:lnTo>
                      <a:pt x="1537" y="674"/>
                    </a:lnTo>
                    <a:lnTo>
                      <a:pt x="1533" y="677"/>
                    </a:lnTo>
                    <a:lnTo>
                      <a:pt x="1533" y="677"/>
                    </a:lnTo>
                    <a:lnTo>
                      <a:pt x="1500" y="688"/>
                    </a:lnTo>
                    <a:lnTo>
                      <a:pt x="1469" y="701"/>
                    </a:lnTo>
                    <a:lnTo>
                      <a:pt x="1440" y="716"/>
                    </a:lnTo>
                    <a:lnTo>
                      <a:pt x="1413" y="732"/>
                    </a:lnTo>
                    <a:lnTo>
                      <a:pt x="1413" y="732"/>
                    </a:lnTo>
                    <a:lnTo>
                      <a:pt x="1382" y="747"/>
                    </a:lnTo>
                    <a:lnTo>
                      <a:pt x="1353" y="761"/>
                    </a:lnTo>
                    <a:lnTo>
                      <a:pt x="1325" y="776"/>
                    </a:lnTo>
                    <a:lnTo>
                      <a:pt x="1312" y="785"/>
                    </a:lnTo>
                    <a:lnTo>
                      <a:pt x="1300" y="795"/>
                    </a:lnTo>
                    <a:lnTo>
                      <a:pt x="1300" y="795"/>
                    </a:lnTo>
                    <a:lnTo>
                      <a:pt x="1297" y="802"/>
                    </a:lnTo>
                    <a:lnTo>
                      <a:pt x="1294" y="806"/>
                    </a:lnTo>
                    <a:lnTo>
                      <a:pt x="1287" y="816"/>
                    </a:lnTo>
                    <a:lnTo>
                      <a:pt x="1279" y="826"/>
                    </a:lnTo>
                    <a:lnTo>
                      <a:pt x="1276" y="831"/>
                    </a:lnTo>
                    <a:lnTo>
                      <a:pt x="1273" y="837"/>
                    </a:lnTo>
                    <a:lnTo>
                      <a:pt x="1273" y="837"/>
                    </a:lnTo>
                    <a:lnTo>
                      <a:pt x="1265" y="841"/>
                    </a:lnTo>
                    <a:lnTo>
                      <a:pt x="1260" y="844"/>
                    </a:lnTo>
                    <a:lnTo>
                      <a:pt x="1258" y="847"/>
                    </a:lnTo>
                    <a:lnTo>
                      <a:pt x="1258" y="847"/>
                    </a:lnTo>
                    <a:lnTo>
                      <a:pt x="1287" y="847"/>
                    </a:lnTo>
                    <a:lnTo>
                      <a:pt x="1302" y="847"/>
                    </a:lnTo>
                    <a:lnTo>
                      <a:pt x="1319" y="845"/>
                    </a:lnTo>
                    <a:lnTo>
                      <a:pt x="1319" y="845"/>
                    </a:lnTo>
                    <a:lnTo>
                      <a:pt x="1336" y="828"/>
                    </a:lnTo>
                    <a:lnTo>
                      <a:pt x="1356" y="812"/>
                    </a:lnTo>
                    <a:lnTo>
                      <a:pt x="1367" y="803"/>
                    </a:lnTo>
                    <a:lnTo>
                      <a:pt x="1378" y="796"/>
                    </a:lnTo>
                    <a:lnTo>
                      <a:pt x="1391" y="790"/>
                    </a:lnTo>
                    <a:lnTo>
                      <a:pt x="1404" y="786"/>
                    </a:lnTo>
                    <a:lnTo>
                      <a:pt x="1404" y="786"/>
                    </a:lnTo>
                    <a:lnTo>
                      <a:pt x="1413" y="785"/>
                    </a:lnTo>
                    <a:lnTo>
                      <a:pt x="1425" y="786"/>
                    </a:lnTo>
                    <a:lnTo>
                      <a:pt x="1437" y="788"/>
                    </a:lnTo>
                    <a:lnTo>
                      <a:pt x="1448" y="790"/>
                    </a:lnTo>
                    <a:lnTo>
                      <a:pt x="1461" y="795"/>
                    </a:lnTo>
                    <a:lnTo>
                      <a:pt x="1471" y="800"/>
                    </a:lnTo>
                    <a:lnTo>
                      <a:pt x="1478" y="806"/>
                    </a:lnTo>
                    <a:lnTo>
                      <a:pt x="1484" y="812"/>
                    </a:lnTo>
                    <a:lnTo>
                      <a:pt x="1484" y="812"/>
                    </a:lnTo>
                    <a:lnTo>
                      <a:pt x="1485" y="817"/>
                    </a:lnTo>
                    <a:lnTo>
                      <a:pt x="1485" y="821"/>
                    </a:lnTo>
                    <a:lnTo>
                      <a:pt x="1482" y="831"/>
                    </a:lnTo>
                    <a:lnTo>
                      <a:pt x="1481" y="841"/>
                    </a:lnTo>
                    <a:lnTo>
                      <a:pt x="1482" y="847"/>
                    </a:lnTo>
                    <a:lnTo>
                      <a:pt x="1484" y="852"/>
                    </a:lnTo>
                    <a:lnTo>
                      <a:pt x="1484" y="852"/>
                    </a:lnTo>
                    <a:lnTo>
                      <a:pt x="1486" y="856"/>
                    </a:lnTo>
                    <a:lnTo>
                      <a:pt x="1491" y="861"/>
                    </a:lnTo>
                    <a:lnTo>
                      <a:pt x="1496" y="863"/>
                    </a:lnTo>
                    <a:lnTo>
                      <a:pt x="1500" y="869"/>
                    </a:lnTo>
                    <a:lnTo>
                      <a:pt x="1500" y="869"/>
                    </a:lnTo>
                    <a:lnTo>
                      <a:pt x="1503" y="876"/>
                    </a:lnTo>
                    <a:lnTo>
                      <a:pt x="1506" y="885"/>
                    </a:lnTo>
                    <a:lnTo>
                      <a:pt x="1509" y="894"/>
                    </a:lnTo>
                    <a:lnTo>
                      <a:pt x="1507" y="904"/>
                    </a:lnTo>
                    <a:lnTo>
                      <a:pt x="1507" y="904"/>
                    </a:lnTo>
                    <a:lnTo>
                      <a:pt x="1506" y="911"/>
                    </a:lnTo>
                    <a:lnTo>
                      <a:pt x="1505" y="917"/>
                    </a:lnTo>
                    <a:lnTo>
                      <a:pt x="1500" y="922"/>
                    </a:lnTo>
                    <a:lnTo>
                      <a:pt x="1496" y="928"/>
                    </a:lnTo>
                    <a:lnTo>
                      <a:pt x="1492" y="932"/>
                    </a:lnTo>
                    <a:lnTo>
                      <a:pt x="1485" y="935"/>
                    </a:lnTo>
                    <a:lnTo>
                      <a:pt x="1478" y="938"/>
                    </a:lnTo>
                    <a:lnTo>
                      <a:pt x="1471" y="939"/>
                    </a:lnTo>
                    <a:lnTo>
                      <a:pt x="1471" y="939"/>
                    </a:lnTo>
                    <a:lnTo>
                      <a:pt x="1468" y="946"/>
                    </a:lnTo>
                    <a:lnTo>
                      <a:pt x="1467" y="952"/>
                    </a:lnTo>
                    <a:lnTo>
                      <a:pt x="1467" y="965"/>
                    </a:lnTo>
                    <a:lnTo>
                      <a:pt x="1467" y="977"/>
                    </a:lnTo>
                    <a:lnTo>
                      <a:pt x="1465" y="984"/>
                    </a:lnTo>
                    <a:lnTo>
                      <a:pt x="1464" y="990"/>
                    </a:lnTo>
                    <a:lnTo>
                      <a:pt x="1464" y="990"/>
                    </a:lnTo>
                    <a:lnTo>
                      <a:pt x="1460" y="997"/>
                    </a:lnTo>
                    <a:lnTo>
                      <a:pt x="1454" y="1004"/>
                    </a:lnTo>
                    <a:lnTo>
                      <a:pt x="1441" y="1015"/>
                    </a:lnTo>
                    <a:lnTo>
                      <a:pt x="1436" y="1019"/>
                    </a:lnTo>
                    <a:lnTo>
                      <a:pt x="1432" y="1026"/>
                    </a:lnTo>
                    <a:lnTo>
                      <a:pt x="1427" y="1033"/>
                    </a:lnTo>
                    <a:lnTo>
                      <a:pt x="1427" y="1042"/>
                    </a:lnTo>
                    <a:lnTo>
                      <a:pt x="1427" y="1042"/>
                    </a:lnTo>
                    <a:lnTo>
                      <a:pt x="1434" y="1043"/>
                    </a:lnTo>
                    <a:lnTo>
                      <a:pt x="1440" y="1046"/>
                    </a:lnTo>
                    <a:lnTo>
                      <a:pt x="1444" y="1050"/>
                    </a:lnTo>
                    <a:lnTo>
                      <a:pt x="1447" y="1056"/>
                    </a:lnTo>
                    <a:lnTo>
                      <a:pt x="1448" y="1063"/>
                    </a:lnTo>
                    <a:lnTo>
                      <a:pt x="1448" y="1068"/>
                    </a:lnTo>
                    <a:lnTo>
                      <a:pt x="1446" y="1075"/>
                    </a:lnTo>
                    <a:lnTo>
                      <a:pt x="1441" y="1080"/>
                    </a:lnTo>
                    <a:lnTo>
                      <a:pt x="1441" y="1080"/>
                    </a:lnTo>
                    <a:lnTo>
                      <a:pt x="1433" y="1081"/>
                    </a:lnTo>
                    <a:lnTo>
                      <a:pt x="1425" y="1080"/>
                    </a:lnTo>
                    <a:lnTo>
                      <a:pt x="1425" y="1080"/>
                    </a:lnTo>
                    <a:lnTo>
                      <a:pt x="1423" y="1084"/>
                    </a:lnTo>
                    <a:lnTo>
                      <a:pt x="1420" y="1087"/>
                    </a:lnTo>
                    <a:lnTo>
                      <a:pt x="1418" y="1091"/>
                    </a:lnTo>
                    <a:lnTo>
                      <a:pt x="1416" y="1095"/>
                    </a:lnTo>
                    <a:lnTo>
                      <a:pt x="1416" y="1095"/>
                    </a:lnTo>
                    <a:lnTo>
                      <a:pt x="1420" y="1097"/>
                    </a:lnTo>
                    <a:lnTo>
                      <a:pt x="1423" y="1099"/>
                    </a:lnTo>
                    <a:lnTo>
                      <a:pt x="1426" y="1106"/>
                    </a:lnTo>
                    <a:lnTo>
                      <a:pt x="1426" y="1106"/>
                    </a:lnTo>
                    <a:lnTo>
                      <a:pt x="1420" y="1115"/>
                    </a:lnTo>
                    <a:lnTo>
                      <a:pt x="1418" y="1119"/>
                    </a:lnTo>
                    <a:lnTo>
                      <a:pt x="1415" y="1123"/>
                    </a:lnTo>
                    <a:lnTo>
                      <a:pt x="1415" y="1123"/>
                    </a:lnTo>
                    <a:lnTo>
                      <a:pt x="1420" y="1130"/>
                    </a:lnTo>
                    <a:lnTo>
                      <a:pt x="1426" y="1133"/>
                    </a:lnTo>
                    <a:lnTo>
                      <a:pt x="1434" y="1136"/>
                    </a:lnTo>
                    <a:lnTo>
                      <a:pt x="1444" y="1136"/>
                    </a:lnTo>
                    <a:lnTo>
                      <a:pt x="1444" y="1136"/>
                    </a:lnTo>
                    <a:lnTo>
                      <a:pt x="1448" y="1144"/>
                    </a:lnTo>
                    <a:lnTo>
                      <a:pt x="1451" y="1153"/>
                    </a:lnTo>
                    <a:lnTo>
                      <a:pt x="1451" y="1156"/>
                    </a:lnTo>
                    <a:lnTo>
                      <a:pt x="1451" y="1160"/>
                    </a:lnTo>
                    <a:lnTo>
                      <a:pt x="1450" y="1164"/>
                    </a:lnTo>
                    <a:lnTo>
                      <a:pt x="1447" y="1168"/>
                    </a:lnTo>
                    <a:lnTo>
                      <a:pt x="1447" y="1168"/>
                    </a:lnTo>
                    <a:lnTo>
                      <a:pt x="1453" y="1167"/>
                    </a:lnTo>
                    <a:lnTo>
                      <a:pt x="1460" y="1167"/>
                    </a:lnTo>
                    <a:lnTo>
                      <a:pt x="1464" y="1168"/>
                    </a:lnTo>
                    <a:lnTo>
                      <a:pt x="1469" y="1171"/>
                    </a:lnTo>
                    <a:lnTo>
                      <a:pt x="1472" y="1175"/>
                    </a:lnTo>
                    <a:lnTo>
                      <a:pt x="1477" y="1178"/>
                    </a:lnTo>
                    <a:lnTo>
                      <a:pt x="1478" y="1184"/>
                    </a:lnTo>
                    <a:lnTo>
                      <a:pt x="1479" y="1188"/>
                    </a:lnTo>
                    <a:lnTo>
                      <a:pt x="1481" y="1192"/>
                    </a:lnTo>
                    <a:lnTo>
                      <a:pt x="1479" y="1198"/>
                    </a:lnTo>
                    <a:lnTo>
                      <a:pt x="1478" y="1202"/>
                    </a:lnTo>
                    <a:lnTo>
                      <a:pt x="1477" y="1205"/>
                    </a:lnTo>
                    <a:lnTo>
                      <a:pt x="1472" y="1207"/>
                    </a:lnTo>
                    <a:lnTo>
                      <a:pt x="1468" y="1210"/>
                    </a:lnTo>
                    <a:lnTo>
                      <a:pt x="1462" y="1210"/>
                    </a:lnTo>
                    <a:lnTo>
                      <a:pt x="1455" y="1210"/>
                    </a:lnTo>
                    <a:lnTo>
                      <a:pt x="1455" y="1210"/>
                    </a:lnTo>
                    <a:lnTo>
                      <a:pt x="1451" y="1213"/>
                    </a:lnTo>
                    <a:lnTo>
                      <a:pt x="1448" y="1217"/>
                    </a:lnTo>
                    <a:lnTo>
                      <a:pt x="1447" y="1222"/>
                    </a:lnTo>
                    <a:lnTo>
                      <a:pt x="1447" y="1226"/>
                    </a:lnTo>
                    <a:lnTo>
                      <a:pt x="1448" y="1231"/>
                    </a:lnTo>
                    <a:lnTo>
                      <a:pt x="1451" y="1234"/>
                    </a:lnTo>
                    <a:lnTo>
                      <a:pt x="1454" y="1238"/>
                    </a:lnTo>
                    <a:lnTo>
                      <a:pt x="1460" y="1241"/>
                    </a:lnTo>
                    <a:lnTo>
                      <a:pt x="1460" y="1241"/>
                    </a:lnTo>
                    <a:lnTo>
                      <a:pt x="1458" y="1245"/>
                    </a:lnTo>
                    <a:lnTo>
                      <a:pt x="1454" y="1248"/>
                    </a:lnTo>
                    <a:lnTo>
                      <a:pt x="1451" y="1251"/>
                    </a:lnTo>
                    <a:lnTo>
                      <a:pt x="1448" y="1254"/>
                    </a:lnTo>
                    <a:lnTo>
                      <a:pt x="1448" y="1254"/>
                    </a:lnTo>
                    <a:lnTo>
                      <a:pt x="1451" y="1258"/>
                    </a:lnTo>
                    <a:lnTo>
                      <a:pt x="1453" y="1262"/>
                    </a:lnTo>
                    <a:lnTo>
                      <a:pt x="1455" y="1273"/>
                    </a:lnTo>
                    <a:lnTo>
                      <a:pt x="1455" y="1273"/>
                    </a:lnTo>
                    <a:lnTo>
                      <a:pt x="1464" y="1276"/>
                    </a:lnTo>
                    <a:lnTo>
                      <a:pt x="1471" y="1280"/>
                    </a:lnTo>
                    <a:lnTo>
                      <a:pt x="1475" y="1283"/>
                    </a:lnTo>
                    <a:lnTo>
                      <a:pt x="1477" y="1288"/>
                    </a:lnTo>
                    <a:lnTo>
                      <a:pt x="1478" y="1292"/>
                    </a:lnTo>
                    <a:lnTo>
                      <a:pt x="1479" y="1296"/>
                    </a:lnTo>
                    <a:lnTo>
                      <a:pt x="1479" y="1296"/>
                    </a:lnTo>
                    <a:lnTo>
                      <a:pt x="1478" y="1300"/>
                    </a:lnTo>
                    <a:lnTo>
                      <a:pt x="1477" y="1303"/>
                    </a:lnTo>
                    <a:lnTo>
                      <a:pt x="1472" y="1310"/>
                    </a:lnTo>
                    <a:lnTo>
                      <a:pt x="1469" y="1316"/>
                    </a:lnTo>
                    <a:lnTo>
                      <a:pt x="1468" y="1320"/>
                    </a:lnTo>
                    <a:lnTo>
                      <a:pt x="1469" y="1324"/>
                    </a:lnTo>
                    <a:lnTo>
                      <a:pt x="1469" y="1324"/>
                    </a:lnTo>
                    <a:lnTo>
                      <a:pt x="1464" y="1331"/>
                    </a:lnTo>
                    <a:lnTo>
                      <a:pt x="1455" y="1335"/>
                    </a:lnTo>
                    <a:lnTo>
                      <a:pt x="1440" y="1344"/>
                    </a:lnTo>
                    <a:lnTo>
                      <a:pt x="1440" y="1344"/>
                    </a:lnTo>
                    <a:lnTo>
                      <a:pt x="1441" y="1348"/>
                    </a:lnTo>
                    <a:lnTo>
                      <a:pt x="1441" y="1352"/>
                    </a:lnTo>
                    <a:lnTo>
                      <a:pt x="1440" y="1361"/>
                    </a:lnTo>
                    <a:lnTo>
                      <a:pt x="1437" y="1369"/>
                    </a:lnTo>
                    <a:lnTo>
                      <a:pt x="1434" y="1379"/>
                    </a:lnTo>
                    <a:lnTo>
                      <a:pt x="1434" y="1379"/>
                    </a:lnTo>
                    <a:lnTo>
                      <a:pt x="1437" y="1383"/>
                    </a:lnTo>
                    <a:lnTo>
                      <a:pt x="1439" y="1387"/>
                    </a:lnTo>
                    <a:lnTo>
                      <a:pt x="1439" y="1396"/>
                    </a:lnTo>
                    <a:lnTo>
                      <a:pt x="1436" y="1404"/>
                    </a:lnTo>
                    <a:lnTo>
                      <a:pt x="1433" y="1412"/>
                    </a:lnTo>
                    <a:lnTo>
                      <a:pt x="1433" y="1412"/>
                    </a:lnTo>
                    <a:lnTo>
                      <a:pt x="1437" y="1419"/>
                    </a:lnTo>
                    <a:lnTo>
                      <a:pt x="1439" y="1426"/>
                    </a:lnTo>
                    <a:lnTo>
                      <a:pt x="1441" y="1435"/>
                    </a:lnTo>
                    <a:lnTo>
                      <a:pt x="1441" y="1443"/>
                    </a:lnTo>
                    <a:lnTo>
                      <a:pt x="1441" y="1443"/>
                    </a:lnTo>
                    <a:lnTo>
                      <a:pt x="1439" y="1448"/>
                    </a:lnTo>
                    <a:lnTo>
                      <a:pt x="1436" y="1450"/>
                    </a:lnTo>
                    <a:lnTo>
                      <a:pt x="1434" y="1455"/>
                    </a:lnTo>
                    <a:lnTo>
                      <a:pt x="1434" y="1460"/>
                    </a:lnTo>
                    <a:lnTo>
                      <a:pt x="1434" y="1460"/>
                    </a:lnTo>
                    <a:lnTo>
                      <a:pt x="1453" y="1455"/>
                    </a:lnTo>
                    <a:lnTo>
                      <a:pt x="1464" y="1452"/>
                    </a:lnTo>
                    <a:lnTo>
                      <a:pt x="1477" y="1449"/>
                    </a:lnTo>
                    <a:lnTo>
                      <a:pt x="1488" y="1448"/>
                    </a:lnTo>
                    <a:lnTo>
                      <a:pt x="1499" y="1449"/>
                    </a:lnTo>
                    <a:lnTo>
                      <a:pt x="1510" y="1450"/>
                    </a:lnTo>
                    <a:lnTo>
                      <a:pt x="1519" y="1455"/>
                    </a:lnTo>
                    <a:lnTo>
                      <a:pt x="1519" y="1455"/>
                    </a:lnTo>
                    <a:lnTo>
                      <a:pt x="1524" y="1462"/>
                    </a:lnTo>
                    <a:lnTo>
                      <a:pt x="1530" y="1469"/>
                    </a:lnTo>
                    <a:lnTo>
                      <a:pt x="1541" y="1481"/>
                    </a:lnTo>
                    <a:lnTo>
                      <a:pt x="1541" y="1481"/>
                    </a:lnTo>
                    <a:lnTo>
                      <a:pt x="1552" y="1484"/>
                    </a:lnTo>
                    <a:lnTo>
                      <a:pt x="1562" y="1484"/>
                    </a:lnTo>
                    <a:lnTo>
                      <a:pt x="1580" y="1487"/>
                    </a:lnTo>
                    <a:lnTo>
                      <a:pt x="1589" y="1488"/>
                    </a:lnTo>
                    <a:lnTo>
                      <a:pt x="1597" y="1492"/>
                    </a:lnTo>
                    <a:lnTo>
                      <a:pt x="1603" y="1498"/>
                    </a:lnTo>
                    <a:lnTo>
                      <a:pt x="1608" y="1508"/>
                    </a:lnTo>
                    <a:lnTo>
                      <a:pt x="1608" y="1508"/>
                    </a:lnTo>
                    <a:lnTo>
                      <a:pt x="1610" y="1514"/>
                    </a:lnTo>
                    <a:lnTo>
                      <a:pt x="1608" y="1518"/>
                    </a:lnTo>
                    <a:lnTo>
                      <a:pt x="1606" y="1528"/>
                    </a:lnTo>
                    <a:lnTo>
                      <a:pt x="1600" y="1537"/>
                    </a:lnTo>
                    <a:lnTo>
                      <a:pt x="1599" y="1542"/>
                    </a:lnTo>
                    <a:lnTo>
                      <a:pt x="1597" y="1547"/>
                    </a:lnTo>
                    <a:lnTo>
                      <a:pt x="1597" y="1547"/>
                    </a:lnTo>
                    <a:lnTo>
                      <a:pt x="1597" y="1551"/>
                    </a:lnTo>
                    <a:lnTo>
                      <a:pt x="1599" y="1557"/>
                    </a:lnTo>
                    <a:lnTo>
                      <a:pt x="1601" y="1567"/>
                    </a:lnTo>
                    <a:lnTo>
                      <a:pt x="1603" y="1573"/>
                    </a:lnTo>
                    <a:lnTo>
                      <a:pt x="1604" y="1578"/>
                    </a:lnTo>
                    <a:lnTo>
                      <a:pt x="1603" y="1584"/>
                    </a:lnTo>
                    <a:lnTo>
                      <a:pt x="1601" y="1589"/>
                    </a:lnTo>
                    <a:lnTo>
                      <a:pt x="1601" y="1589"/>
                    </a:lnTo>
                    <a:lnTo>
                      <a:pt x="1590" y="1608"/>
                    </a:lnTo>
                    <a:lnTo>
                      <a:pt x="1578" y="1627"/>
                    </a:lnTo>
                    <a:lnTo>
                      <a:pt x="1550" y="1667"/>
                    </a:lnTo>
                    <a:lnTo>
                      <a:pt x="1550" y="1667"/>
                    </a:lnTo>
                    <a:lnTo>
                      <a:pt x="1530" y="1675"/>
                    </a:lnTo>
                    <a:lnTo>
                      <a:pt x="1510" y="1682"/>
                    </a:lnTo>
                    <a:lnTo>
                      <a:pt x="1510" y="1682"/>
                    </a:lnTo>
                    <a:lnTo>
                      <a:pt x="1524" y="1683"/>
                    </a:lnTo>
                    <a:lnTo>
                      <a:pt x="1538" y="1686"/>
                    </a:lnTo>
                    <a:lnTo>
                      <a:pt x="1566" y="1695"/>
                    </a:lnTo>
                    <a:lnTo>
                      <a:pt x="1621" y="1713"/>
                    </a:lnTo>
                    <a:lnTo>
                      <a:pt x="1621" y="1713"/>
                    </a:lnTo>
                    <a:lnTo>
                      <a:pt x="1625" y="1709"/>
                    </a:lnTo>
                    <a:lnTo>
                      <a:pt x="1631" y="1706"/>
                    </a:lnTo>
                    <a:lnTo>
                      <a:pt x="1645" y="1702"/>
                    </a:lnTo>
                    <a:lnTo>
                      <a:pt x="1658" y="1699"/>
                    </a:lnTo>
                    <a:lnTo>
                      <a:pt x="1670" y="1695"/>
                    </a:lnTo>
                    <a:lnTo>
                      <a:pt x="1670" y="1695"/>
                    </a:lnTo>
                    <a:lnTo>
                      <a:pt x="1683" y="1689"/>
                    </a:lnTo>
                    <a:lnTo>
                      <a:pt x="1694" y="1682"/>
                    </a:lnTo>
                    <a:lnTo>
                      <a:pt x="1719" y="1665"/>
                    </a:lnTo>
                    <a:lnTo>
                      <a:pt x="1763" y="1633"/>
                    </a:lnTo>
                    <a:lnTo>
                      <a:pt x="1763" y="1633"/>
                    </a:lnTo>
                    <a:lnTo>
                      <a:pt x="1802" y="1606"/>
                    </a:lnTo>
                    <a:lnTo>
                      <a:pt x="1820" y="1592"/>
                    </a:lnTo>
                    <a:lnTo>
                      <a:pt x="1839" y="1577"/>
                    </a:lnTo>
                    <a:lnTo>
                      <a:pt x="1839" y="1577"/>
                    </a:lnTo>
                    <a:lnTo>
                      <a:pt x="1861" y="1551"/>
                    </a:lnTo>
                    <a:lnTo>
                      <a:pt x="1882" y="1528"/>
                    </a:lnTo>
                    <a:lnTo>
                      <a:pt x="1882" y="1528"/>
                    </a:lnTo>
                    <a:lnTo>
                      <a:pt x="1916" y="1490"/>
                    </a:lnTo>
                    <a:lnTo>
                      <a:pt x="1933" y="1470"/>
                    </a:lnTo>
                    <a:lnTo>
                      <a:pt x="1950" y="1450"/>
                    </a:lnTo>
                    <a:lnTo>
                      <a:pt x="1965" y="1429"/>
                    </a:lnTo>
                    <a:lnTo>
                      <a:pt x="1979" y="1408"/>
                    </a:lnTo>
                    <a:lnTo>
                      <a:pt x="1992" y="1386"/>
                    </a:lnTo>
                    <a:lnTo>
                      <a:pt x="2003" y="1362"/>
                    </a:lnTo>
                    <a:lnTo>
                      <a:pt x="2003" y="1362"/>
                    </a:lnTo>
                    <a:lnTo>
                      <a:pt x="2011" y="1335"/>
                    </a:lnTo>
                    <a:lnTo>
                      <a:pt x="2020" y="1309"/>
                    </a:lnTo>
                    <a:lnTo>
                      <a:pt x="2027" y="1280"/>
                    </a:lnTo>
                    <a:lnTo>
                      <a:pt x="2035" y="1252"/>
                    </a:lnTo>
                    <a:lnTo>
                      <a:pt x="2035" y="1252"/>
                    </a:lnTo>
                    <a:lnTo>
                      <a:pt x="2037" y="1241"/>
                    </a:lnTo>
                    <a:lnTo>
                      <a:pt x="2039" y="1229"/>
                    </a:lnTo>
                    <a:lnTo>
                      <a:pt x="2041" y="1217"/>
                    </a:lnTo>
                    <a:lnTo>
                      <a:pt x="2042" y="1205"/>
                    </a:lnTo>
                    <a:lnTo>
                      <a:pt x="2042" y="1205"/>
                    </a:lnTo>
                    <a:lnTo>
                      <a:pt x="2042" y="1191"/>
                    </a:lnTo>
                    <a:lnTo>
                      <a:pt x="2041" y="1177"/>
                    </a:lnTo>
                    <a:lnTo>
                      <a:pt x="2038" y="1163"/>
                    </a:lnTo>
                    <a:lnTo>
                      <a:pt x="2035" y="1149"/>
                    </a:lnTo>
                    <a:lnTo>
                      <a:pt x="2027" y="1123"/>
                    </a:lnTo>
                    <a:lnTo>
                      <a:pt x="2020" y="1099"/>
                    </a:lnTo>
                    <a:lnTo>
                      <a:pt x="2020" y="1099"/>
                    </a:lnTo>
                    <a:lnTo>
                      <a:pt x="2014" y="1095"/>
                    </a:lnTo>
                    <a:lnTo>
                      <a:pt x="2007" y="1092"/>
                    </a:lnTo>
                    <a:lnTo>
                      <a:pt x="1995" y="1088"/>
                    </a:lnTo>
                    <a:lnTo>
                      <a:pt x="1980" y="1085"/>
                    </a:lnTo>
                    <a:lnTo>
                      <a:pt x="1965" y="1084"/>
                    </a:lnTo>
                    <a:lnTo>
                      <a:pt x="1934" y="1084"/>
                    </a:lnTo>
                    <a:lnTo>
                      <a:pt x="1920" y="1084"/>
                    </a:lnTo>
                    <a:lnTo>
                      <a:pt x="1906" y="1081"/>
                    </a:lnTo>
                    <a:lnTo>
                      <a:pt x="1906" y="1081"/>
                    </a:lnTo>
                    <a:lnTo>
                      <a:pt x="1896" y="1078"/>
                    </a:lnTo>
                    <a:lnTo>
                      <a:pt x="1888" y="1073"/>
                    </a:lnTo>
                    <a:lnTo>
                      <a:pt x="1882" y="1066"/>
                    </a:lnTo>
                    <a:lnTo>
                      <a:pt x="1877" y="1059"/>
                    </a:lnTo>
                    <a:lnTo>
                      <a:pt x="1872" y="1050"/>
                    </a:lnTo>
                    <a:lnTo>
                      <a:pt x="1868" y="1042"/>
                    </a:lnTo>
                    <a:lnTo>
                      <a:pt x="1867" y="1032"/>
                    </a:lnTo>
                    <a:lnTo>
                      <a:pt x="1865" y="1024"/>
                    </a:lnTo>
                    <a:lnTo>
                      <a:pt x="1865" y="1004"/>
                    </a:lnTo>
                    <a:lnTo>
                      <a:pt x="1868" y="987"/>
                    </a:lnTo>
                    <a:lnTo>
                      <a:pt x="1872" y="972"/>
                    </a:lnTo>
                    <a:lnTo>
                      <a:pt x="1878" y="960"/>
                    </a:lnTo>
                    <a:lnTo>
                      <a:pt x="1878" y="960"/>
                    </a:lnTo>
                    <a:lnTo>
                      <a:pt x="1878" y="963"/>
                    </a:lnTo>
                    <a:lnTo>
                      <a:pt x="1878" y="965"/>
                    </a:lnTo>
                    <a:lnTo>
                      <a:pt x="1878" y="965"/>
                    </a:lnTo>
                    <a:lnTo>
                      <a:pt x="1878" y="965"/>
                    </a:lnTo>
                    <a:lnTo>
                      <a:pt x="1881" y="956"/>
                    </a:lnTo>
                    <a:lnTo>
                      <a:pt x="1885" y="949"/>
                    </a:lnTo>
                    <a:lnTo>
                      <a:pt x="1889" y="942"/>
                    </a:lnTo>
                    <a:lnTo>
                      <a:pt x="1889" y="938"/>
                    </a:lnTo>
                    <a:lnTo>
                      <a:pt x="1889" y="934"/>
                    </a:lnTo>
                    <a:lnTo>
                      <a:pt x="1889" y="934"/>
                    </a:lnTo>
                    <a:lnTo>
                      <a:pt x="1886" y="941"/>
                    </a:lnTo>
                    <a:lnTo>
                      <a:pt x="1885" y="946"/>
                    </a:lnTo>
                    <a:lnTo>
                      <a:pt x="1882" y="952"/>
                    </a:lnTo>
                    <a:lnTo>
                      <a:pt x="1877" y="958"/>
                    </a:lnTo>
                    <a:lnTo>
                      <a:pt x="1877" y="958"/>
                    </a:lnTo>
                    <a:lnTo>
                      <a:pt x="1884" y="942"/>
                    </a:lnTo>
                    <a:lnTo>
                      <a:pt x="1891" y="927"/>
                    </a:lnTo>
                    <a:lnTo>
                      <a:pt x="1906" y="896"/>
                    </a:lnTo>
                    <a:lnTo>
                      <a:pt x="1923" y="868"/>
                    </a:lnTo>
                    <a:lnTo>
                      <a:pt x="1940" y="838"/>
                    </a:lnTo>
                    <a:lnTo>
                      <a:pt x="1940" y="838"/>
                    </a:lnTo>
                    <a:close/>
                    <a:moveTo>
                      <a:pt x="1976" y="783"/>
                    </a:moveTo>
                    <a:lnTo>
                      <a:pt x="1976" y="783"/>
                    </a:lnTo>
                    <a:lnTo>
                      <a:pt x="1976" y="792"/>
                    </a:lnTo>
                    <a:lnTo>
                      <a:pt x="1975" y="800"/>
                    </a:lnTo>
                    <a:lnTo>
                      <a:pt x="1972" y="809"/>
                    </a:lnTo>
                    <a:lnTo>
                      <a:pt x="1968" y="817"/>
                    </a:lnTo>
                    <a:lnTo>
                      <a:pt x="1959" y="834"/>
                    </a:lnTo>
                    <a:lnTo>
                      <a:pt x="1955" y="844"/>
                    </a:lnTo>
                    <a:lnTo>
                      <a:pt x="1954" y="854"/>
                    </a:lnTo>
                    <a:lnTo>
                      <a:pt x="1954" y="854"/>
                    </a:lnTo>
                    <a:lnTo>
                      <a:pt x="1941" y="872"/>
                    </a:lnTo>
                    <a:lnTo>
                      <a:pt x="1929" y="893"/>
                    </a:lnTo>
                    <a:lnTo>
                      <a:pt x="1903" y="938"/>
                    </a:lnTo>
                    <a:lnTo>
                      <a:pt x="1903" y="938"/>
                    </a:lnTo>
                    <a:lnTo>
                      <a:pt x="1891" y="963"/>
                    </a:lnTo>
                    <a:lnTo>
                      <a:pt x="1886" y="976"/>
                    </a:lnTo>
                    <a:lnTo>
                      <a:pt x="1882" y="990"/>
                    </a:lnTo>
                    <a:lnTo>
                      <a:pt x="1879" y="1004"/>
                    </a:lnTo>
                    <a:lnTo>
                      <a:pt x="1878" y="1018"/>
                    </a:lnTo>
                    <a:lnTo>
                      <a:pt x="1878" y="1032"/>
                    </a:lnTo>
                    <a:lnTo>
                      <a:pt x="1879" y="1046"/>
                    </a:lnTo>
                    <a:lnTo>
                      <a:pt x="1879" y="1046"/>
                    </a:lnTo>
                    <a:lnTo>
                      <a:pt x="1882" y="1046"/>
                    </a:lnTo>
                    <a:lnTo>
                      <a:pt x="1885" y="1049"/>
                    </a:lnTo>
                    <a:lnTo>
                      <a:pt x="1888" y="1054"/>
                    </a:lnTo>
                    <a:lnTo>
                      <a:pt x="1891" y="1059"/>
                    </a:lnTo>
                    <a:lnTo>
                      <a:pt x="1892" y="1060"/>
                    </a:lnTo>
                    <a:lnTo>
                      <a:pt x="1895" y="1060"/>
                    </a:lnTo>
                    <a:lnTo>
                      <a:pt x="1895" y="1060"/>
                    </a:lnTo>
                    <a:lnTo>
                      <a:pt x="1893" y="1054"/>
                    </a:lnTo>
                    <a:lnTo>
                      <a:pt x="1893" y="1049"/>
                    </a:lnTo>
                    <a:lnTo>
                      <a:pt x="1895" y="1039"/>
                    </a:lnTo>
                    <a:lnTo>
                      <a:pt x="1895" y="1031"/>
                    </a:lnTo>
                    <a:lnTo>
                      <a:pt x="1895" y="1021"/>
                    </a:lnTo>
                    <a:lnTo>
                      <a:pt x="1895" y="1021"/>
                    </a:lnTo>
                    <a:lnTo>
                      <a:pt x="1906" y="991"/>
                    </a:lnTo>
                    <a:lnTo>
                      <a:pt x="1917" y="963"/>
                    </a:lnTo>
                    <a:lnTo>
                      <a:pt x="1929" y="935"/>
                    </a:lnTo>
                    <a:lnTo>
                      <a:pt x="1940" y="906"/>
                    </a:lnTo>
                    <a:lnTo>
                      <a:pt x="1940" y="906"/>
                    </a:lnTo>
                    <a:lnTo>
                      <a:pt x="1948" y="890"/>
                    </a:lnTo>
                    <a:lnTo>
                      <a:pt x="1957" y="876"/>
                    </a:lnTo>
                    <a:lnTo>
                      <a:pt x="1976" y="847"/>
                    </a:lnTo>
                    <a:lnTo>
                      <a:pt x="1985" y="831"/>
                    </a:lnTo>
                    <a:lnTo>
                      <a:pt x="1992" y="817"/>
                    </a:lnTo>
                    <a:lnTo>
                      <a:pt x="1997" y="800"/>
                    </a:lnTo>
                    <a:lnTo>
                      <a:pt x="2000" y="783"/>
                    </a:lnTo>
                    <a:lnTo>
                      <a:pt x="2000" y="783"/>
                    </a:lnTo>
                    <a:lnTo>
                      <a:pt x="2002" y="776"/>
                    </a:lnTo>
                    <a:lnTo>
                      <a:pt x="2003" y="768"/>
                    </a:lnTo>
                    <a:lnTo>
                      <a:pt x="2003" y="761"/>
                    </a:lnTo>
                    <a:lnTo>
                      <a:pt x="2002" y="753"/>
                    </a:lnTo>
                    <a:lnTo>
                      <a:pt x="1997" y="736"/>
                    </a:lnTo>
                    <a:lnTo>
                      <a:pt x="1990" y="722"/>
                    </a:lnTo>
                    <a:lnTo>
                      <a:pt x="1990" y="722"/>
                    </a:lnTo>
                    <a:lnTo>
                      <a:pt x="1989" y="739"/>
                    </a:lnTo>
                    <a:lnTo>
                      <a:pt x="1987" y="755"/>
                    </a:lnTo>
                    <a:lnTo>
                      <a:pt x="1983" y="771"/>
                    </a:lnTo>
                    <a:lnTo>
                      <a:pt x="1980" y="778"/>
                    </a:lnTo>
                    <a:lnTo>
                      <a:pt x="1976" y="783"/>
                    </a:lnTo>
                    <a:lnTo>
                      <a:pt x="1976" y="783"/>
                    </a:lnTo>
                    <a:close/>
                    <a:moveTo>
                      <a:pt x="1405" y="795"/>
                    </a:moveTo>
                    <a:lnTo>
                      <a:pt x="1405" y="795"/>
                    </a:lnTo>
                    <a:lnTo>
                      <a:pt x="1401" y="796"/>
                    </a:lnTo>
                    <a:lnTo>
                      <a:pt x="1396" y="799"/>
                    </a:lnTo>
                    <a:lnTo>
                      <a:pt x="1388" y="805"/>
                    </a:lnTo>
                    <a:lnTo>
                      <a:pt x="1388" y="805"/>
                    </a:lnTo>
                    <a:lnTo>
                      <a:pt x="1371" y="813"/>
                    </a:lnTo>
                    <a:lnTo>
                      <a:pt x="1356" y="821"/>
                    </a:lnTo>
                    <a:lnTo>
                      <a:pt x="1350" y="827"/>
                    </a:lnTo>
                    <a:lnTo>
                      <a:pt x="1345" y="834"/>
                    </a:lnTo>
                    <a:lnTo>
                      <a:pt x="1342" y="840"/>
                    </a:lnTo>
                    <a:lnTo>
                      <a:pt x="1339" y="847"/>
                    </a:lnTo>
                    <a:lnTo>
                      <a:pt x="1339" y="847"/>
                    </a:lnTo>
                    <a:lnTo>
                      <a:pt x="1361" y="845"/>
                    </a:lnTo>
                    <a:lnTo>
                      <a:pt x="1374" y="847"/>
                    </a:lnTo>
                    <a:lnTo>
                      <a:pt x="1388" y="848"/>
                    </a:lnTo>
                    <a:lnTo>
                      <a:pt x="1399" y="851"/>
                    </a:lnTo>
                    <a:lnTo>
                      <a:pt x="1405" y="852"/>
                    </a:lnTo>
                    <a:lnTo>
                      <a:pt x="1409" y="855"/>
                    </a:lnTo>
                    <a:lnTo>
                      <a:pt x="1412" y="859"/>
                    </a:lnTo>
                    <a:lnTo>
                      <a:pt x="1415" y="863"/>
                    </a:lnTo>
                    <a:lnTo>
                      <a:pt x="1416" y="869"/>
                    </a:lnTo>
                    <a:lnTo>
                      <a:pt x="1416" y="875"/>
                    </a:lnTo>
                    <a:lnTo>
                      <a:pt x="1416" y="875"/>
                    </a:lnTo>
                    <a:lnTo>
                      <a:pt x="1415" y="882"/>
                    </a:lnTo>
                    <a:lnTo>
                      <a:pt x="1409" y="892"/>
                    </a:lnTo>
                    <a:lnTo>
                      <a:pt x="1406" y="896"/>
                    </a:lnTo>
                    <a:lnTo>
                      <a:pt x="1404" y="900"/>
                    </a:lnTo>
                    <a:lnTo>
                      <a:pt x="1399" y="903"/>
                    </a:lnTo>
                    <a:lnTo>
                      <a:pt x="1395" y="903"/>
                    </a:lnTo>
                    <a:lnTo>
                      <a:pt x="1395" y="903"/>
                    </a:lnTo>
                    <a:lnTo>
                      <a:pt x="1392" y="899"/>
                    </a:lnTo>
                    <a:lnTo>
                      <a:pt x="1385" y="896"/>
                    </a:lnTo>
                    <a:lnTo>
                      <a:pt x="1380" y="896"/>
                    </a:lnTo>
                    <a:lnTo>
                      <a:pt x="1377" y="896"/>
                    </a:lnTo>
                    <a:lnTo>
                      <a:pt x="1374" y="899"/>
                    </a:lnTo>
                    <a:lnTo>
                      <a:pt x="1374" y="899"/>
                    </a:lnTo>
                    <a:lnTo>
                      <a:pt x="1375" y="907"/>
                    </a:lnTo>
                    <a:lnTo>
                      <a:pt x="1375" y="914"/>
                    </a:lnTo>
                    <a:lnTo>
                      <a:pt x="1373" y="921"/>
                    </a:lnTo>
                    <a:lnTo>
                      <a:pt x="1370" y="928"/>
                    </a:lnTo>
                    <a:lnTo>
                      <a:pt x="1370" y="928"/>
                    </a:lnTo>
                    <a:lnTo>
                      <a:pt x="1373" y="932"/>
                    </a:lnTo>
                    <a:lnTo>
                      <a:pt x="1375" y="936"/>
                    </a:lnTo>
                    <a:lnTo>
                      <a:pt x="1377" y="941"/>
                    </a:lnTo>
                    <a:lnTo>
                      <a:pt x="1377" y="946"/>
                    </a:lnTo>
                    <a:lnTo>
                      <a:pt x="1377" y="946"/>
                    </a:lnTo>
                    <a:lnTo>
                      <a:pt x="1373" y="949"/>
                    </a:lnTo>
                    <a:lnTo>
                      <a:pt x="1370" y="952"/>
                    </a:lnTo>
                    <a:lnTo>
                      <a:pt x="1368" y="955"/>
                    </a:lnTo>
                    <a:lnTo>
                      <a:pt x="1367" y="959"/>
                    </a:lnTo>
                    <a:lnTo>
                      <a:pt x="1367" y="966"/>
                    </a:lnTo>
                    <a:lnTo>
                      <a:pt x="1368" y="974"/>
                    </a:lnTo>
                    <a:lnTo>
                      <a:pt x="1371" y="983"/>
                    </a:lnTo>
                    <a:lnTo>
                      <a:pt x="1371" y="993"/>
                    </a:lnTo>
                    <a:lnTo>
                      <a:pt x="1371" y="1001"/>
                    </a:lnTo>
                    <a:lnTo>
                      <a:pt x="1368" y="1005"/>
                    </a:lnTo>
                    <a:lnTo>
                      <a:pt x="1366" y="1010"/>
                    </a:lnTo>
                    <a:lnTo>
                      <a:pt x="1366" y="1010"/>
                    </a:lnTo>
                    <a:lnTo>
                      <a:pt x="1388" y="1010"/>
                    </a:lnTo>
                    <a:lnTo>
                      <a:pt x="1398" y="1008"/>
                    </a:lnTo>
                    <a:lnTo>
                      <a:pt x="1409" y="1007"/>
                    </a:lnTo>
                    <a:lnTo>
                      <a:pt x="1409" y="1007"/>
                    </a:lnTo>
                    <a:lnTo>
                      <a:pt x="1411" y="1010"/>
                    </a:lnTo>
                    <a:lnTo>
                      <a:pt x="1415" y="1012"/>
                    </a:lnTo>
                    <a:lnTo>
                      <a:pt x="1418" y="1014"/>
                    </a:lnTo>
                    <a:lnTo>
                      <a:pt x="1420" y="1018"/>
                    </a:lnTo>
                    <a:lnTo>
                      <a:pt x="1420" y="1018"/>
                    </a:lnTo>
                    <a:lnTo>
                      <a:pt x="1432" y="1010"/>
                    </a:lnTo>
                    <a:lnTo>
                      <a:pt x="1441" y="1001"/>
                    </a:lnTo>
                    <a:lnTo>
                      <a:pt x="1451" y="991"/>
                    </a:lnTo>
                    <a:lnTo>
                      <a:pt x="1454" y="987"/>
                    </a:lnTo>
                    <a:lnTo>
                      <a:pt x="1457" y="980"/>
                    </a:lnTo>
                    <a:lnTo>
                      <a:pt x="1457" y="980"/>
                    </a:lnTo>
                    <a:lnTo>
                      <a:pt x="1458" y="973"/>
                    </a:lnTo>
                    <a:lnTo>
                      <a:pt x="1458" y="966"/>
                    </a:lnTo>
                    <a:lnTo>
                      <a:pt x="1458" y="951"/>
                    </a:lnTo>
                    <a:lnTo>
                      <a:pt x="1460" y="944"/>
                    </a:lnTo>
                    <a:lnTo>
                      <a:pt x="1461" y="936"/>
                    </a:lnTo>
                    <a:lnTo>
                      <a:pt x="1467" y="931"/>
                    </a:lnTo>
                    <a:lnTo>
                      <a:pt x="1474" y="927"/>
                    </a:lnTo>
                    <a:lnTo>
                      <a:pt x="1474" y="927"/>
                    </a:lnTo>
                    <a:lnTo>
                      <a:pt x="1481" y="927"/>
                    </a:lnTo>
                    <a:lnTo>
                      <a:pt x="1488" y="925"/>
                    </a:lnTo>
                    <a:lnTo>
                      <a:pt x="1488" y="925"/>
                    </a:lnTo>
                    <a:lnTo>
                      <a:pt x="1493" y="913"/>
                    </a:lnTo>
                    <a:lnTo>
                      <a:pt x="1496" y="907"/>
                    </a:lnTo>
                    <a:lnTo>
                      <a:pt x="1499" y="900"/>
                    </a:lnTo>
                    <a:lnTo>
                      <a:pt x="1499" y="900"/>
                    </a:lnTo>
                    <a:lnTo>
                      <a:pt x="1499" y="894"/>
                    </a:lnTo>
                    <a:lnTo>
                      <a:pt x="1498" y="889"/>
                    </a:lnTo>
                    <a:lnTo>
                      <a:pt x="1493" y="879"/>
                    </a:lnTo>
                    <a:lnTo>
                      <a:pt x="1488" y="871"/>
                    </a:lnTo>
                    <a:lnTo>
                      <a:pt x="1482" y="862"/>
                    </a:lnTo>
                    <a:lnTo>
                      <a:pt x="1475" y="852"/>
                    </a:lnTo>
                    <a:lnTo>
                      <a:pt x="1472" y="842"/>
                    </a:lnTo>
                    <a:lnTo>
                      <a:pt x="1471" y="837"/>
                    </a:lnTo>
                    <a:lnTo>
                      <a:pt x="1471" y="831"/>
                    </a:lnTo>
                    <a:lnTo>
                      <a:pt x="1472" y="824"/>
                    </a:lnTo>
                    <a:lnTo>
                      <a:pt x="1475" y="817"/>
                    </a:lnTo>
                    <a:lnTo>
                      <a:pt x="1475" y="817"/>
                    </a:lnTo>
                    <a:lnTo>
                      <a:pt x="1468" y="812"/>
                    </a:lnTo>
                    <a:lnTo>
                      <a:pt x="1461" y="806"/>
                    </a:lnTo>
                    <a:lnTo>
                      <a:pt x="1453" y="800"/>
                    </a:lnTo>
                    <a:lnTo>
                      <a:pt x="1443" y="798"/>
                    </a:lnTo>
                    <a:lnTo>
                      <a:pt x="1433" y="795"/>
                    </a:lnTo>
                    <a:lnTo>
                      <a:pt x="1423" y="793"/>
                    </a:lnTo>
                    <a:lnTo>
                      <a:pt x="1415" y="793"/>
                    </a:lnTo>
                    <a:lnTo>
                      <a:pt x="1405" y="795"/>
                    </a:lnTo>
                    <a:lnTo>
                      <a:pt x="1405" y="795"/>
                    </a:lnTo>
                    <a:close/>
                    <a:moveTo>
                      <a:pt x="570" y="816"/>
                    </a:moveTo>
                    <a:lnTo>
                      <a:pt x="570" y="816"/>
                    </a:lnTo>
                    <a:lnTo>
                      <a:pt x="574" y="851"/>
                    </a:lnTo>
                    <a:lnTo>
                      <a:pt x="578" y="866"/>
                    </a:lnTo>
                    <a:lnTo>
                      <a:pt x="579" y="875"/>
                    </a:lnTo>
                    <a:lnTo>
                      <a:pt x="584" y="882"/>
                    </a:lnTo>
                    <a:lnTo>
                      <a:pt x="584" y="882"/>
                    </a:lnTo>
                    <a:lnTo>
                      <a:pt x="610" y="994"/>
                    </a:lnTo>
                    <a:lnTo>
                      <a:pt x="622" y="1050"/>
                    </a:lnTo>
                    <a:lnTo>
                      <a:pt x="633" y="1105"/>
                    </a:lnTo>
                    <a:lnTo>
                      <a:pt x="633" y="1105"/>
                    </a:lnTo>
                    <a:lnTo>
                      <a:pt x="650" y="1105"/>
                    </a:lnTo>
                    <a:lnTo>
                      <a:pt x="669" y="1106"/>
                    </a:lnTo>
                    <a:lnTo>
                      <a:pt x="686" y="1109"/>
                    </a:lnTo>
                    <a:lnTo>
                      <a:pt x="702" y="1112"/>
                    </a:lnTo>
                    <a:lnTo>
                      <a:pt x="702" y="1112"/>
                    </a:lnTo>
                    <a:lnTo>
                      <a:pt x="702" y="1104"/>
                    </a:lnTo>
                    <a:lnTo>
                      <a:pt x="703" y="1094"/>
                    </a:lnTo>
                    <a:lnTo>
                      <a:pt x="706" y="1083"/>
                    </a:lnTo>
                    <a:lnTo>
                      <a:pt x="710" y="1073"/>
                    </a:lnTo>
                    <a:lnTo>
                      <a:pt x="716" y="1063"/>
                    </a:lnTo>
                    <a:lnTo>
                      <a:pt x="723" y="1054"/>
                    </a:lnTo>
                    <a:lnTo>
                      <a:pt x="730" y="1049"/>
                    </a:lnTo>
                    <a:lnTo>
                      <a:pt x="738" y="1046"/>
                    </a:lnTo>
                    <a:lnTo>
                      <a:pt x="738" y="1046"/>
                    </a:lnTo>
                    <a:lnTo>
                      <a:pt x="747" y="1045"/>
                    </a:lnTo>
                    <a:lnTo>
                      <a:pt x="754" y="1043"/>
                    </a:lnTo>
                    <a:lnTo>
                      <a:pt x="770" y="1043"/>
                    </a:lnTo>
                    <a:lnTo>
                      <a:pt x="784" y="1045"/>
                    </a:lnTo>
                    <a:lnTo>
                      <a:pt x="793" y="1043"/>
                    </a:lnTo>
                    <a:lnTo>
                      <a:pt x="800" y="1043"/>
                    </a:lnTo>
                    <a:lnTo>
                      <a:pt x="800" y="1043"/>
                    </a:lnTo>
                    <a:lnTo>
                      <a:pt x="786" y="1026"/>
                    </a:lnTo>
                    <a:lnTo>
                      <a:pt x="773" y="1010"/>
                    </a:lnTo>
                    <a:lnTo>
                      <a:pt x="744" y="979"/>
                    </a:lnTo>
                    <a:lnTo>
                      <a:pt x="716" y="948"/>
                    </a:lnTo>
                    <a:lnTo>
                      <a:pt x="686" y="915"/>
                    </a:lnTo>
                    <a:lnTo>
                      <a:pt x="686" y="915"/>
                    </a:lnTo>
                    <a:lnTo>
                      <a:pt x="685" y="914"/>
                    </a:lnTo>
                    <a:lnTo>
                      <a:pt x="682" y="914"/>
                    </a:lnTo>
                    <a:lnTo>
                      <a:pt x="681" y="914"/>
                    </a:lnTo>
                    <a:lnTo>
                      <a:pt x="678" y="913"/>
                    </a:lnTo>
                    <a:lnTo>
                      <a:pt x="678" y="913"/>
                    </a:lnTo>
                    <a:lnTo>
                      <a:pt x="668" y="900"/>
                    </a:lnTo>
                    <a:lnTo>
                      <a:pt x="655" y="887"/>
                    </a:lnTo>
                    <a:lnTo>
                      <a:pt x="630" y="862"/>
                    </a:lnTo>
                    <a:lnTo>
                      <a:pt x="630" y="862"/>
                    </a:lnTo>
                    <a:lnTo>
                      <a:pt x="615" y="845"/>
                    </a:lnTo>
                    <a:lnTo>
                      <a:pt x="599" y="830"/>
                    </a:lnTo>
                    <a:lnTo>
                      <a:pt x="592" y="821"/>
                    </a:lnTo>
                    <a:lnTo>
                      <a:pt x="584" y="814"/>
                    </a:lnTo>
                    <a:lnTo>
                      <a:pt x="574" y="809"/>
                    </a:lnTo>
                    <a:lnTo>
                      <a:pt x="564" y="805"/>
                    </a:lnTo>
                    <a:lnTo>
                      <a:pt x="564" y="805"/>
                    </a:lnTo>
                    <a:lnTo>
                      <a:pt x="563" y="809"/>
                    </a:lnTo>
                    <a:lnTo>
                      <a:pt x="564" y="812"/>
                    </a:lnTo>
                    <a:lnTo>
                      <a:pt x="567" y="813"/>
                    </a:lnTo>
                    <a:lnTo>
                      <a:pt x="570" y="816"/>
                    </a:lnTo>
                    <a:lnTo>
                      <a:pt x="570" y="816"/>
                    </a:lnTo>
                    <a:close/>
                    <a:moveTo>
                      <a:pt x="1394" y="862"/>
                    </a:moveTo>
                    <a:lnTo>
                      <a:pt x="1394" y="862"/>
                    </a:lnTo>
                    <a:lnTo>
                      <a:pt x="1377" y="859"/>
                    </a:lnTo>
                    <a:lnTo>
                      <a:pt x="1361" y="858"/>
                    </a:lnTo>
                    <a:lnTo>
                      <a:pt x="1326" y="858"/>
                    </a:lnTo>
                    <a:lnTo>
                      <a:pt x="1326" y="858"/>
                    </a:lnTo>
                    <a:lnTo>
                      <a:pt x="1113" y="858"/>
                    </a:lnTo>
                    <a:lnTo>
                      <a:pt x="1006" y="859"/>
                    </a:lnTo>
                    <a:lnTo>
                      <a:pt x="904" y="861"/>
                    </a:lnTo>
                    <a:lnTo>
                      <a:pt x="904" y="861"/>
                    </a:lnTo>
                    <a:lnTo>
                      <a:pt x="904" y="863"/>
                    </a:lnTo>
                    <a:lnTo>
                      <a:pt x="905" y="866"/>
                    </a:lnTo>
                    <a:lnTo>
                      <a:pt x="905" y="869"/>
                    </a:lnTo>
                    <a:lnTo>
                      <a:pt x="902" y="871"/>
                    </a:lnTo>
                    <a:lnTo>
                      <a:pt x="902" y="871"/>
                    </a:lnTo>
                    <a:lnTo>
                      <a:pt x="901" y="869"/>
                    </a:lnTo>
                    <a:lnTo>
                      <a:pt x="900" y="869"/>
                    </a:lnTo>
                    <a:lnTo>
                      <a:pt x="898" y="865"/>
                    </a:lnTo>
                    <a:lnTo>
                      <a:pt x="897" y="862"/>
                    </a:lnTo>
                    <a:lnTo>
                      <a:pt x="895" y="862"/>
                    </a:lnTo>
                    <a:lnTo>
                      <a:pt x="894" y="862"/>
                    </a:lnTo>
                    <a:lnTo>
                      <a:pt x="894" y="862"/>
                    </a:lnTo>
                    <a:lnTo>
                      <a:pt x="888" y="863"/>
                    </a:lnTo>
                    <a:lnTo>
                      <a:pt x="881" y="863"/>
                    </a:lnTo>
                    <a:lnTo>
                      <a:pt x="869" y="863"/>
                    </a:lnTo>
                    <a:lnTo>
                      <a:pt x="856" y="862"/>
                    </a:lnTo>
                    <a:lnTo>
                      <a:pt x="849" y="863"/>
                    </a:lnTo>
                    <a:lnTo>
                      <a:pt x="843" y="865"/>
                    </a:lnTo>
                    <a:lnTo>
                      <a:pt x="843" y="865"/>
                    </a:lnTo>
                    <a:lnTo>
                      <a:pt x="838" y="868"/>
                    </a:lnTo>
                    <a:lnTo>
                      <a:pt x="832" y="873"/>
                    </a:lnTo>
                    <a:lnTo>
                      <a:pt x="822" y="885"/>
                    </a:lnTo>
                    <a:lnTo>
                      <a:pt x="822" y="885"/>
                    </a:lnTo>
                    <a:lnTo>
                      <a:pt x="824" y="887"/>
                    </a:lnTo>
                    <a:lnTo>
                      <a:pt x="825" y="892"/>
                    </a:lnTo>
                    <a:lnTo>
                      <a:pt x="827" y="894"/>
                    </a:lnTo>
                    <a:lnTo>
                      <a:pt x="827" y="896"/>
                    </a:lnTo>
                    <a:lnTo>
                      <a:pt x="825" y="899"/>
                    </a:lnTo>
                    <a:lnTo>
                      <a:pt x="825" y="899"/>
                    </a:lnTo>
                    <a:lnTo>
                      <a:pt x="824" y="900"/>
                    </a:lnTo>
                    <a:lnTo>
                      <a:pt x="822" y="900"/>
                    </a:lnTo>
                    <a:lnTo>
                      <a:pt x="820" y="897"/>
                    </a:lnTo>
                    <a:lnTo>
                      <a:pt x="817" y="896"/>
                    </a:lnTo>
                    <a:lnTo>
                      <a:pt x="815" y="896"/>
                    </a:lnTo>
                    <a:lnTo>
                      <a:pt x="815" y="899"/>
                    </a:lnTo>
                    <a:lnTo>
                      <a:pt x="815" y="899"/>
                    </a:lnTo>
                    <a:lnTo>
                      <a:pt x="810" y="907"/>
                    </a:lnTo>
                    <a:lnTo>
                      <a:pt x="805" y="917"/>
                    </a:lnTo>
                    <a:lnTo>
                      <a:pt x="803" y="927"/>
                    </a:lnTo>
                    <a:lnTo>
                      <a:pt x="801" y="938"/>
                    </a:lnTo>
                    <a:lnTo>
                      <a:pt x="800" y="949"/>
                    </a:lnTo>
                    <a:lnTo>
                      <a:pt x="800" y="960"/>
                    </a:lnTo>
                    <a:lnTo>
                      <a:pt x="800" y="970"/>
                    </a:lnTo>
                    <a:lnTo>
                      <a:pt x="801" y="981"/>
                    </a:lnTo>
                    <a:lnTo>
                      <a:pt x="804" y="991"/>
                    </a:lnTo>
                    <a:lnTo>
                      <a:pt x="807" y="1002"/>
                    </a:lnTo>
                    <a:lnTo>
                      <a:pt x="811" y="1011"/>
                    </a:lnTo>
                    <a:lnTo>
                      <a:pt x="817" y="1019"/>
                    </a:lnTo>
                    <a:lnTo>
                      <a:pt x="822" y="1028"/>
                    </a:lnTo>
                    <a:lnTo>
                      <a:pt x="828" y="1035"/>
                    </a:lnTo>
                    <a:lnTo>
                      <a:pt x="836" y="1040"/>
                    </a:lnTo>
                    <a:lnTo>
                      <a:pt x="843" y="1045"/>
                    </a:lnTo>
                    <a:lnTo>
                      <a:pt x="843" y="1045"/>
                    </a:lnTo>
                    <a:lnTo>
                      <a:pt x="894" y="1042"/>
                    </a:lnTo>
                    <a:lnTo>
                      <a:pt x="944" y="1040"/>
                    </a:lnTo>
                    <a:lnTo>
                      <a:pt x="1048" y="1040"/>
                    </a:lnTo>
                    <a:lnTo>
                      <a:pt x="1149" y="1040"/>
                    </a:lnTo>
                    <a:lnTo>
                      <a:pt x="1199" y="1040"/>
                    </a:lnTo>
                    <a:lnTo>
                      <a:pt x="1246" y="1040"/>
                    </a:lnTo>
                    <a:lnTo>
                      <a:pt x="1246" y="1040"/>
                    </a:lnTo>
                    <a:lnTo>
                      <a:pt x="1409" y="1035"/>
                    </a:lnTo>
                    <a:lnTo>
                      <a:pt x="1409" y="1035"/>
                    </a:lnTo>
                    <a:lnTo>
                      <a:pt x="1406" y="1031"/>
                    </a:lnTo>
                    <a:lnTo>
                      <a:pt x="1404" y="1028"/>
                    </a:lnTo>
                    <a:lnTo>
                      <a:pt x="1399" y="1025"/>
                    </a:lnTo>
                    <a:lnTo>
                      <a:pt x="1395" y="1024"/>
                    </a:lnTo>
                    <a:lnTo>
                      <a:pt x="1385" y="1024"/>
                    </a:lnTo>
                    <a:lnTo>
                      <a:pt x="1374" y="1025"/>
                    </a:lnTo>
                    <a:lnTo>
                      <a:pt x="1374" y="1025"/>
                    </a:lnTo>
                    <a:lnTo>
                      <a:pt x="1319" y="1024"/>
                    </a:lnTo>
                    <a:lnTo>
                      <a:pt x="1265" y="1021"/>
                    </a:lnTo>
                    <a:lnTo>
                      <a:pt x="1208" y="1019"/>
                    </a:lnTo>
                    <a:lnTo>
                      <a:pt x="1147" y="1021"/>
                    </a:lnTo>
                    <a:lnTo>
                      <a:pt x="1147" y="1021"/>
                    </a:lnTo>
                    <a:lnTo>
                      <a:pt x="1110" y="1021"/>
                    </a:lnTo>
                    <a:lnTo>
                      <a:pt x="1074" y="1021"/>
                    </a:lnTo>
                    <a:lnTo>
                      <a:pt x="999" y="1019"/>
                    </a:lnTo>
                    <a:lnTo>
                      <a:pt x="961" y="1019"/>
                    </a:lnTo>
                    <a:lnTo>
                      <a:pt x="923" y="1019"/>
                    </a:lnTo>
                    <a:lnTo>
                      <a:pt x="886" y="1022"/>
                    </a:lnTo>
                    <a:lnTo>
                      <a:pt x="849" y="1026"/>
                    </a:lnTo>
                    <a:lnTo>
                      <a:pt x="849" y="1026"/>
                    </a:lnTo>
                    <a:lnTo>
                      <a:pt x="843" y="1019"/>
                    </a:lnTo>
                    <a:lnTo>
                      <a:pt x="838" y="1012"/>
                    </a:lnTo>
                    <a:lnTo>
                      <a:pt x="832" y="1005"/>
                    </a:lnTo>
                    <a:lnTo>
                      <a:pt x="829" y="997"/>
                    </a:lnTo>
                    <a:lnTo>
                      <a:pt x="827" y="988"/>
                    </a:lnTo>
                    <a:lnTo>
                      <a:pt x="824" y="979"/>
                    </a:lnTo>
                    <a:lnTo>
                      <a:pt x="822" y="960"/>
                    </a:lnTo>
                    <a:lnTo>
                      <a:pt x="824" y="941"/>
                    </a:lnTo>
                    <a:lnTo>
                      <a:pt x="827" y="922"/>
                    </a:lnTo>
                    <a:lnTo>
                      <a:pt x="832" y="904"/>
                    </a:lnTo>
                    <a:lnTo>
                      <a:pt x="839" y="890"/>
                    </a:lnTo>
                    <a:lnTo>
                      <a:pt x="839" y="890"/>
                    </a:lnTo>
                    <a:lnTo>
                      <a:pt x="846" y="886"/>
                    </a:lnTo>
                    <a:lnTo>
                      <a:pt x="852" y="883"/>
                    </a:lnTo>
                    <a:lnTo>
                      <a:pt x="859" y="883"/>
                    </a:lnTo>
                    <a:lnTo>
                      <a:pt x="866" y="883"/>
                    </a:lnTo>
                    <a:lnTo>
                      <a:pt x="880" y="885"/>
                    </a:lnTo>
                    <a:lnTo>
                      <a:pt x="895" y="886"/>
                    </a:lnTo>
                    <a:lnTo>
                      <a:pt x="895" y="886"/>
                    </a:lnTo>
                    <a:lnTo>
                      <a:pt x="988" y="882"/>
                    </a:lnTo>
                    <a:lnTo>
                      <a:pt x="988" y="882"/>
                    </a:lnTo>
                    <a:lnTo>
                      <a:pt x="1064" y="879"/>
                    </a:lnTo>
                    <a:lnTo>
                      <a:pt x="1134" y="879"/>
                    </a:lnTo>
                    <a:lnTo>
                      <a:pt x="1203" y="879"/>
                    </a:lnTo>
                    <a:lnTo>
                      <a:pt x="1270" y="880"/>
                    </a:lnTo>
                    <a:lnTo>
                      <a:pt x="1270" y="880"/>
                    </a:lnTo>
                    <a:lnTo>
                      <a:pt x="1300" y="882"/>
                    </a:lnTo>
                    <a:lnTo>
                      <a:pt x="1329" y="883"/>
                    </a:lnTo>
                    <a:lnTo>
                      <a:pt x="1359" y="886"/>
                    </a:lnTo>
                    <a:lnTo>
                      <a:pt x="1387" y="886"/>
                    </a:lnTo>
                    <a:lnTo>
                      <a:pt x="1387" y="886"/>
                    </a:lnTo>
                    <a:lnTo>
                      <a:pt x="1394" y="886"/>
                    </a:lnTo>
                    <a:lnTo>
                      <a:pt x="1401" y="886"/>
                    </a:lnTo>
                    <a:lnTo>
                      <a:pt x="1401" y="886"/>
                    </a:lnTo>
                    <a:lnTo>
                      <a:pt x="1404" y="882"/>
                    </a:lnTo>
                    <a:lnTo>
                      <a:pt x="1404" y="879"/>
                    </a:lnTo>
                    <a:lnTo>
                      <a:pt x="1404" y="875"/>
                    </a:lnTo>
                    <a:lnTo>
                      <a:pt x="1402" y="872"/>
                    </a:lnTo>
                    <a:lnTo>
                      <a:pt x="1399" y="866"/>
                    </a:lnTo>
                    <a:lnTo>
                      <a:pt x="1394" y="862"/>
                    </a:lnTo>
                    <a:lnTo>
                      <a:pt x="1394" y="862"/>
                    </a:lnTo>
                    <a:close/>
                    <a:moveTo>
                      <a:pt x="1015" y="890"/>
                    </a:moveTo>
                    <a:lnTo>
                      <a:pt x="1015" y="890"/>
                    </a:lnTo>
                    <a:lnTo>
                      <a:pt x="995" y="892"/>
                    </a:lnTo>
                    <a:lnTo>
                      <a:pt x="974" y="893"/>
                    </a:lnTo>
                    <a:lnTo>
                      <a:pt x="935" y="894"/>
                    </a:lnTo>
                    <a:lnTo>
                      <a:pt x="895" y="894"/>
                    </a:lnTo>
                    <a:lnTo>
                      <a:pt x="877" y="896"/>
                    </a:lnTo>
                    <a:lnTo>
                      <a:pt x="859" y="899"/>
                    </a:lnTo>
                    <a:lnTo>
                      <a:pt x="859" y="899"/>
                    </a:lnTo>
                    <a:lnTo>
                      <a:pt x="859" y="904"/>
                    </a:lnTo>
                    <a:lnTo>
                      <a:pt x="859" y="911"/>
                    </a:lnTo>
                    <a:lnTo>
                      <a:pt x="859" y="918"/>
                    </a:lnTo>
                    <a:lnTo>
                      <a:pt x="857" y="924"/>
                    </a:lnTo>
                    <a:lnTo>
                      <a:pt x="857" y="924"/>
                    </a:lnTo>
                    <a:lnTo>
                      <a:pt x="869" y="925"/>
                    </a:lnTo>
                    <a:lnTo>
                      <a:pt x="880" y="925"/>
                    </a:lnTo>
                    <a:lnTo>
                      <a:pt x="905" y="924"/>
                    </a:lnTo>
                    <a:lnTo>
                      <a:pt x="916" y="924"/>
                    </a:lnTo>
                    <a:lnTo>
                      <a:pt x="929" y="924"/>
                    </a:lnTo>
                    <a:lnTo>
                      <a:pt x="939" y="927"/>
                    </a:lnTo>
                    <a:lnTo>
                      <a:pt x="949" y="929"/>
                    </a:lnTo>
                    <a:lnTo>
                      <a:pt x="949" y="929"/>
                    </a:lnTo>
                    <a:lnTo>
                      <a:pt x="923" y="929"/>
                    </a:lnTo>
                    <a:lnTo>
                      <a:pt x="901" y="931"/>
                    </a:lnTo>
                    <a:lnTo>
                      <a:pt x="855" y="935"/>
                    </a:lnTo>
                    <a:lnTo>
                      <a:pt x="855" y="935"/>
                    </a:lnTo>
                    <a:lnTo>
                      <a:pt x="857" y="939"/>
                    </a:lnTo>
                    <a:lnTo>
                      <a:pt x="859" y="944"/>
                    </a:lnTo>
                    <a:lnTo>
                      <a:pt x="857" y="953"/>
                    </a:lnTo>
                    <a:lnTo>
                      <a:pt x="856" y="959"/>
                    </a:lnTo>
                    <a:lnTo>
                      <a:pt x="856" y="965"/>
                    </a:lnTo>
                    <a:lnTo>
                      <a:pt x="857" y="969"/>
                    </a:lnTo>
                    <a:lnTo>
                      <a:pt x="860" y="973"/>
                    </a:lnTo>
                    <a:lnTo>
                      <a:pt x="860" y="973"/>
                    </a:lnTo>
                    <a:lnTo>
                      <a:pt x="859" y="977"/>
                    </a:lnTo>
                    <a:lnTo>
                      <a:pt x="855" y="980"/>
                    </a:lnTo>
                    <a:lnTo>
                      <a:pt x="852" y="984"/>
                    </a:lnTo>
                    <a:lnTo>
                      <a:pt x="852" y="986"/>
                    </a:lnTo>
                    <a:lnTo>
                      <a:pt x="852" y="987"/>
                    </a:lnTo>
                    <a:lnTo>
                      <a:pt x="852" y="987"/>
                    </a:lnTo>
                    <a:lnTo>
                      <a:pt x="873" y="986"/>
                    </a:lnTo>
                    <a:lnTo>
                      <a:pt x="894" y="986"/>
                    </a:lnTo>
                    <a:lnTo>
                      <a:pt x="936" y="988"/>
                    </a:lnTo>
                    <a:lnTo>
                      <a:pt x="936" y="988"/>
                    </a:lnTo>
                    <a:lnTo>
                      <a:pt x="926" y="991"/>
                    </a:lnTo>
                    <a:lnTo>
                      <a:pt x="918" y="993"/>
                    </a:lnTo>
                    <a:lnTo>
                      <a:pt x="898" y="994"/>
                    </a:lnTo>
                    <a:lnTo>
                      <a:pt x="878" y="994"/>
                    </a:lnTo>
                    <a:lnTo>
                      <a:pt x="869" y="995"/>
                    </a:lnTo>
                    <a:lnTo>
                      <a:pt x="857" y="997"/>
                    </a:lnTo>
                    <a:lnTo>
                      <a:pt x="857" y="997"/>
                    </a:lnTo>
                    <a:lnTo>
                      <a:pt x="859" y="1000"/>
                    </a:lnTo>
                    <a:lnTo>
                      <a:pt x="862" y="1002"/>
                    </a:lnTo>
                    <a:lnTo>
                      <a:pt x="863" y="1005"/>
                    </a:lnTo>
                    <a:lnTo>
                      <a:pt x="863" y="1010"/>
                    </a:lnTo>
                    <a:lnTo>
                      <a:pt x="863" y="1010"/>
                    </a:lnTo>
                    <a:lnTo>
                      <a:pt x="915" y="1010"/>
                    </a:lnTo>
                    <a:lnTo>
                      <a:pt x="966" y="1008"/>
                    </a:lnTo>
                    <a:lnTo>
                      <a:pt x="1017" y="1008"/>
                    </a:lnTo>
                    <a:lnTo>
                      <a:pt x="1071" y="1010"/>
                    </a:lnTo>
                    <a:lnTo>
                      <a:pt x="1071" y="1010"/>
                    </a:lnTo>
                    <a:lnTo>
                      <a:pt x="1104" y="1011"/>
                    </a:lnTo>
                    <a:lnTo>
                      <a:pt x="1140" y="1011"/>
                    </a:lnTo>
                    <a:lnTo>
                      <a:pt x="1213" y="1011"/>
                    </a:lnTo>
                    <a:lnTo>
                      <a:pt x="1287" y="1010"/>
                    </a:lnTo>
                    <a:lnTo>
                      <a:pt x="1356" y="1011"/>
                    </a:lnTo>
                    <a:lnTo>
                      <a:pt x="1356" y="1011"/>
                    </a:lnTo>
                    <a:lnTo>
                      <a:pt x="1356" y="1002"/>
                    </a:lnTo>
                    <a:lnTo>
                      <a:pt x="1356" y="1000"/>
                    </a:lnTo>
                    <a:lnTo>
                      <a:pt x="1356" y="995"/>
                    </a:lnTo>
                    <a:lnTo>
                      <a:pt x="1356" y="995"/>
                    </a:lnTo>
                    <a:lnTo>
                      <a:pt x="1352" y="994"/>
                    </a:lnTo>
                    <a:lnTo>
                      <a:pt x="1346" y="994"/>
                    </a:lnTo>
                    <a:lnTo>
                      <a:pt x="1340" y="993"/>
                    </a:lnTo>
                    <a:lnTo>
                      <a:pt x="1340" y="991"/>
                    </a:lnTo>
                    <a:lnTo>
                      <a:pt x="1340" y="988"/>
                    </a:lnTo>
                    <a:lnTo>
                      <a:pt x="1340" y="988"/>
                    </a:lnTo>
                    <a:lnTo>
                      <a:pt x="1339" y="988"/>
                    </a:lnTo>
                    <a:lnTo>
                      <a:pt x="1338" y="991"/>
                    </a:lnTo>
                    <a:lnTo>
                      <a:pt x="1336" y="993"/>
                    </a:lnTo>
                    <a:lnTo>
                      <a:pt x="1333" y="993"/>
                    </a:lnTo>
                    <a:lnTo>
                      <a:pt x="1333" y="993"/>
                    </a:lnTo>
                    <a:lnTo>
                      <a:pt x="1316" y="991"/>
                    </a:lnTo>
                    <a:lnTo>
                      <a:pt x="1301" y="991"/>
                    </a:lnTo>
                    <a:lnTo>
                      <a:pt x="1266" y="991"/>
                    </a:lnTo>
                    <a:lnTo>
                      <a:pt x="1231" y="990"/>
                    </a:lnTo>
                    <a:lnTo>
                      <a:pt x="1213" y="988"/>
                    </a:lnTo>
                    <a:lnTo>
                      <a:pt x="1194" y="987"/>
                    </a:lnTo>
                    <a:lnTo>
                      <a:pt x="1194" y="987"/>
                    </a:lnTo>
                    <a:lnTo>
                      <a:pt x="1222" y="984"/>
                    </a:lnTo>
                    <a:lnTo>
                      <a:pt x="1253" y="984"/>
                    </a:lnTo>
                    <a:lnTo>
                      <a:pt x="1318" y="984"/>
                    </a:lnTo>
                    <a:lnTo>
                      <a:pt x="1318" y="984"/>
                    </a:lnTo>
                    <a:lnTo>
                      <a:pt x="1338" y="984"/>
                    </a:lnTo>
                    <a:lnTo>
                      <a:pt x="1347" y="983"/>
                    </a:lnTo>
                    <a:lnTo>
                      <a:pt x="1352" y="983"/>
                    </a:lnTo>
                    <a:lnTo>
                      <a:pt x="1354" y="980"/>
                    </a:lnTo>
                    <a:lnTo>
                      <a:pt x="1354" y="980"/>
                    </a:lnTo>
                    <a:lnTo>
                      <a:pt x="1349" y="977"/>
                    </a:lnTo>
                    <a:lnTo>
                      <a:pt x="1342" y="976"/>
                    </a:lnTo>
                    <a:lnTo>
                      <a:pt x="1323" y="976"/>
                    </a:lnTo>
                    <a:lnTo>
                      <a:pt x="1315" y="976"/>
                    </a:lnTo>
                    <a:lnTo>
                      <a:pt x="1305" y="976"/>
                    </a:lnTo>
                    <a:lnTo>
                      <a:pt x="1297" y="974"/>
                    </a:lnTo>
                    <a:lnTo>
                      <a:pt x="1290" y="970"/>
                    </a:lnTo>
                    <a:lnTo>
                      <a:pt x="1290" y="970"/>
                    </a:lnTo>
                    <a:lnTo>
                      <a:pt x="1321" y="969"/>
                    </a:lnTo>
                    <a:lnTo>
                      <a:pt x="1354" y="967"/>
                    </a:lnTo>
                    <a:lnTo>
                      <a:pt x="1354" y="967"/>
                    </a:lnTo>
                    <a:lnTo>
                      <a:pt x="1353" y="959"/>
                    </a:lnTo>
                    <a:lnTo>
                      <a:pt x="1353" y="953"/>
                    </a:lnTo>
                    <a:lnTo>
                      <a:pt x="1354" y="948"/>
                    </a:lnTo>
                    <a:lnTo>
                      <a:pt x="1359" y="942"/>
                    </a:lnTo>
                    <a:lnTo>
                      <a:pt x="1359" y="942"/>
                    </a:lnTo>
                    <a:lnTo>
                      <a:pt x="1342" y="942"/>
                    </a:lnTo>
                    <a:lnTo>
                      <a:pt x="1325" y="942"/>
                    </a:lnTo>
                    <a:lnTo>
                      <a:pt x="1290" y="944"/>
                    </a:lnTo>
                    <a:lnTo>
                      <a:pt x="1255" y="946"/>
                    </a:lnTo>
                    <a:lnTo>
                      <a:pt x="1220" y="949"/>
                    </a:lnTo>
                    <a:lnTo>
                      <a:pt x="1220" y="949"/>
                    </a:lnTo>
                    <a:lnTo>
                      <a:pt x="1185" y="951"/>
                    </a:lnTo>
                    <a:lnTo>
                      <a:pt x="1148" y="949"/>
                    </a:lnTo>
                    <a:lnTo>
                      <a:pt x="1112" y="949"/>
                    </a:lnTo>
                    <a:lnTo>
                      <a:pt x="1075" y="951"/>
                    </a:lnTo>
                    <a:lnTo>
                      <a:pt x="1075" y="951"/>
                    </a:lnTo>
                    <a:lnTo>
                      <a:pt x="1046" y="952"/>
                    </a:lnTo>
                    <a:lnTo>
                      <a:pt x="1016" y="953"/>
                    </a:lnTo>
                    <a:lnTo>
                      <a:pt x="987" y="955"/>
                    </a:lnTo>
                    <a:lnTo>
                      <a:pt x="960" y="958"/>
                    </a:lnTo>
                    <a:lnTo>
                      <a:pt x="960" y="958"/>
                    </a:lnTo>
                    <a:lnTo>
                      <a:pt x="949" y="962"/>
                    </a:lnTo>
                    <a:lnTo>
                      <a:pt x="944" y="962"/>
                    </a:lnTo>
                    <a:lnTo>
                      <a:pt x="942" y="960"/>
                    </a:lnTo>
                    <a:lnTo>
                      <a:pt x="939" y="959"/>
                    </a:lnTo>
                    <a:lnTo>
                      <a:pt x="939" y="959"/>
                    </a:lnTo>
                    <a:lnTo>
                      <a:pt x="953" y="955"/>
                    </a:lnTo>
                    <a:lnTo>
                      <a:pt x="968" y="952"/>
                    </a:lnTo>
                    <a:lnTo>
                      <a:pt x="998" y="948"/>
                    </a:lnTo>
                    <a:lnTo>
                      <a:pt x="1029" y="946"/>
                    </a:lnTo>
                    <a:lnTo>
                      <a:pt x="1060" y="945"/>
                    </a:lnTo>
                    <a:lnTo>
                      <a:pt x="1124" y="946"/>
                    </a:lnTo>
                    <a:lnTo>
                      <a:pt x="1159" y="946"/>
                    </a:lnTo>
                    <a:lnTo>
                      <a:pt x="1193" y="944"/>
                    </a:lnTo>
                    <a:lnTo>
                      <a:pt x="1193" y="944"/>
                    </a:lnTo>
                    <a:lnTo>
                      <a:pt x="1262" y="938"/>
                    </a:lnTo>
                    <a:lnTo>
                      <a:pt x="1325" y="934"/>
                    </a:lnTo>
                    <a:lnTo>
                      <a:pt x="1325" y="934"/>
                    </a:lnTo>
                    <a:lnTo>
                      <a:pt x="1345" y="934"/>
                    </a:lnTo>
                    <a:lnTo>
                      <a:pt x="1349" y="934"/>
                    </a:lnTo>
                    <a:lnTo>
                      <a:pt x="1353" y="932"/>
                    </a:lnTo>
                    <a:lnTo>
                      <a:pt x="1356" y="931"/>
                    </a:lnTo>
                    <a:lnTo>
                      <a:pt x="1357" y="927"/>
                    </a:lnTo>
                    <a:lnTo>
                      <a:pt x="1357" y="927"/>
                    </a:lnTo>
                    <a:lnTo>
                      <a:pt x="1349" y="924"/>
                    </a:lnTo>
                    <a:lnTo>
                      <a:pt x="1338" y="924"/>
                    </a:lnTo>
                    <a:lnTo>
                      <a:pt x="1312" y="924"/>
                    </a:lnTo>
                    <a:lnTo>
                      <a:pt x="1287" y="925"/>
                    </a:lnTo>
                    <a:lnTo>
                      <a:pt x="1274" y="925"/>
                    </a:lnTo>
                    <a:lnTo>
                      <a:pt x="1263" y="922"/>
                    </a:lnTo>
                    <a:lnTo>
                      <a:pt x="1263" y="922"/>
                    </a:lnTo>
                    <a:lnTo>
                      <a:pt x="1284" y="920"/>
                    </a:lnTo>
                    <a:lnTo>
                      <a:pt x="1309" y="918"/>
                    </a:lnTo>
                    <a:lnTo>
                      <a:pt x="1361" y="914"/>
                    </a:lnTo>
                    <a:lnTo>
                      <a:pt x="1361" y="914"/>
                    </a:lnTo>
                    <a:lnTo>
                      <a:pt x="1361" y="910"/>
                    </a:lnTo>
                    <a:lnTo>
                      <a:pt x="1361" y="906"/>
                    </a:lnTo>
                    <a:lnTo>
                      <a:pt x="1361" y="900"/>
                    </a:lnTo>
                    <a:lnTo>
                      <a:pt x="1363" y="899"/>
                    </a:lnTo>
                    <a:lnTo>
                      <a:pt x="1364" y="897"/>
                    </a:lnTo>
                    <a:lnTo>
                      <a:pt x="1364" y="897"/>
                    </a:lnTo>
                    <a:lnTo>
                      <a:pt x="1366" y="896"/>
                    </a:lnTo>
                    <a:lnTo>
                      <a:pt x="1364" y="896"/>
                    </a:lnTo>
                    <a:lnTo>
                      <a:pt x="1364" y="896"/>
                    </a:lnTo>
                    <a:lnTo>
                      <a:pt x="1322" y="892"/>
                    </a:lnTo>
                    <a:lnTo>
                      <a:pt x="1279" y="890"/>
                    </a:lnTo>
                    <a:lnTo>
                      <a:pt x="1190" y="889"/>
                    </a:lnTo>
                    <a:lnTo>
                      <a:pt x="1100" y="889"/>
                    </a:lnTo>
                    <a:lnTo>
                      <a:pt x="1015" y="890"/>
                    </a:lnTo>
                    <a:lnTo>
                      <a:pt x="1015" y="890"/>
                    </a:lnTo>
                    <a:close/>
                    <a:moveTo>
                      <a:pt x="185" y="966"/>
                    </a:moveTo>
                    <a:lnTo>
                      <a:pt x="185" y="966"/>
                    </a:lnTo>
                    <a:lnTo>
                      <a:pt x="178" y="960"/>
                    </a:lnTo>
                    <a:lnTo>
                      <a:pt x="170" y="953"/>
                    </a:lnTo>
                    <a:lnTo>
                      <a:pt x="160" y="945"/>
                    </a:lnTo>
                    <a:lnTo>
                      <a:pt x="149" y="939"/>
                    </a:lnTo>
                    <a:lnTo>
                      <a:pt x="149" y="939"/>
                    </a:lnTo>
                    <a:lnTo>
                      <a:pt x="147" y="936"/>
                    </a:lnTo>
                    <a:lnTo>
                      <a:pt x="144" y="934"/>
                    </a:lnTo>
                    <a:lnTo>
                      <a:pt x="137" y="929"/>
                    </a:lnTo>
                    <a:lnTo>
                      <a:pt x="130" y="924"/>
                    </a:lnTo>
                    <a:lnTo>
                      <a:pt x="127" y="921"/>
                    </a:lnTo>
                    <a:lnTo>
                      <a:pt x="125" y="915"/>
                    </a:lnTo>
                    <a:lnTo>
                      <a:pt x="125" y="915"/>
                    </a:lnTo>
                    <a:lnTo>
                      <a:pt x="113" y="924"/>
                    </a:lnTo>
                    <a:lnTo>
                      <a:pt x="102" y="931"/>
                    </a:lnTo>
                    <a:lnTo>
                      <a:pt x="90" y="938"/>
                    </a:lnTo>
                    <a:lnTo>
                      <a:pt x="76" y="942"/>
                    </a:lnTo>
                    <a:lnTo>
                      <a:pt x="49" y="955"/>
                    </a:lnTo>
                    <a:lnTo>
                      <a:pt x="38" y="960"/>
                    </a:lnTo>
                    <a:lnTo>
                      <a:pt x="26" y="969"/>
                    </a:lnTo>
                    <a:lnTo>
                      <a:pt x="26" y="969"/>
                    </a:lnTo>
                    <a:lnTo>
                      <a:pt x="74" y="1014"/>
                    </a:lnTo>
                    <a:lnTo>
                      <a:pt x="122" y="1059"/>
                    </a:lnTo>
                    <a:lnTo>
                      <a:pt x="147" y="1081"/>
                    </a:lnTo>
                    <a:lnTo>
                      <a:pt x="172" y="1101"/>
                    </a:lnTo>
                    <a:lnTo>
                      <a:pt x="198" y="1122"/>
                    </a:lnTo>
                    <a:lnTo>
                      <a:pt x="226" y="1140"/>
                    </a:lnTo>
                    <a:lnTo>
                      <a:pt x="226" y="1140"/>
                    </a:lnTo>
                    <a:lnTo>
                      <a:pt x="241" y="1156"/>
                    </a:lnTo>
                    <a:lnTo>
                      <a:pt x="257" y="1171"/>
                    </a:lnTo>
                    <a:lnTo>
                      <a:pt x="290" y="1199"/>
                    </a:lnTo>
                    <a:lnTo>
                      <a:pt x="324" y="1227"/>
                    </a:lnTo>
                    <a:lnTo>
                      <a:pt x="339" y="1243"/>
                    </a:lnTo>
                    <a:lnTo>
                      <a:pt x="355" y="1258"/>
                    </a:lnTo>
                    <a:lnTo>
                      <a:pt x="355" y="1258"/>
                    </a:lnTo>
                    <a:lnTo>
                      <a:pt x="360" y="1261"/>
                    </a:lnTo>
                    <a:lnTo>
                      <a:pt x="366" y="1265"/>
                    </a:lnTo>
                    <a:lnTo>
                      <a:pt x="370" y="1271"/>
                    </a:lnTo>
                    <a:lnTo>
                      <a:pt x="375" y="1273"/>
                    </a:lnTo>
                    <a:lnTo>
                      <a:pt x="375" y="1273"/>
                    </a:lnTo>
                    <a:lnTo>
                      <a:pt x="382" y="1259"/>
                    </a:lnTo>
                    <a:lnTo>
                      <a:pt x="389" y="1247"/>
                    </a:lnTo>
                    <a:lnTo>
                      <a:pt x="397" y="1234"/>
                    </a:lnTo>
                    <a:lnTo>
                      <a:pt x="405" y="1223"/>
                    </a:lnTo>
                    <a:lnTo>
                      <a:pt x="425" y="1200"/>
                    </a:lnTo>
                    <a:lnTo>
                      <a:pt x="445" y="1179"/>
                    </a:lnTo>
                    <a:lnTo>
                      <a:pt x="445" y="1179"/>
                    </a:lnTo>
                    <a:lnTo>
                      <a:pt x="443" y="1178"/>
                    </a:lnTo>
                    <a:lnTo>
                      <a:pt x="442" y="1178"/>
                    </a:lnTo>
                    <a:lnTo>
                      <a:pt x="442" y="1175"/>
                    </a:lnTo>
                    <a:lnTo>
                      <a:pt x="442" y="1175"/>
                    </a:lnTo>
                    <a:lnTo>
                      <a:pt x="432" y="1177"/>
                    </a:lnTo>
                    <a:lnTo>
                      <a:pt x="424" y="1181"/>
                    </a:lnTo>
                    <a:lnTo>
                      <a:pt x="408" y="1189"/>
                    </a:lnTo>
                    <a:lnTo>
                      <a:pt x="401" y="1193"/>
                    </a:lnTo>
                    <a:lnTo>
                      <a:pt x="394" y="1198"/>
                    </a:lnTo>
                    <a:lnTo>
                      <a:pt x="386" y="1199"/>
                    </a:lnTo>
                    <a:lnTo>
                      <a:pt x="376" y="1200"/>
                    </a:lnTo>
                    <a:lnTo>
                      <a:pt x="376" y="1200"/>
                    </a:lnTo>
                    <a:lnTo>
                      <a:pt x="389" y="1191"/>
                    </a:lnTo>
                    <a:lnTo>
                      <a:pt x="403" y="1182"/>
                    </a:lnTo>
                    <a:lnTo>
                      <a:pt x="415" y="1174"/>
                    </a:lnTo>
                    <a:lnTo>
                      <a:pt x="426" y="1163"/>
                    </a:lnTo>
                    <a:lnTo>
                      <a:pt x="426" y="1163"/>
                    </a:lnTo>
                    <a:lnTo>
                      <a:pt x="422" y="1160"/>
                    </a:lnTo>
                    <a:lnTo>
                      <a:pt x="419" y="1156"/>
                    </a:lnTo>
                    <a:lnTo>
                      <a:pt x="419" y="1156"/>
                    </a:lnTo>
                    <a:lnTo>
                      <a:pt x="405" y="1164"/>
                    </a:lnTo>
                    <a:lnTo>
                      <a:pt x="397" y="1167"/>
                    </a:lnTo>
                    <a:lnTo>
                      <a:pt x="394" y="1167"/>
                    </a:lnTo>
                    <a:lnTo>
                      <a:pt x="391" y="1165"/>
                    </a:lnTo>
                    <a:lnTo>
                      <a:pt x="391" y="1165"/>
                    </a:lnTo>
                    <a:lnTo>
                      <a:pt x="393" y="1161"/>
                    </a:lnTo>
                    <a:lnTo>
                      <a:pt x="394" y="1158"/>
                    </a:lnTo>
                    <a:lnTo>
                      <a:pt x="400" y="1156"/>
                    </a:lnTo>
                    <a:lnTo>
                      <a:pt x="405" y="1151"/>
                    </a:lnTo>
                    <a:lnTo>
                      <a:pt x="411" y="1147"/>
                    </a:lnTo>
                    <a:lnTo>
                      <a:pt x="411" y="1147"/>
                    </a:lnTo>
                    <a:lnTo>
                      <a:pt x="407" y="1146"/>
                    </a:lnTo>
                    <a:lnTo>
                      <a:pt x="403" y="1146"/>
                    </a:lnTo>
                    <a:lnTo>
                      <a:pt x="397" y="1149"/>
                    </a:lnTo>
                    <a:lnTo>
                      <a:pt x="393" y="1151"/>
                    </a:lnTo>
                    <a:lnTo>
                      <a:pt x="389" y="1154"/>
                    </a:lnTo>
                    <a:lnTo>
                      <a:pt x="384" y="1156"/>
                    </a:lnTo>
                    <a:lnTo>
                      <a:pt x="380" y="1156"/>
                    </a:lnTo>
                    <a:lnTo>
                      <a:pt x="376" y="1153"/>
                    </a:lnTo>
                    <a:lnTo>
                      <a:pt x="376" y="1153"/>
                    </a:lnTo>
                    <a:lnTo>
                      <a:pt x="380" y="1147"/>
                    </a:lnTo>
                    <a:lnTo>
                      <a:pt x="386" y="1143"/>
                    </a:lnTo>
                    <a:lnTo>
                      <a:pt x="398" y="1134"/>
                    </a:lnTo>
                    <a:lnTo>
                      <a:pt x="398" y="1134"/>
                    </a:lnTo>
                    <a:lnTo>
                      <a:pt x="394" y="1132"/>
                    </a:lnTo>
                    <a:lnTo>
                      <a:pt x="390" y="1130"/>
                    </a:lnTo>
                    <a:lnTo>
                      <a:pt x="384" y="1132"/>
                    </a:lnTo>
                    <a:lnTo>
                      <a:pt x="379" y="1134"/>
                    </a:lnTo>
                    <a:lnTo>
                      <a:pt x="367" y="1140"/>
                    </a:lnTo>
                    <a:lnTo>
                      <a:pt x="363" y="1140"/>
                    </a:lnTo>
                    <a:lnTo>
                      <a:pt x="358" y="1139"/>
                    </a:lnTo>
                    <a:lnTo>
                      <a:pt x="358" y="1139"/>
                    </a:lnTo>
                    <a:lnTo>
                      <a:pt x="359" y="1136"/>
                    </a:lnTo>
                    <a:lnTo>
                      <a:pt x="360" y="1133"/>
                    </a:lnTo>
                    <a:lnTo>
                      <a:pt x="367" y="1129"/>
                    </a:lnTo>
                    <a:lnTo>
                      <a:pt x="375" y="1125"/>
                    </a:lnTo>
                    <a:lnTo>
                      <a:pt x="382" y="1120"/>
                    </a:lnTo>
                    <a:lnTo>
                      <a:pt x="382" y="1120"/>
                    </a:lnTo>
                    <a:lnTo>
                      <a:pt x="379" y="1119"/>
                    </a:lnTo>
                    <a:lnTo>
                      <a:pt x="376" y="1118"/>
                    </a:lnTo>
                    <a:lnTo>
                      <a:pt x="375" y="1115"/>
                    </a:lnTo>
                    <a:lnTo>
                      <a:pt x="370" y="1113"/>
                    </a:lnTo>
                    <a:lnTo>
                      <a:pt x="370" y="1113"/>
                    </a:lnTo>
                    <a:lnTo>
                      <a:pt x="355" y="1120"/>
                    </a:lnTo>
                    <a:lnTo>
                      <a:pt x="346" y="1122"/>
                    </a:lnTo>
                    <a:lnTo>
                      <a:pt x="344" y="1122"/>
                    </a:lnTo>
                    <a:lnTo>
                      <a:pt x="339" y="1120"/>
                    </a:lnTo>
                    <a:lnTo>
                      <a:pt x="339" y="1120"/>
                    </a:lnTo>
                    <a:lnTo>
                      <a:pt x="341" y="1118"/>
                    </a:lnTo>
                    <a:lnTo>
                      <a:pt x="344" y="1115"/>
                    </a:lnTo>
                    <a:lnTo>
                      <a:pt x="351" y="1111"/>
                    </a:lnTo>
                    <a:lnTo>
                      <a:pt x="358" y="1108"/>
                    </a:lnTo>
                    <a:lnTo>
                      <a:pt x="360" y="1106"/>
                    </a:lnTo>
                    <a:lnTo>
                      <a:pt x="362" y="1102"/>
                    </a:lnTo>
                    <a:lnTo>
                      <a:pt x="362" y="1102"/>
                    </a:lnTo>
                    <a:lnTo>
                      <a:pt x="351" y="1094"/>
                    </a:lnTo>
                    <a:lnTo>
                      <a:pt x="351" y="1094"/>
                    </a:lnTo>
                    <a:lnTo>
                      <a:pt x="341" y="1098"/>
                    </a:lnTo>
                    <a:lnTo>
                      <a:pt x="332" y="1102"/>
                    </a:lnTo>
                    <a:lnTo>
                      <a:pt x="324" y="1106"/>
                    </a:lnTo>
                    <a:lnTo>
                      <a:pt x="313" y="1109"/>
                    </a:lnTo>
                    <a:lnTo>
                      <a:pt x="313" y="1109"/>
                    </a:lnTo>
                    <a:lnTo>
                      <a:pt x="304" y="1115"/>
                    </a:lnTo>
                    <a:lnTo>
                      <a:pt x="295" y="1122"/>
                    </a:lnTo>
                    <a:lnTo>
                      <a:pt x="285" y="1126"/>
                    </a:lnTo>
                    <a:lnTo>
                      <a:pt x="280" y="1127"/>
                    </a:lnTo>
                    <a:lnTo>
                      <a:pt x="275" y="1127"/>
                    </a:lnTo>
                    <a:lnTo>
                      <a:pt x="275" y="1127"/>
                    </a:lnTo>
                    <a:lnTo>
                      <a:pt x="280" y="1120"/>
                    </a:lnTo>
                    <a:lnTo>
                      <a:pt x="287" y="1115"/>
                    </a:lnTo>
                    <a:lnTo>
                      <a:pt x="296" y="1109"/>
                    </a:lnTo>
                    <a:lnTo>
                      <a:pt x="304" y="1105"/>
                    </a:lnTo>
                    <a:lnTo>
                      <a:pt x="321" y="1095"/>
                    </a:lnTo>
                    <a:lnTo>
                      <a:pt x="330" y="1091"/>
                    </a:lnTo>
                    <a:lnTo>
                      <a:pt x="338" y="1085"/>
                    </a:lnTo>
                    <a:lnTo>
                      <a:pt x="338" y="1085"/>
                    </a:lnTo>
                    <a:lnTo>
                      <a:pt x="335" y="1081"/>
                    </a:lnTo>
                    <a:lnTo>
                      <a:pt x="331" y="1078"/>
                    </a:lnTo>
                    <a:lnTo>
                      <a:pt x="321" y="1073"/>
                    </a:lnTo>
                    <a:lnTo>
                      <a:pt x="321" y="1073"/>
                    </a:lnTo>
                    <a:lnTo>
                      <a:pt x="314" y="1075"/>
                    </a:lnTo>
                    <a:lnTo>
                      <a:pt x="307" y="1078"/>
                    </a:lnTo>
                    <a:lnTo>
                      <a:pt x="300" y="1083"/>
                    </a:lnTo>
                    <a:lnTo>
                      <a:pt x="293" y="1085"/>
                    </a:lnTo>
                    <a:lnTo>
                      <a:pt x="293" y="1085"/>
                    </a:lnTo>
                    <a:lnTo>
                      <a:pt x="292" y="1081"/>
                    </a:lnTo>
                    <a:lnTo>
                      <a:pt x="293" y="1078"/>
                    </a:lnTo>
                    <a:lnTo>
                      <a:pt x="296" y="1075"/>
                    </a:lnTo>
                    <a:lnTo>
                      <a:pt x="299" y="1073"/>
                    </a:lnTo>
                    <a:lnTo>
                      <a:pt x="306" y="1067"/>
                    </a:lnTo>
                    <a:lnTo>
                      <a:pt x="309" y="1064"/>
                    </a:lnTo>
                    <a:lnTo>
                      <a:pt x="310" y="1061"/>
                    </a:lnTo>
                    <a:lnTo>
                      <a:pt x="310" y="1061"/>
                    </a:lnTo>
                    <a:lnTo>
                      <a:pt x="307" y="1060"/>
                    </a:lnTo>
                    <a:lnTo>
                      <a:pt x="306" y="1057"/>
                    </a:lnTo>
                    <a:lnTo>
                      <a:pt x="304" y="1056"/>
                    </a:lnTo>
                    <a:lnTo>
                      <a:pt x="300" y="1056"/>
                    </a:lnTo>
                    <a:lnTo>
                      <a:pt x="300" y="1056"/>
                    </a:lnTo>
                    <a:lnTo>
                      <a:pt x="293" y="1060"/>
                    </a:lnTo>
                    <a:lnTo>
                      <a:pt x="285" y="1064"/>
                    </a:lnTo>
                    <a:lnTo>
                      <a:pt x="276" y="1066"/>
                    </a:lnTo>
                    <a:lnTo>
                      <a:pt x="272" y="1066"/>
                    </a:lnTo>
                    <a:lnTo>
                      <a:pt x="269" y="1064"/>
                    </a:lnTo>
                    <a:lnTo>
                      <a:pt x="269" y="1064"/>
                    </a:lnTo>
                    <a:lnTo>
                      <a:pt x="273" y="1059"/>
                    </a:lnTo>
                    <a:lnTo>
                      <a:pt x="280" y="1054"/>
                    </a:lnTo>
                    <a:lnTo>
                      <a:pt x="293" y="1049"/>
                    </a:lnTo>
                    <a:lnTo>
                      <a:pt x="293" y="1049"/>
                    </a:lnTo>
                    <a:lnTo>
                      <a:pt x="290" y="1046"/>
                    </a:lnTo>
                    <a:lnTo>
                      <a:pt x="286" y="1043"/>
                    </a:lnTo>
                    <a:lnTo>
                      <a:pt x="280" y="1039"/>
                    </a:lnTo>
                    <a:lnTo>
                      <a:pt x="280" y="1039"/>
                    </a:lnTo>
                    <a:lnTo>
                      <a:pt x="272" y="1043"/>
                    </a:lnTo>
                    <a:lnTo>
                      <a:pt x="264" y="1049"/>
                    </a:lnTo>
                    <a:lnTo>
                      <a:pt x="254" y="1052"/>
                    </a:lnTo>
                    <a:lnTo>
                      <a:pt x="248" y="1052"/>
                    </a:lnTo>
                    <a:lnTo>
                      <a:pt x="244" y="1052"/>
                    </a:lnTo>
                    <a:lnTo>
                      <a:pt x="244" y="1052"/>
                    </a:lnTo>
                    <a:lnTo>
                      <a:pt x="250" y="1045"/>
                    </a:lnTo>
                    <a:lnTo>
                      <a:pt x="255" y="1040"/>
                    </a:lnTo>
                    <a:lnTo>
                      <a:pt x="262" y="1036"/>
                    </a:lnTo>
                    <a:lnTo>
                      <a:pt x="271" y="1033"/>
                    </a:lnTo>
                    <a:lnTo>
                      <a:pt x="271" y="1033"/>
                    </a:lnTo>
                    <a:lnTo>
                      <a:pt x="268" y="1031"/>
                    </a:lnTo>
                    <a:lnTo>
                      <a:pt x="266" y="1029"/>
                    </a:lnTo>
                    <a:lnTo>
                      <a:pt x="261" y="1029"/>
                    </a:lnTo>
                    <a:lnTo>
                      <a:pt x="254" y="1031"/>
                    </a:lnTo>
                    <a:lnTo>
                      <a:pt x="248" y="1032"/>
                    </a:lnTo>
                    <a:lnTo>
                      <a:pt x="241" y="1035"/>
                    </a:lnTo>
                    <a:lnTo>
                      <a:pt x="234" y="1038"/>
                    </a:lnTo>
                    <a:lnTo>
                      <a:pt x="229" y="1038"/>
                    </a:lnTo>
                    <a:lnTo>
                      <a:pt x="226" y="1036"/>
                    </a:lnTo>
                    <a:lnTo>
                      <a:pt x="224" y="1035"/>
                    </a:lnTo>
                    <a:lnTo>
                      <a:pt x="224" y="1035"/>
                    </a:lnTo>
                    <a:lnTo>
                      <a:pt x="231" y="1029"/>
                    </a:lnTo>
                    <a:lnTo>
                      <a:pt x="238" y="1026"/>
                    </a:lnTo>
                    <a:lnTo>
                      <a:pt x="252" y="1018"/>
                    </a:lnTo>
                    <a:lnTo>
                      <a:pt x="252" y="1018"/>
                    </a:lnTo>
                    <a:lnTo>
                      <a:pt x="248" y="1015"/>
                    </a:lnTo>
                    <a:lnTo>
                      <a:pt x="245" y="1014"/>
                    </a:lnTo>
                    <a:lnTo>
                      <a:pt x="243" y="1011"/>
                    </a:lnTo>
                    <a:lnTo>
                      <a:pt x="240" y="1010"/>
                    </a:lnTo>
                    <a:lnTo>
                      <a:pt x="240" y="1010"/>
                    </a:lnTo>
                    <a:lnTo>
                      <a:pt x="222" y="1018"/>
                    </a:lnTo>
                    <a:lnTo>
                      <a:pt x="205" y="1025"/>
                    </a:lnTo>
                    <a:lnTo>
                      <a:pt x="188" y="1032"/>
                    </a:lnTo>
                    <a:lnTo>
                      <a:pt x="179" y="1036"/>
                    </a:lnTo>
                    <a:lnTo>
                      <a:pt x="172" y="1042"/>
                    </a:lnTo>
                    <a:lnTo>
                      <a:pt x="172" y="1042"/>
                    </a:lnTo>
                    <a:lnTo>
                      <a:pt x="170" y="1039"/>
                    </a:lnTo>
                    <a:lnTo>
                      <a:pt x="168" y="1035"/>
                    </a:lnTo>
                    <a:lnTo>
                      <a:pt x="168" y="1035"/>
                    </a:lnTo>
                    <a:lnTo>
                      <a:pt x="174" y="1028"/>
                    </a:lnTo>
                    <a:lnTo>
                      <a:pt x="181" y="1024"/>
                    </a:lnTo>
                    <a:lnTo>
                      <a:pt x="198" y="1015"/>
                    </a:lnTo>
                    <a:lnTo>
                      <a:pt x="213" y="1008"/>
                    </a:lnTo>
                    <a:lnTo>
                      <a:pt x="222" y="1004"/>
                    </a:lnTo>
                    <a:lnTo>
                      <a:pt x="227" y="998"/>
                    </a:lnTo>
                    <a:lnTo>
                      <a:pt x="227" y="998"/>
                    </a:lnTo>
                    <a:lnTo>
                      <a:pt x="205" y="979"/>
                    </a:lnTo>
                    <a:lnTo>
                      <a:pt x="193" y="970"/>
                    </a:lnTo>
                    <a:lnTo>
                      <a:pt x="182" y="965"/>
                    </a:lnTo>
                    <a:lnTo>
                      <a:pt x="182" y="965"/>
                    </a:lnTo>
                    <a:lnTo>
                      <a:pt x="184" y="965"/>
                    </a:lnTo>
                    <a:lnTo>
                      <a:pt x="185" y="966"/>
                    </a:lnTo>
                    <a:lnTo>
                      <a:pt x="185" y="966"/>
                    </a:lnTo>
                    <a:close/>
                    <a:moveTo>
                      <a:pt x="12" y="1010"/>
                    </a:moveTo>
                    <a:lnTo>
                      <a:pt x="12" y="1010"/>
                    </a:lnTo>
                    <a:lnTo>
                      <a:pt x="102" y="1081"/>
                    </a:lnTo>
                    <a:lnTo>
                      <a:pt x="191" y="1153"/>
                    </a:lnTo>
                    <a:lnTo>
                      <a:pt x="278" y="1226"/>
                    </a:lnTo>
                    <a:lnTo>
                      <a:pt x="363" y="1300"/>
                    </a:lnTo>
                    <a:lnTo>
                      <a:pt x="363" y="1300"/>
                    </a:lnTo>
                    <a:lnTo>
                      <a:pt x="366" y="1292"/>
                    </a:lnTo>
                    <a:lnTo>
                      <a:pt x="370" y="1285"/>
                    </a:lnTo>
                    <a:lnTo>
                      <a:pt x="370" y="1285"/>
                    </a:lnTo>
                    <a:lnTo>
                      <a:pt x="365" y="1282"/>
                    </a:lnTo>
                    <a:lnTo>
                      <a:pt x="360" y="1278"/>
                    </a:lnTo>
                    <a:lnTo>
                      <a:pt x="356" y="1273"/>
                    </a:lnTo>
                    <a:lnTo>
                      <a:pt x="353" y="1272"/>
                    </a:lnTo>
                    <a:lnTo>
                      <a:pt x="351" y="1271"/>
                    </a:lnTo>
                    <a:lnTo>
                      <a:pt x="351" y="1271"/>
                    </a:lnTo>
                    <a:lnTo>
                      <a:pt x="349" y="1266"/>
                    </a:lnTo>
                    <a:lnTo>
                      <a:pt x="346" y="1264"/>
                    </a:lnTo>
                    <a:lnTo>
                      <a:pt x="342" y="1261"/>
                    </a:lnTo>
                    <a:lnTo>
                      <a:pt x="339" y="1258"/>
                    </a:lnTo>
                    <a:lnTo>
                      <a:pt x="339" y="1258"/>
                    </a:lnTo>
                    <a:lnTo>
                      <a:pt x="324" y="1243"/>
                    </a:lnTo>
                    <a:lnTo>
                      <a:pt x="309" y="1227"/>
                    </a:lnTo>
                    <a:lnTo>
                      <a:pt x="292" y="1212"/>
                    </a:lnTo>
                    <a:lnTo>
                      <a:pt x="273" y="1199"/>
                    </a:lnTo>
                    <a:lnTo>
                      <a:pt x="273" y="1199"/>
                    </a:lnTo>
                    <a:lnTo>
                      <a:pt x="231" y="1161"/>
                    </a:lnTo>
                    <a:lnTo>
                      <a:pt x="209" y="1143"/>
                    </a:lnTo>
                    <a:lnTo>
                      <a:pt x="186" y="1126"/>
                    </a:lnTo>
                    <a:lnTo>
                      <a:pt x="186" y="1126"/>
                    </a:lnTo>
                    <a:lnTo>
                      <a:pt x="164" y="1109"/>
                    </a:lnTo>
                    <a:lnTo>
                      <a:pt x="143" y="1091"/>
                    </a:lnTo>
                    <a:lnTo>
                      <a:pt x="99" y="1054"/>
                    </a:lnTo>
                    <a:lnTo>
                      <a:pt x="99" y="1054"/>
                    </a:lnTo>
                    <a:lnTo>
                      <a:pt x="94" y="1046"/>
                    </a:lnTo>
                    <a:lnTo>
                      <a:pt x="85" y="1039"/>
                    </a:lnTo>
                    <a:lnTo>
                      <a:pt x="70" y="1024"/>
                    </a:lnTo>
                    <a:lnTo>
                      <a:pt x="52" y="1010"/>
                    </a:lnTo>
                    <a:lnTo>
                      <a:pt x="35" y="994"/>
                    </a:lnTo>
                    <a:lnTo>
                      <a:pt x="35" y="994"/>
                    </a:lnTo>
                    <a:lnTo>
                      <a:pt x="32" y="988"/>
                    </a:lnTo>
                    <a:lnTo>
                      <a:pt x="29" y="984"/>
                    </a:lnTo>
                    <a:lnTo>
                      <a:pt x="25" y="981"/>
                    </a:lnTo>
                    <a:lnTo>
                      <a:pt x="19" y="979"/>
                    </a:lnTo>
                    <a:lnTo>
                      <a:pt x="19" y="979"/>
                    </a:lnTo>
                    <a:lnTo>
                      <a:pt x="17" y="986"/>
                    </a:lnTo>
                    <a:lnTo>
                      <a:pt x="15" y="994"/>
                    </a:lnTo>
                    <a:lnTo>
                      <a:pt x="12" y="1010"/>
                    </a:lnTo>
                    <a:lnTo>
                      <a:pt x="12" y="1010"/>
                    </a:lnTo>
                    <a:close/>
                    <a:moveTo>
                      <a:pt x="1399" y="1049"/>
                    </a:moveTo>
                    <a:lnTo>
                      <a:pt x="1399" y="1049"/>
                    </a:lnTo>
                    <a:lnTo>
                      <a:pt x="1380" y="1047"/>
                    </a:lnTo>
                    <a:lnTo>
                      <a:pt x="1363" y="1046"/>
                    </a:lnTo>
                    <a:lnTo>
                      <a:pt x="1328" y="1046"/>
                    </a:lnTo>
                    <a:lnTo>
                      <a:pt x="1294" y="1047"/>
                    </a:lnTo>
                    <a:lnTo>
                      <a:pt x="1260" y="1049"/>
                    </a:lnTo>
                    <a:lnTo>
                      <a:pt x="1260" y="1049"/>
                    </a:lnTo>
                    <a:lnTo>
                      <a:pt x="1235" y="1049"/>
                    </a:lnTo>
                    <a:lnTo>
                      <a:pt x="1208" y="1049"/>
                    </a:lnTo>
                    <a:lnTo>
                      <a:pt x="1158" y="1052"/>
                    </a:lnTo>
                    <a:lnTo>
                      <a:pt x="1158" y="1052"/>
                    </a:lnTo>
                    <a:lnTo>
                      <a:pt x="1110" y="1050"/>
                    </a:lnTo>
                    <a:lnTo>
                      <a:pt x="1062" y="1052"/>
                    </a:lnTo>
                    <a:lnTo>
                      <a:pt x="1062" y="1052"/>
                    </a:lnTo>
                    <a:lnTo>
                      <a:pt x="1013" y="1052"/>
                    </a:lnTo>
                    <a:lnTo>
                      <a:pt x="964" y="1052"/>
                    </a:lnTo>
                    <a:lnTo>
                      <a:pt x="915" y="1052"/>
                    </a:lnTo>
                    <a:lnTo>
                      <a:pt x="863" y="1054"/>
                    </a:lnTo>
                    <a:lnTo>
                      <a:pt x="863" y="1054"/>
                    </a:lnTo>
                    <a:lnTo>
                      <a:pt x="834" y="1056"/>
                    </a:lnTo>
                    <a:lnTo>
                      <a:pt x="804" y="1056"/>
                    </a:lnTo>
                    <a:lnTo>
                      <a:pt x="773" y="1056"/>
                    </a:lnTo>
                    <a:lnTo>
                      <a:pt x="742" y="1059"/>
                    </a:lnTo>
                    <a:lnTo>
                      <a:pt x="742" y="1059"/>
                    </a:lnTo>
                    <a:lnTo>
                      <a:pt x="744" y="1063"/>
                    </a:lnTo>
                    <a:lnTo>
                      <a:pt x="745" y="1067"/>
                    </a:lnTo>
                    <a:lnTo>
                      <a:pt x="748" y="1073"/>
                    </a:lnTo>
                    <a:lnTo>
                      <a:pt x="751" y="1074"/>
                    </a:lnTo>
                    <a:lnTo>
                      <a:pt x="754" y="1074"/>
                    </a:lnTo>
                    <a:lnTo>
                      <a:pt x="754" y="1074"/>
                    </a:lnTo>
                    <a:lnTo>
                      <a:pt x="791" y="1075"/>
                    </a:lnTo>
                    <a:lnTo>
                      <a:pt x="836" y="1075"/>
                    </a:lnTo>
                    <a:lnTo>
                      <a:pt x="884" y="1075"/>
                    </a:lnTo>
                    <a:lnTo>
                      <a:pt x="908" y="1077"/>
                    </a:lnTo>
                    <a:lnTo>
                      <a:pt x="932" y="1078"/>
                    </a:lnTo>
                    <a:lnTo>
                      <a:pt x="932" y="1078"/>
                    </a:lnTo>
                    <a:lnTo>
                      <a:pt x="943" y="1077"/>
                    </a:lnTo>
                    <a:lnTo>
                      <a:pt x="956" y="1074"/>
                    </a:lnTo>
                    <a:lnTo>
                      <a:pt x="985" y="1074"/>
                    </a:lnTo>
                    <a:lnTo>
                      <a:pt x="1013" y="1074"/>
                    </a:lnTo>
                    <a:lnTo>
                      <a:pt x="1037" y="1075"/>
                    </a:lnTo>
                    <a:lnTo>
                      <a:pt x="1037" y="1075"/>
                    </a:lnTo>
                    <a:lnTo>
                      <a:pt x="1074" y="1070"/>
                    </a:lnTo>
                    <a:lnTo>
                      <a:pt x="1113" y="1067"/>
                    </a:lnTo>
                    <a:lnTo>
                      <a:pt x="1154" y="1066"/>
                    </a:lnTo>
                    <a:lnTo>
                      <a:pt x="1196" y="1066"/>
                    </a:lnTo>
                    <a:lnTo>
                      <a:pt x="1283" y="1067"/>
                    </a:lnTo>
                    <a:lnTo>
                      <a:pt x="1368" y="1070"/>
                    </a:lnTo>
                    <a:lnTo>
                      <a:pt x="1368" y="1070"/>
                    </a:lnTo>
                    <a:lnTo>
                      <a:pt x="1415" y="1068"/>
                    </a:lnTo>
                    <a:lnTo>
                      <a:pt x="1415" y="1068"/>
                    </a:lnTo>
                    <a:lnTo>
                      <a:pt x="1427" y="1070"/>
                    </a:lnTo>
                    <a:lnTo>
                      <a:pt x="1433" y="1068"/>
                    </a:lnTo>
                    <a:lnTo>
                      <a:pt x="1436" y="1067"/>
                    </a:lnTo>
                    <a:lnTo>
                      <a:pt x="1439" y="1066"/>
                    </a:lnTo>
                    <a:lnTo>
                      <a:pt x="1439" y="1066"/>
                    </a:lnTo>
                    <a:lnTo>
                      <a:pt x="1436" y="1060"/>
                    </a:lnTo>
                    <a:lnTo>
                      <a:pt x="1432" y="1057"/>
                    </a:lnTo>
                    <a:lnTo>
                      <a:pt x="1427" y="1054"/>
                    </a:lnTo>
                    <a:lnTo>
                      <a:pt x="1422" y="1053"/>
                    </a:lnTo>
                    <a:lnTo>
                      <a:pt x="1411" y="1050"/>
                    </a:lnTo>
                    <a:lnTo>
                      <a:pt x="1399" y="1049"/>
                    </a:lnTo>
                    <a:lnTo>
                      <a:pt x="1399" y="1049"/>
                    </a:lnTo>
                    <a:close/>
                    <a:moveTo>
                      <a:pt x="738" y="1156"/>
                    </a:moveTo>
                    <a:lnTo>
                      <a:pt x="738" y="1156"/>
                    </a:lnTo>
                    <a:lnTo>
                      <a:pt x="734" y="1147"/>
                    </a:lnTo>
                    <a:lnTo>
                      <a:pt x="730" y="1139"/>
                    </a:lnTo>
                    <a:lnTo>
                      <a:pt x="728" y="1129"/>
                    </a:lnTo>
                    <a:lnTo>
                      <a:pt x="727" y="1118"/>
                    </a:lnTo>
                    <a:lnTo>
                      <a:pt x="727" y="1118"/>
                    </a:lnTo>
                    <a:lnTo>
                      <a:pt x="728" y="1102"/>
                    </a:lnTo>
                    <a:lnTo>
                      <a:pt x="731" y="1088"/>
                    </a:lnTo>
                    <a:lnTo>
                      <a:pt x="732" y="1075"/>
                    </a:lnTo>
                    <a:lnTo>
                      <a:pt x="732" y="1071"/>
                    </a:lnTo>
                    <a:lnTo>
                      <a:pt x="730" y="1067"/>
                    </a:lnTo>
                    <a:lnTo>
                      <a:pt x="730" y="1067"/>
                    </a:lnTo>
                    <a:lnTo>
                      <a:pt x="725" y="1071"/>
                    </a:lnTo>
                    <a:lnTo>
                      <a:pt x="721" y="1077"/>
                    </a:lnTo>
                    <a:lnTo>
                      <a:pt x="716" y="1088"/>
                    </a:lnTo>
                    <a:lnTo>
                      <a:pt x="714" y="1102"/>
                    </a:lnTo>
                    <a:lnTo>
                      <a:pt x="713" y="1116"/>
                    </a:lnTo>
                    <a:lnTo>
                      <a:pt x="716" y="1130"/>
                    </a:lnTo>
                    <a:lnTo>
                      <a:pt x="721" y="1141"/>
                    </a:lnTo>
                    <a:lnTo>
                      <a:pt x="724" y="1147"/>
                    </a:lnTo>
                    <a:lnTo>
                      <a:pt x="728" y="1150"/>
                    </a:lnTo>
                    <a:lnTo>
                      <a:pt x="732" y="1154"/>
                    </a:lnTo>
                    <a:lnTo>
                      <a:pt x="738" y="1156"/>
                    </a:lnTo>
                    <a:lnTo>
                      <a:pt x="738" y="1156"/>
                    </a:lnTo>
                    <a:close/>
                    <a:moveTo>
                      <a:pt x="787" y="1122"/>
                    </a:moveTo>
                    <a:lnTo>
                      <a:pt x="787" y="1122"/>
                    </a:lnTo>
                    <a:lnTo>
                      <a:pt x="770" y="1120"/>
                    </a:lnTo>
                    <a:lnTo>
                      <a:pt x="759" y="1122"/>
                    </a:lnTo>
                    <a:lnTo>
                      <a:pt x="755" y="1123"/>
                    </a:lnTo>
                    <a:lnTo>
                      <a:pt x="752" y="1125"/>
                    </a:lnTo>
                    <a:lnTo>
                      <a:pt x="752" y="1125"/>
                    </a:lnTo>
                    <a:lnTo>
                      <a:pt x="754" y="1127"/>
                    </a:lnTo>
                    <a:lnTo>
                      <a:pt x="755" y="1129"/>
                    </a:lnTo>
                    <a:lnTo>
                      <a:pt x="759" y="1130"/>
                    </a:lnTo>
                    <a:lnTo>
                      <a:pt x="770" y="1132"/>
                    </a:lnTo>
                    <a:lnTo>
                      <a:pt x="770" y="1132"/>
                    </a:lnTo>
                    <a:lnTo>
                      <a:pt x="838" y="1139"/>
                    </a:lnTo>
                    <a:lnTo>
                      <a:pt x="873" y="1140"/>
                    </a:lnTo>
                    <a:lnTo>
                      <a:pt x="901" y="1140"/>
                    </a:lnTo>
                    <a:lnTo>
                      <a:pt x="901" y="1140"/>
                    </a:lnTo>
                    <a:lnTo>
                      <a:pt x="901" y="1140"/>
                    </a:lnTo>
                    <a:lnTo>
                      <a:pt x="902" y="1139"/>
                    </a:lnTo>
                    <a:lnTo>
                      <a:pt x="907" y="1139"/>
                    </a:lnTo>
                    <a:lnTo>
                      <a:pt x="914" y="1139"/>
                    </a:lnTo>
                    <a:lnTo>
                      <a:pt x="919" y="1137"/>
                    </a:lnTo>
                    <a:lnTo>
                      <a:pt x="919" y="1137"/>
                    </a:lnTo>
                    <a:lnTo>
                      <a:pt x="926" y="1139"/>
                    </a:lnTo>
                    <a:lnTo>
                      <a:pt x="932" y="1139"/>
                    </a:lnTo>
                    <a:lnTo>
                      <a:pt x="946" y="1139"/>
                    </a:lnTo>
                    <a:lnTo>
                      <a:pt x="959" y="1137"/>
                    </a:lnTo>
                    <a:lnTo>
                      <a:pt x="964" y="1137"/>
                    </a:lnTo>
                    <a:lnTo>
                      <a:pt x="970" y="1137"/>
                    </a:lnTo>
                    <a:lnTo>
                      <a:pt x="970" y="1137"/>
                    </a:lnTo>
                    <a:lnTo>
                      <a:pt x="967" y="1137"/>
                    </a:lnTo>
                    <a:lnTo>
                      <a:pt x="966" y="1139"/>
                    </a:lnTo>
                    <a:lnTo>
                      <a:pt x="966" y="1139"/>
                    </a:lnTo>
                    <a:lnTo>
                      <a:pt x="966" y="1139"/>
                    </a:lnTo>
                    <a:lnTo>
                      <a:pt x="968" y="1139"/>
                    </a:lnTo>
                    <a:lnTo>
                      <a:pt x="971" y="1139"/>
                    </a:lnTo>
                    <a:lnTo>
                      <a:pt x="973" y="1136"/>
                    </a:lnTo>
                    <a:lnTo>
                      <a:pt x="973" y="1136"/>
                    </a:lnTo>
                    <a:lnTo>
                      <a:pt x="1076" y="1134"/>
                    </a:lnTo>
                    <a:lnTo>
                      <a:pt x="1187" y="1132"/>
                    </a:lnTo>
                    <a:lnTo>
                      <a:pt x="1300" y="1130"/>
                    </a:lnTo>
                    <a:lnTo>
                      <a:pt x="1356" y="1130"/>
                    </a:lnTo>
                    <a:lnTo>
                      <a:pt x="1409" y="1130"/>
                    </a:lnTo>
                    <a:lnTo>
                      <a:pt x="1409" y="1130"/>
                    </a:lnTo>
                    <a:lnTo>
                      <a:pt x="1408" y="1129"/>
                    </a:lnTo>
                    <a:lnTo>
                      <a:pt x="1406" y="1126"/>
                    </a:lnTo>
                    <a:lnTo>
                      <a:pt x="1404" y="1119"/>
                    </a:lnTo>
                    <a:lnTo>
                      <a:pt x="1404" y="1119"/>
                    </a:lnTo>
                    <a:lnTo>
                      <a:pt x="1387" y="1116"/>
                    </a:lnTo>
                    <a:lnTo>
                      <a:pt x="1368" y="1115"/>
                    </a:lnTo>
                    <a:lnTo>
                      <a:pt x="1329" y="1113"/>
                    </a:lnTo>
                    <a:lnTo>
                      <a:pt x="1291" y="1113"/>
                    </a:lnTo>
                    <a:lnTo>
                      <a:pt x="1255" y="1113"/>
                    </a:lnTo>
                    <a:lnTo>
                      <a:pt x="1255" y="1113"/>
                    </a:lnTo>
                    <a:lnTo>
                      <a:pt x="1245" y="1112"/>
                    </a:lnTo>
                    <a:lnTo>
                      <a:pt x="1239" y="1111"/>
                    </a:lnTo>
                    <a:lnTo>
                      <a:pt x="1235" y="1108"/>
                    </a:lnTo>
                    <a:lnTo>
                      <a:pt x="1235" y="1108"/>
                    </a:lnTo>
                    <a:lnTo>
                      <a:pt x="1301" y="1106"/>
                    </a:lnTo>
                    <a:lnTo>
                      <a:pt x="1333" y="1106"/>
                    </a:lnTo>
                    <a:lnTo>
                      <a:pt x="1366" y="1106"/>
                    </a:lnTo>
                    <a:lnTo>
                      <a:pt x="1366" y="1106"/>
                    </a:lnTo>
                    <a:lnTo>
                      <a:pt x="1378" y="1108"/>
                    </a:lnTo>
                    <a:lnTo>
                      <a:pt x="1391" y="1111"/>
                    </a:lnTo>
                    <a:lnTo>
                      <a:pt x="1396" y="1111"/>
                    </a:lnTo>
                    <a:lnTo>
                      <a:pt x="1402" y="1109"/>
                    </a:lnTo>
                    <a:lnTo>
                      <a:pt x="1408" y="1108"/>
                    </a:lnTo>
                    <a:lnTo>
                      <a:pt x="1413" y="1104"/>
                    </a:lnTo>
                    <a:lnTo>
                      <a:pt x="1413" y="1104"/>
                    </a:lnTo>
                    <a:lnTo>
                      <a:pt x="1392" y="1102"/>
                    </a:lnTo>
                    <a:lnTo>
                      <a:pt x="1367" y="1101"/>
                    </a:lnTo>
                    <a:lnTo>
                      <a:pt x="1343" y="1099"/>
                    </a:lnTo>
                    <a:lnTo>
                      <a:pt x="1323" y="1097"/>
                    </a:lnTo>
                    <a:lnTo>
                      <a:pt x="1323" y="1097"/>
                    </a:lnTo>
                    <a:lnTo>
                      <a:pt x="1332" y="1095"/>
                    </a:lnTo>
                    <a:lnTo>
                      <a:pt x="1342" y="1094"/>
                    </a:lnTo>
                    <a:lnTo>
                      <a:pt x="1363" y="1092"/>
                    </a:lnTo>
                    <a:lnTo>
                      <a:pt x="1384" y="1094"/>
                    </a:lnTo>
                    <a:lnTo>
                      <a:pt x="1405" y="1092"/>
                    </a:lnTo>
                    <a:lnTo>
                      <a:pt x="1405" y="1092"/>
                    </a:lnTo>
                    <a:lnTo>
                      <a:pt x="1406" y="1090"/>
                    </a:lnTo>
                    <a:lnTo>
                      <a:pt x="1408" y="1087"/>
                    </a:lnTo>
                    <a:lnTo>
                      <a:pt x="1409" y="1083"/>
                    </a:lnTo>
                    <a:lnTo>
                      <a:pt x="1412" y="1080"/>
                    </a:lnTo>
                    <a:lnTo>
                      <a:pt x="1412" y="1080"/>
                    </a:lnTo>
                    <a:lnTo>
                      <a:pt x="1373" y="1080"/>
                    </a:lnTo>
                    <a:lnTo>
                      <a:pt x="1331" y="1080"/>
                    </a:lnTo>
                    <a:lnTo>
                      <a:pt x="1245" y="1077"/>
                    </a:lnTo>
                    <a:lnTo>
                      <a:pt x="1158" y="1075"/>
                    </a:lnTo>
                    <a:lnTo>
                      <a:pt x="1116" y="1077"/>
                    </a:lnTo>
                    <a:lnTo>
                      <a:pt x="1075" y="1078"/>
                    </a:lnTo>
                    <a:lnTo>
                      <a:pt x="1075" y="1078"/>
                    </a:lnTo>
                    <a:lnTo>
                      <a:pt x="1034" y="1081"/>
                    </a:lnTo>
                    <a:lnTo>
                      <a:pt x="994" y="1084"/>
                    </a:lnTo>
                    <a:lnTo>
                      <a:pt x="915" y="1085"/>
                    </a:lnTo>
                    <a:lnTo>
                      <a:pt x="755" y="1087"/>
                    </a:lnTo>
                    <a:lnTo>
                      <a:pt x="755" y="1087"/>
                    </a:lnTo>
                    <a:lnTo>
                      <a:pt x="756" y="1092"/>
                    </a:lnTo>
                    <a:lnTo>
                      <a:pt x="756" y="1098"/>
                    </a:lnTo>
                    <a:lnTo>
                      <a:pt x="756" y="1098"/>
                    </a:lnTo>
                    <a:lnTo>
                      <a:pt x="765" y="1099"/>
                    </a:lnTo>
                    <a:lnTo>
                      <a:pt x="775" y="1099"/>
                    </a:lnTo>
                    <a:lnTo>
                      <a:pt x="794" y="1099"/>
                    </a:lnTo>
                    <a:lnTo>
                      <a:pt x="814" y="1098"/>
                    </a:lnTo>
                    <a:lnTo>
                      <a:pt x="825" y="1098"/>
                    </a:lnTo>
                    <a:lnTo>
                      <a:pt x="835" y="1099"/>
                    </a:lnTo>
                    <a:lnTo>
                      <a:pt x="835" y="1099"/>
                    </a:lnTo>
                    <a:lnTo>
                      <a:pt x="828" y="1102"/>
                    </a:lnTo>
                    <a:lnTo>
                      <a:pt x="820" y="1105"/>
                    </a:lnTo>
                    <a:lnTo>
                      <a:pt x="798" y="1106"/>
                    </a:lnTo>
                    <a:lnTo>
                      <a:pt x="776" y="1108"/>
                    </a:lnTo>
                    <a:lnTo>
                      <a:pt x="755" y="1111"/>
                    </a:lnTo>
                    <a:lnTo>
                      <a:pt x="755" y="1111"/>
                    </a:lnTo>
                    <a:lnTo>
                      <a:pt x="773" y="1113"/>
                    </a:lnTo>
                    <a:lnTo>
                      <a:pt x="793" y="1113"/>
                    </a:lnTo>
                    <a:lnTo>
                      <a:pt x="835" y="1113"/>
                    </a:lnTo>
                    <a:lnTo>
                      <a:pt x="877" y="1113"/>
                    </a:lnTo>
                    <a:lnTo>
                      <a:pt x="897" y="1113"/>
                    </a:lnTo>
                    <a:lnTo>
                      <a:pt x="915" y="1115"/>
                    </a:lnTo>
                    <a:lnTo>
                      <a:pt x="915" y="1115"/>
                    </a:lnTo>
                    <a:lnTo>
                      <a:pt x="850" y="1119"/>
                    </a:lnTo>
                    <a:lnTo>
                      <a:pt x="818" y="1122"/>
                    </a:lnTo>
                    <a:lnTo>
                      <a:pt x="787" y="1122"/>
                    </a:lnTo>
                    <a:lnTo>
                      <a:pt x="787" y="1122"/>
                    </a:lnTo>
                    <a:close/>
                    <a:moveTo>
                      <a:pt x="2051" y="1238"/>
                    </a:moveTo>
                    <a:lnTo>
                      <a:pt x="2051" y="1238"/>
                    </a:lnTo>
                    <a:lnTo>
                      <a:pt x="2048" y="1251"/>
                    </a:lnTo>
                    <a:lnTo>
                      <a:pt x="2044" y="1266"/>
                    </a:lnTo>
                    <a:lnTo>
                      <a:pt x="2032" y="1295"/>
                    </a:lnTo>
                    <a:lnTo>
                      <a:pt x="2032" y="1295"/>
                    </a:lnTo>
                    <a:lnTo>
                      <a:pt x="2028" y="1316"/>
                    </a:lnTo>
                    <a:lnTo>
                      <a:pt x="2025" y="1325"/>
                    </a:lnTo>
                    <a:lnTo>
                      <a:pt x="2024" y="1335"/>
                    </a:lnTo>
                    <a:lnTo>
                      <a:pt x="2024" y="1335"/>
                    </a:lnTo>
                    <a:lnTo>
                      <a:pt x="2020" y="1341"/>
                    </a:lnTo>
                    <a:lnTo>
                      <a:pt x="2017" y="1346"/>
                    </a:lnTo>
                    <a:lnTo>
                      <a:pt x="2017" y="1346"/>
                    </a:lnTo>
                    <a:lnTo>
                      <a:pt x="2014" y="1353"/>
                    </a:lnTo>
                    <a:lnTo>
                      <a:pt x="2013" y="1362"/>
                    </a:lnTo>
                    <a:lnTo>
                      <a:pt x="2010" y="1369"/>
                    </a:lnTo>
                    <a:lnTo>
                      <a:pt x="2009" y="1377"/>
                    </a:lnTo>
                    <a:lnTo>
                      <a:pt x="2009" y="1377"/>
                    </a:lnTo>
                    <a:lnTo>
                      <a:pt x="1995" y="1404"/>
                    </a:lnTo>
                    <a:lnTo>
                      <a:pt x="1978" y="1431"/>
                    </a:lnTo>
                    <a:lnTo>
                      <a:pt x="1961" y="1456"/>
                    </a:lnTo>
                    <a:lnTo>
                      <a:pt x="1943" y="1478"/>
                    </a:lnTo>
                    <a:lnTo>
                      <a:pt x="1943" y="1478"/>
                    </a:lnTo>
                    <a:lnTo>
                      <a:pt x="1920" y="1505"/>
                    </a:lnTo>
                    <a:lnTo>
                      <a:pt x="1896" y="1532"/>
                    </a:lnTo>
                    <a:lnTo>
                      <a:pt x="1896" y="1532"/>
                    </a:lnTo>
                    <a:lnTo>
                      <a:pt x="1881" y="1547"/>
                    </a:lnTo>
                    <a:lnTo>
                      <a:pt x="1865" y="1561"/>
                    </a:lnTo>
                    <a:lnTo>
                      <a:pt x="1865" y="1561"/>
                    </a:lnTo>
                    <a:lnTo>
                      <a:pt x="1860" y="1568"/>
                    </a:lnTo>
                    <a:lnTo>
                      <a:pt x="1853" y="1575"/>
                    </a:lnTo>
                    <a:lnTo>
                      <a:pt x="1847" y="1584"/>
                    </a:lnTo>
                    <a:lnTo>
                      <a:pt x="1841" y="1591"/>
                    </a:lnTo>
                    <a:lnTo>
                      <a:pt x="1841" y="1591"/>
                    </a:lnTo>
                    <a:lnTo>
                      <a:pt x="1837" y="1594"/>
                    </a:lnTo>
                    <a:lnTo>
                      <a:pt x="1832" y="1595"/>
                    </a:lnTo>
                    <a:lnTo>
                      <a:pt x="1823" y="1601"/>
                    </a:lnTo>
                    <a:lnTo>
                      <a:pt x="1823" y="1601"/>
                    </a:lnTo>
                    <a:lnTo>
                      <a:pt x="1818" y="1608"/>
                    </a:lnTo>
                    <a:lnTo>
                      <a:pt x="1812" y="1613"/>
                    </a:lnTo>
                    <a:lnTo>
                      <a:pt x="1812" y="1613"/>
                    </a:lnTo>
                    <a:lnTo>
                      <a:pt x="1798" y="1622"/>
                    </a:lnTo>
                    <a:lnTo>
                      <a:pt x="1791" y="1626"/>
                    </a:lnTo>
                    <a:lnTo>
                      <a:pt x="1784" y="1630"/>
                    </a:lnTo>
                    <a:lnTo>
                      <a:pt x="1784" y="1630"/>
                    </a:lnTo>
                    <a:lnTo>
                      <a:pt x="1773" y="1641"/>
                    </a:lnTo>
                    <a:lnTo>
                      <a:pt x="1760" y="1651"/>
                    </a:lnTo>
                    <a:lnTo>
                      <a:pt x="1760" y="1651"/>
                    </a:lnTo>
                    <a:lnTo>
                      <a:pt x="1733" y="1669"/>
                    </a:lnTo>
                    <a:lnTo>
                      <a:pt x="1733" y="1669"/>
                    </a:lnTo>
                    <a:lnTo>
                      <a:pt x="1710" y="1685"/>
                    </a:lnTo>
                    <a:lnTo>
                      <a:pt x="1686" y="1699"/>
                    </a:lnTo>
                    <a:lnTo>
                      <a:pt x="1673" y="1704"/>
                    </a:lnTo>
                    <a:lnTo>
                      <a:pt x="1660" y="1710"/>
                    </a:lnTo>
                    <a:lnTo>
                      <a:pt x="1648" y="1713"/>
                    </a:lnTo>
                    <a:lnTo>
                      <a:pt x="1634" y="1716"/>
                    </a:lnTo>
                    <a:lnTo>
                      <a:pt x="1634" y="1716"/>
                    </a:lnTo>
                    <a:lnTo>
                      <a:pt x="1639" y="1720"/>
                    </a:lnTo>
                    <a:lnTo>
                      <a:pt x="1646" y="1723"/>
                    </a:lnTo>
                    <a:lnTo>
                      <a:pt x="1660" y="1731"/>
                    </a:lnTo>
                    <a:lnTo>
                      <a:pt x="1660" y="1731"/>
                    </a:lnTo>
                    <a:lnTo>
                      <a:pt x="1669" y="1724"/>
                    </a:lnTo>
                    <a:lnTo>
                      <a:pt x="1679" y="1720"/>
                    </a:lnTo>
                    <a:lnTo>
                      <a:pt x="1698" y="1713"/>
                    </a:lnTo>
                    <a:lnTo>
                      <a:pt x="1698" y="1713"/>
                    </a:lnTo>
                    <a:lnTo>
                      <a:pt x="1708" y="1707"/>
                    </a:lnTo>
                    <a:lnTo>
                      <a:pt x="1718" y="1702"/>
                    </a:lnTo>
                    <a:lnTo>
                      <a:pt x="1726" y="1696"/>
                    </a:lnTo>
                    <a:lnTo>
                      <a:pt x="1736" y="1693"/>
                    </a:lnTo>
                    <a:lnTo>
                      <a:pt x="1736" y="1693"/>
                    </a:lnTo>
                    <a:lnTo>
                      <a:pt x="1754" y="1682"/>
                    </a:lnTo>
                    <a:lnTo>
                      <a:pt x="1773" y="1669"/>
                    </a:lnTo>
                    <a:lnTo>
                      <a:pt x="1808" y="1643"/>
                    </a:lnTo>
                    <a:lnTo>
                      <a:pt x="1840" y="1615"/>
                    </a:lnTo>
                    <a:lnTo>
                      <a:pt x="1870" y="1585"/>
                    </a:lnTo>
                    <a:lnTo>
                      <a:pt x="1870" y="1585"/>
                    </a:lnTo>
                    <a:lnTo>
                      <a:pt x="1888" y="1565"/>
                    </a:lnTo>
                    <a:lnTo>
                      <a:pt x="1905" y="1549"/>
                    </a:lnTo>
                    <a:lnTo>
                      <a:pt x="1905" y="1549"/>
                    </a:lnTo>
                    <a:lnTo>
                      <a:pt x="1922" y="1530"/>
                    </a:lnTo>
                    <a:lnTo>
                      <a:pt x="1929" y="1521"/>
                    </a:lnTo>
                    <a:lnTo>
                      <a:pt x="1934" y="1509"/>
                    </a:lnTo>
                    <a:lnTo>
                      <a:pt x="1934" y="1509"/>
                    </a:lnTo>
                    <a:lnTo>
                      <a:pt x="1940" y="1505"/>
                    </a:lnTo>
                    <a:lnTo>
                      <a:pt x="1945" y="1501"/>
                    </a:lnTo>
                    <a:lnTo>
                      <a:pt x="1945" y="1501"/>
                    </a:lnTo>
                    <a:lnTo>
                      <a:pt x="1954" y="1488"/>
                    </a:lnTo>
                    <a:lnTo>
                      <a:pt x="1962" y="1474"/>
                    </a:lnTo>
                    <a:lnTo>
                      <a:pt x="1971" y="1460"/>
                    </a:lnTo>
                    <a:lnTo>
                      <a:pt x="1979" y="1446"/>
                    </a:lnTo>
                    <a:lnTo>
                      <a:pt x="1979" y="1446"/>
                    </a:lnTo>
                    <a:lnTo>
                      <a:pt x="1987" y="1435"/>
                    </a:lnTo>
                    <a:lnTo>
                      <a:pt x="1996" y="1424"/>
                    </a:lnTo>
                    <a:lnTo>
                      <a:pt x="2006" y="1412"/>
                    </a:lnTo>
                    <a:lnTo>
                      <a:pt x="2014" y="1400"/>
                    </a:lnTo>
                    <a:lnTo>
                      <a:pt x="2014" y="1400"/>
                    </a:lnTo>
                    <a:lnTo>
                      <a:pt x="2024" y="1376"/>
                    </a:lnTo>
                    <a:lnTo>
                      <a:pt x="2034" y="1353"/>
                    </a:lnTo>
                    <a:lnTo>
                      <a:pt x="2034" y="1353"/>
                    </a:lnTo>
                    <a:lnTo>
                      <a:pt x="2045" y="1327"/>
                    </a:lnTo>
                    <a:lnTo>
                      <a:pt x="2053" y="1302"/>
                    </a:lnTo>
                    <a:lnTo>
                      <a:pt x="2059" y="1275"/>
                    </a:lnTo>
                    <a:lnTo>
                      <a:pt x="2063" y="1245"/>
                    </a:lnTo>
                    <a:lnTo>
                      <a:pt x="2063" y="1245"/>
                    </a:lnTo>
                    <a:lnTo>
                      <a:pt x="2066" y="1226"/>
                    </a:lnTo>
                    <a:lnTo>
                      <a:pt x="2066" y="1226"/>
                    </a:lnTo>
                    <a:lnTo>
                      <a:pt x="2069" y="1203"/>
                    </a:lnTo>
                    <a:lnTo>
                      <a:pt x="2069" y="1182"/>
                    </a:lnTo>
                    <a:lnTo>
                      <a:pt x="2069" y="1160"/>
                    </a:lnTo>
                    <a:lnTo>
                      <a:pt x="2068" y="1150"/>
                    </a:lnTo>
                    <a:lnTo>
                      <a:pt x="2065" y="1140"/>
                    </a:lnTo>
                    <a:lnTo>
                      <a:pt x="2065" y="1140"/>
                    </a:lnTo>
                    <a:lnTo>
                      <a:pt x="2063" y="1134"/>
                    </a:lnTo>
                    <a:lnTo>
                      <a:pt x="2060" y="1129"/>
                    </a:lnTo>
                    <a:lnTo>
                      <a:pt x="2052" y="1119"/>
                    </a:lnTo>
                    <a:lnTo>
                      <a:pt x="2042" y="1109"/>
                    </a:lnTo>
                    <a:lnTo>
                      <a:pt x="2034" y="1102"/>
                    </a:lnTo>
                    <a:lnTo>
                      <a:pt x="2034" y="1102"/>
                    </a:lnTo>
                    <a:lnTo>
                      <a:pt x="2044" y="1136"/>
                    </a:lnTo>
                    <a:lnTo>
                      <a:pt x="2048" y="1153"/>
                    </a:lnTo>
                    <a:lnTo>
                      <a:pt x="2052" y="1170"/>
                    </a:lnTo>
                    <a:lnTo>
                      <a:pt x="2053" y="1186"/>
                    </a:lnTo>
                    <a:lnTo>
                      <a:pt x="2055" y="1203"/>
                    </a:lnTo>
                    <a:lnTo>
                      <a:pt x="2053" y="1220"/>
                    </a:lnTo>
                    <a:lnTo>
                      <a:pt x="2051" y="1238"/>
                    </a:lnTo>
                    <a:lnTo>
                      <a:pt x="2051" y="1238"/>
                    </a:lnTo>
                    <a:close/>
                    <a:moveTo>
                      <a:pt x="547" y="1133"/>
                    </a:moveTo>
                    <a:lnTo>
                      <a:pt x="547" y="1133"/>
                    </a:lnTo>
                    <a:lnTo>
                      <a:pt x="512" y="1150"/>
                    </a:lnTo>
                    <a:lnTo>
                      <a:pt x="478" y="1167"/>
                    </a:lnTo>
                    <a:lnTo>
                      <a:pt x="478" y="1167"/>
                    </a:lnTo>
                    <a:lnTo>
                      <a:pt x="463" y="1179"/>
                    </a:lnTo>
                    <a:lnTo>
                      <a:pt x="449" y="1193"/>
                    </a:lnTo>
                    <a:lnTo>
                      <a:pt x="433" y="1209"/>
                    </a:lnTo>
                    <a:lnTo>
                      <a:pt x="419" y="1226"/>
                    </a:lnTo>
                    <a:lnTo>
                      <a:pt x="407" y="1244"/>
                    </a:lnTo>
                    <a:lnTo>
                      <a:pt x="396" y="1262"/>
                    </a:lnTo>
                    <a:lnTo>
                      <a:pt x="384" y="1283"/>
                    </a:lnTo>
                    <a:lnTo>
                      <a:pt x="375" y="1304"/>
                    </a:lnTo>
                    <a:lnTo>
                      <a:pt x="366" y="1327"/>
                    </a:lnTo>
                    <a:lnTo>
                      <a:pt x="360" y="1349"/>
                    </a:lnTo>
                    <a:lnTo>
                      <a:pt x="355" y="1373"/>
                    </a:lnTo>
                    <a:lnTo>
                      <a:pt x="352" y="1397"/>
                    </a:lnTo>
                    <a:lnTo>
                      <a:pt x="351" y="1422"/>
                    </a:lnTo>
                    <a:lnTo>
                      <a:pt x="352" y="1448"/>
                    </a:lnTo>
                    <a:lnTo>
                      <a:pt x="355" y="1474"/>
                    </a:lnTo>
                    <a:lnTo>
                      <a:pt x="360" y="1501"/>
                    </a:lnTo>
                    <a:lnTo>
                      <a:pt x="360" y="1501"/>
                    </a:lnTo>
                    <a:lnTo>
                      <a:pt x="365" y="1516"/>
                    </a:lnTo>
                    <a:lnTo>
                      <a:pt x="370" y="1530"/>
                    </a:lnTo>
                    <a:lnTo>
                      <a:pt x="383" y="1557"/>
                    </a:lnTo>
                    <a:lnTo>
                      <a:pt x="397" y="1582"/>
                    </a:lnTo>
                    <a:lnTo>
                      <a:pt x="410" y="1609"/>
                    </a:lnTo>
                    <a:lnTo>
                      <a:pt x="410" y="1609"/>
                    </a:lnTo>
                    <a:lnTo>
                      <a:pt x="417" y="1615"/>
                    </a:lnTo>
                    <a:lnTo>
                      <a:pt x="422" y="1620"/>
                    </a:lnTo>
                    <a:lnTo>
                      <a:pt x="428" y="1627"/>
                    </a:lnTo>
                    <a:lnTo>
                      <a:pt x="435" y="1631"/>
                    </a:lnTo>
                    <a:lnTo>
                      <a:pt x="435" y="1631"/>
                    </a:lnTo>
                    <a:lnTo>
                      <a:pt x="439" y="1633"/>
                    </a:lnTo>
                    <a:lnTo>
                      <a:pt x="442" y="1634"/>
                    </a:lnTo>
                    <a:lnTo>
                      <a:pt x="446" y="1634"/>
                    </a:lnTo>
                    <a:lnTo>
                      <a:pt x="449" y="1637"/>
                    </a:lnTo>
                    <a:lnTo>
                      <a:pt x="449" y="1637"/>
                    </a:lnTo>
                    <a:lnTo>
                      <a:pt x="452" y="1643"/>
                    </a:lnTo>
                    <a:lnTo>
                      <a:pt x="452" y="1647"/>
                    </a:lnTo>
                    <a:lnTo>
                      <a:pt x="450" y="1651"/>
                    </a:lnTo>
                    <a:lnTo>
                      <a:pt x="448" y="1655"/>
                    </a:lnTo>
                    <a:lnTo>
                      <a:pt x="442" y="1662"/>
                    </a:lnTo>
                    <a:lnTo>
                      <a:pt x="436" y="1667"/>
                    </a:lnTo>
                    <a:lnTo>
                      <a:pt x="436" y="1667"/>
                    </a:lnTo>
                    <a:lnTo>
                      <a:pt x="425" y="1678"/>
                    </a:lnTo>
                    <a:lnTo>
                      <a:pt x="415" y="1690"/>
                    </a:lnTo>
                    <a:lnTo>
                      <a:pt x="405" y="1702"/>
                    </a:lnTo>
                    <a:lnTo>
                      <a:pt x="396" y="1710"/>
                    </a:lnTo>
                    <a:lnTo>
                      <a:pt x="396" y="1710"/>
                    </a:lnTo>
                    <a:lnTo>
                      <a:pt x="396" y="1717"/>
                    </a:lnTo>
                    <a:lnTo>
                      <a:pt x="396" y="1724"/>
                    </a:lnTo>
                    <a:lnTo>
                      <a:pt x="398" y="1731"/>
                    </a:lnTo>
                    <a:lnTo>
                      <a:pt x="404" y="1737"/>
                    </a:lnTo>
                    <a:lnTo>
                      <a:pt x="404" y="1737"/>
                    </a:lnTo>
                    <a:lnTo>
                      <a:pt x="417" y="1721"/>
                    </a:lnTo>
                    <a:lnTo>
                      <a:pt x="432" y="1706"/>
                    </a:lnTo>
                    <a:lnTo>
                      <a:pt x="446" y="1693"/>
                    </a:lnTo>
                    <a:lnTo>
                      <a:pt x="462" y="1679"/>
                    </a:lnTo>
                    <a:lnTo>
                      <a:pt x="478" y="1668"/>
                    </a:lnTo>
                    <a:lnTo>
                      <a:pt x="495" y="1655"/>
                    </a:lnTo>
                    <a:lnTo>
                      <a:pt x="513" y="1646"/>
                    </a:lnTo>
                    <a:lnTo>
                      <a:pt x="533" y="1636"/>
                    </a:lnTo>
                    <a:lnTo>
                      <a:pt x="533" y="1636"/>
                    </a:lnTo>
                    <a:lnTo>
                      <a:pt x="532" y="1627"/>
                    </a:lnTo>
                    <a:lnTo>
                      <a:pt x="532" y="1620"/>
                    </a:lnTo>
                    <a:lnTo>
                      <a:pt x="533" y="1612"/>
                    </a:lnTo>
                    <a:lnTo>
                      <a:pt x="536" y="1606"/>
                    </a:lnTo>
                    <a:lnTo>
                      <a:pt x="542" y="1594"/>
                    </a:lnTo>
                    <a:lnTo>
                      <a:pt x="547" y="1585"/>
                    </a:lnTo>
                    <a:lnTo>
                      <a:pt x="547" y="1585"/>
                    </a:lnTo>
                    <a:lnTo>
                      <a:pt x="539" y="1585"/>
                    </a:lnTo>
                    <a:lnTo>
                      <a:pt x="532" y="1582"/>
                    </a:lnTo>
                    <a:lnTo>
                      <a:pt x="526" y="1577"/>
                    </a:lnTo>
                    <a:lnTo>
                      <a:pt x="521" y="1570"/>
                    </a:lnTo>
                    <a:lnTo>
                      <a:pt x="511" y="1554"/>
                    </a:lnTo>
                    <a:lnTo>
                      <a:pt x="502" y="1539"/>
                    </a:lnTo>
                    <a:lnTo>
                      <a:pt x="502" y="1539"/>
                    </a:lnTo>
                    <a:lnTo>
                      <a:pt x="494" y="1523"/>
                    </a:lnTo>
                    <a:lnTo>
                      <a:pt x="487" y="1507"/>
                    </a:lnTo>
                    <a:lnTo>
                      <a:pt x="480" y="1490"/>
                    </a:lnTo>
                    <a:lnTo>
                      <a:pt x="476" y="1471"/>
                    </a:lnTo>
                    <a:lnTo>
                      <a:pt x="474" y="1453"/>
                    </a:lnTo>
                    <a:lnTo>
                      <a:pt x="473" y="1434"/>
                    </a:lnTo>
                    <a:lnTo>
                      <a:pt x="474" y="1414"/>
                    </a:lnTo>
                    <a:lnTo>
                      <a:pt x="477" y="1396"/>
                    </a:lnTo>
                    <a:lnTo>
                      <a:pt x="477" y="1396"/>
                    </a:lnTo>
                    <a:lnTo>
                      <a:pt x="483" y="1376"/>
                    </a:lnTo>
                    <a:lnTo>
                      <a:pt x="488" y="1356"/>
                    </a:lnTo>
                    <a:lnTo>
                      <a:pt x="495" y="1338"/>
                    </a:lnTo>
                    <a:lnTo>
                      <a:pt x="498" y="1330"/>
                    </a:lnTo>
                    <a:lnTo>
                      <a:pt x="502" y="1323"/>
                    </a:lnTo>
                    <a:lnTo>
                      <a:pt x="502" y="1323"/>
                    </a:lnTo>
                    <a:lnTo>
                      <a:pt x="513" y="1310"/>
                    </a:lnTo>
                    <a:lnTo>
                      <a:pt x="528" y="1297"/>
                    </a:lnTo>
                    <a:lnTo>
                      <a:pt x="543" y="1285"/>
                    </a:lnTo>
                    <a:lnTo>
                      <a:pt x="556" y="1275"/>
                    </a:lnTo>
                    <a:lnTo>
                      <a:pt x="556" y="1275"/>
                    </a:lnTo>
                    <a:lnTo>
                      <a:pt x="577" y="1265"/>
                    </a:lnTo>
                    <a:lnTo>
                      <a:pt x="599" y="1258"/>
                    </a:lnTo>
                    <a:lnTo>
                      <a:pt x="622" y="1252"/>
                    </a:lnTo>
                    <a:lnTo>
                      <a:pt x="645" y="1251"/>
                    </a:lnTo>
                    <a:lnTo>
                      <a:pt x="669" y="1251"/>
                    </a:lnTo>
                    <a:lnTo>
                      <a:pt x="693" y="1255"/>
                    </a:lnTo>
                    <a:lnTo>
                      <a:pt x="716" y="1261"/>
                    </a:lnTo>
                    <a:lnTo>
                      <a:pt x="738" y="1268"/>
                    </a:lnTo>
                    <a:lnTo>
                      <a:pt x="738" y="1268"/>
                    </a:lnTo>
                    <a:lnTo>
                      <a:pt x="742" y="1265"/>
                    </a:lnTo>
                    <a:lnTo>
                      <a:pt x="744" y="1259"/>
                    </a:lnTo>
                    <a:lnTo>
                      <a:pt x="745" y="1255"/>
                    </a:lnTo>
                    <a:lnTo>
                      <a:pt x="745" y="1250"/>
                    </a:lnTo>
                    <a:lnTo>
                      <a:pt x="745" y="1238"/>
                    </a:lnTo>
                    <a:lnTo>
                      <a:pt x="747" y="1229"/>
                    </a:lnTo>
                    <a:lnTo>
                      <a:pt x="747" y="1229"/>
                    </a:lnTo>
                    <a:lnTo>
                      <a:pt x="749" y="1219"/>
                    </a:lnTo>
                    <a:lnTo>
                      <a:pt x="752" y="1210"/>
                    </a:lnTo>
                    <a:lnTo>
                      <a:pt x="761" y="1196"/>
                    </a:lnTo>
                    <a:lnTo>
                      <a:pt x="770" y="1184"/>
                    </a:lnTo>
                    <a:lnTo>
                      <a:pt x="780" y="1171"/>
                    </a:lnTo>
                    <a:lnTo>
                      <a:pt x="780" y="1171"/>
                    </a:lnTo>
                    <a:lnTo>
                      <a:pt x="773" y="1172"/>
                    </a:lnTo>
                    <a:lnTo>
                      <a:pt x="766" y="1172"/>
                    </a:lnTo>
                    <a:lnTo>
                      <a:pt x="754" y="1171"/>
                    </a:lnTo>
                    <a:lnTo>
                      <a:pt x="742" y="1170"/>
                    </a:lnTo>
                    <a:lnTo>
                      <a:pt x="735" y="1168"/>
                    </a:lnTo>
                    <a:lnTo>
                      <a:pt x="730" y="1170"/>
                    </a:lnTo>
                    <a:lnTo>
                      <a:pt x="730" y="1170"/>
                    </a:lnTo>
                    <a:lnTo>
                      <a:pt x="724" y="1165"/>
                    </a:lnTo>
                    <a:lnTo>
                      <a:pt x="720" y="1161"/>
                    </a:lnTo>
                    <a:lnTo>
                      <a:pt x="716" y="1156"/>
                    </a:lnTo>
                    <a:lnTo>
                      <a:pt x="711" y="1150"/>
                    </a:lnTo>
                    <a:lnTo>
                      <a:pt x="706" y="1137"/>
                    </a:lnTo>
                    <a:lnTo>
                      <a:pt x="703" y="1125"/>
                    </a:lnTo>
                    <a:lnTo>
                      <a:pt x="703" y="1125"/>
                    </a:lnTo>
                    <a:lnTo>
                      <a:pt x="685" y="1120"/>
                    </a:lnTo>
                    <a:lnTo>
                      <a:pt x="665" y="1119"/>
                    </a:lnTo>
                    <a:lnTo>
                      <a:pt x="645" y="1119"/>
                    </a:lnTo>
                    <a:lnTo>
                      <a:pt x="624" y="1120"/>
                    </a:lnTo>
                    <a:lnTo>
                      <a:pt x="605" y="1123"/>
                    </a:lnTo>
                    <a:lnTo>
                      <a:pt x="585" y="1126"/>
                    </a:lnTo>
                    <a:lnTo>
                      <a:pt x="547" y="1133"/>
                    </a:lnTo>
                    <a:lnTo>
                      <a:pt x="547" y="1133"/>
                    </a:lnTo>
                    <a:close/>
                    <a:moveTo>
                      <a:pt x="1419" y="1144"/>
                    </a:moveTo>
                    <a:lnTo>
                      <a:pt x="1419" y="1144"/>
                    </a:lnTo>
                    <a:lnTo>
                      <a:pt x="1401" y="1143"/>
                    </a:lnTo>
                    <a:lnTo>
                      <a:pt x="1382" y="1144"/>
                    </a:lnTo>
                    <a:lnTo>
                      <a:pt x="1366" y="1144"/>
                    </a:lnTo>
                    <a:lnTo>
                      <a:pt x="1347" y="1144"/>
                    </a:lnTo>
                    <a:lnTo>
                      <a:pt x="1347" y="1144"/>
                    </a:lnTo>
                    <a:lnTo>
                      <a:pt x="1323" y="1143"/>
                    </a:lnTo>
                    <a:lnTo>
                      <a:pt x="1295" y="1141"/>
                    </a:lnTo>
                    <a:lnTo>
                      <a:pt x="1295" y="1141"/>
                    </a:lnTo>
                    <a:lnTo>
                      <a:pt x="1258" y="1141"/>
                    </a:lnTo>
                    <a:lnTo>
                      <a:pt x="1222" y="1141"/>
                    </a:lnTo>
                    <a:lnTo>
                      <a:pt x="1222" y="1141"/>
                    </a:lnTo>
                    <a:lnTo>
                      <a:pt x="1130" y="1146"/>
                    </a:lnTo>
                    <a:lnTo>
                      <a:pt x="1036" y="1147"/>
                    </a:lnTo>
                    <a:lnTo>
                      <a:pt x="1036" y="1147"/>
                    </a:lnTo>
                    <a:lnTo>
                      <a:pt x="1009" y="1147"/>
                    </a:lnTo>
                    <a:lnTo>
                      <a:pt x="981" y="1146"/>
                    </a:lnTo>
                    <a:lnTo>
                      <a:pt x="954" y="1146"/>
                    </a:lnTo>
                    <a:lnTo>
                      <a:pt x="928" y="1146"/>
                    </a:lnTo>
                    <a:lnTo>
                      <a:pt x="928" y="1146"/>
                    </a:lnTo>
                    <a:lnTo>
                      <a:pt x="919" y="1147"/>
                    </a:lnTo>
                    <a:lnTo>
                      <a:pt x="912" y="1149"/>
                    </a:lnTo>
                    <a:lnTo>
                      <a:pt x="905" y="1150"/>
                    </a:lnTo>
                    <a:lnTo>
                      <a:pt x="897" y="1151"/>
                    </a:lnTo>
                    <a:lnTo>
                      <a:pt x="897" y="1151"/>
                    </a:lnTo>
                    <a:lnTo>
                      <a:pt x="862" y="1151"/>
                    </a:lnTo>
                    <a:lnTo>
                      <a:pt x="827" y="1150"/>
                    </a:lnTo>
                    <a:lnTo>
                      <a:pt x="756" y="1143"/>
                    </a:lnTo>
                    <a:lnTo>
                      <a:pt x="756" y="1143"/>
                    </a:lnTo>
                    <a:lnTo>
                      <a:pt x="755" y="1149"/>
                    </a:lnTo>
                    <a:lnTo>
                      <a:pt x="752" y="1153"/>
                    </a:lnTo>
                    <a:lnTo>
                      <a:pt x="751" y="1156"/>
                    </a:lnTo>
                    <a:lnTo>
                      <a:pt x="749" y="1158"/>
                    </a:lnTo>
                    <a:lnTo>
                      <a:pt x="751" y="1160"/>
                    </a:lnTo>
                    <a:lnTo>
                      <a:pt x="751" y="1160"/>
                    </a:lnTo>
                    <a:lnTo>
                      <a:pt x="765" y="1160"/>
                    </a:lnTo>
                    <a:lnTo>
                      <a:pt x="780" y="1161"/>
                    </a:lnTo>
                    <a:lnTo>
                      <a:pt x="796" y="1164"/>
                    </a:lnTo>
                    <a:lnTo>
                      <a:pt x="801" y="1165"/>
                    </a:lnTo>
                    <a:lnTo>
                      <a:pt x="807" y="1168"/>
                    </a:lnTo>
                    <a:lnTo>
                      <a:pt x="807" y="1168"/>
                    </a:lnTo>
                    <a:lnTo>
                      <a:pt x="944" y="1167"/>
                    </a:lnTo>
                    <a:lnTo>
                      <a:pt x="1083" y="1165"/>
                    </a:lnTo>
                    <a:lnTo>
                      <a:pt x="1083" y="1165"/>
                    </a:lnTo>
                    <a:lnTo>
                      <a:pt x="1133" y="1164"/>
                    </a:lnTo>
                    <a:lnTo>
                      <a:pt x="1156" y="1163"/>
                    </a:lnTo>
                    <a:lnTo>
                      <a:pt x="1179" y="1164"/>
                    </a:lnTo>
                    <a:lnTo>
                      <a:pt x="1179" y="1164"/>
                    </a:lnTo>
                    <a:lnTo>
                      <a:pt x="1214" y="1165"/>
                    </a:lnTo>
                    <a:lnTo>
                      <a:pt x="1248" y="1165"/>
                    </a:lnTo>
                    <a:lnTo>
                      <a:pt x="1316" y="1164"/>
                    </a:lnTo>
                    <a:lnTo>
                      <a:pt x="1316" y="1164"/>
                    </a:lnTo>
                    <a:lnTo>
                      <a:pt x="1349" y="1165"/>
                    </a:lnTo>
                    <a:lnTo>
                      <a:pt x="1381" y="1167"/>
                    </a:lnTo>
                    <a:lnTo>
                      <a:pt x="1412" y="1168"/>
                    </a:lnTo>
                    <a:lnTo>
                      <a:pt x="1425" y="1168"/>
                    </a:lnTo>
                    <a:lnTo>
                      <a:pt x="1437" y="1167"/>
                    </a:lnTo>
                    <a:lnTo>
                      <a:pt x="1437" y="1167"/>
                    </a:lnTo>
                    <a:lnTo>
                      <a:pt x="1439" y="1161"/>
                    </a:lnTo>
                    <a:lnTo>
                      <a:pt x="1440" y="1157"/>
                    </a:lnTo>
                    <a:lnTo>
                      <a:pt x="1439" y="1154"/>
                    </a:lnTo>
                    <a:lnTo>
                      <a:pt x="1436" y="1151"/>
                    </a:lnTo>
                    <a:lnTo>
                      <a:pt x="1432" y="1149"/>
                    </a:lnTo>
                    <a:lnTo>
                      <a:pt x="1427" y="1147"/>
                    </a:lnTo>
                    <a:lnTo>
                      <a:pt x="1419" y="1144"/>
                    </a:lnTo>
                    <a:lnTo>
                      <a:pt x="1419" y="1144"/>
                    </a:lnTo>
                    <a:close/>
                    <a:moveTo>
                      <a:pt x="1462" y="1182"/>
                    </a:moveTo>
                    <a:lnTo>
                      <a:pt x="1462" y="1182"/>
                    </a:lnTo>
                    <a:lnTo>
                      <a:pt x="1384" y="1179"/>
                    </a:lnTo>
                    <a:lnTo>
                      <a:pt x="1304" y="1177"/>
                    </a:lnTo>
                    <a:lnTo>
                      <a:pt x="1221" y="1177"/>
                    </a:lnTo>
                    <a:lnTo>
                      <a:pt x="1138" y="1177"/>
                    </a:lnTo>
                    <a:lnTo>
                      <a:pt x="973" y="1178"/>
                    </a:lnTo>
                    <a:lnTo>
                      <a:pt x="815" y="1181"/>
                    </a:lnTo>
                    <a:lnTo>
                      <a:pt x="815" y="1181"/>
                    </a:lnTo>
                    <a:lnTo>
                      <a:pt x="815" y="1185"/>
                    </a:lnTo>
                    <a:lnTo>
                      <a:pt x="817" y="1188"/>
                    </a:lnTo>
                    <a:lnTo>
                      <a:pt x="818" y="1195"/>
                    </a:lnTo>
                    <a:lnTo>
                      <a:pt x="818" y="1195"/>
                    </a:lnTo>
                    <a:lnTo>
                      <a:pt x="1013" y="1191"/>
                    </a:lnTo>
                    <a:lnTo>
                      <a:pt x="1112" y="1191"/>
                    </a:lnTo>
                    <a:lnTo>
                      <a:pt x="1159" y="1191"/>
                    </a:lnTo>
                    <a:lnTo>
                      <a:pt x="1206" y="1193"/>
                    </a:lnTo>
                    <a:lnTo>
                      <a:pt x="1206" y="1193"/>
                    </a:lnTo>
                    <a:lnTo>
                      <a:pt x="1235" y="1193"/>
                    </a:lnTo>
                    <a:lnTo>
                      <a:pt x="1263" y="1193"/>
                    </a:lnTo>
                    <a:lnTo>
                      <a:pt x="1291" y="1192"/>
                    </a:lnTo>
                    <a:lnTo>
                      <a:pt x="1319" y="1193"/>
                    </a:lnTo>
                    <a:lnTo>
                      <a:pt x="1319" y="1193"/>
                    </a:lnTo>
                    <a:lnTo>
                      <a:pt x="1354" y="1195"/>
                    </a:lnTo>
                    <a:lnTo>
                      <a:pt x="1389" y="1196"/>
                    </a:lnTo>
                    <a:lnTo>
                      <a:pt x="1389" y="1196"/>
                    </a:lnTo>
                    <a:lnTo>
                      <a:pt x="1405" y="1196"/>
                    </a:lnTo>
                    <a:lnTo>
                      <a:pt x="1420" y="1198"/>
                    </a:lnTo>
                    <a:lnTo>
                      <a:pt x="1436" y="1199"/>
                    </a:lnTo>
                    <a:lnTo>
                      <a:pt x="1450" y="1199"/>
                    </a:lnTo>
                    <a:lnTo>
                      <a:pt x="1450" y="1199"/>
                    </a:lnTo>
                    <a:lnTo>
                      <a:pt x="1455" y="1199"/>
                    </a:lnTo>
                    <a:lnTo>
                      <a:pt x="1461" y="1198"/>
                    </a:lnTo>
                    <a:lnTo>
                      <a:pt x="1467" y="1195"/>
                    </a:lnTo>
                    <a:lnTo>
                      <a:pt x="1468" y="1193"/>
                    </a:lnTo>
                    <a:lnTo>
                      <a:pt x="1469" y="1191"/>
                    </a:lnTo>
                    <a:lnTo>
                      <a:pt x="1469" y="1191"/>
                    </a:lnTo>
                    <a:lnTo>
                      <a:pt x="1469" y="1189"/>
                    </a:lnTo>
                    <a:lnTo>
                      <a:pt x="1468" y="1188"/>
                    </a:lnTo>
                    <a:lnTo>
                      <a:pt x="1465" y="1186"/>
                    </a:lnTo>
                    <a:lnTo>
                      <a:pt x="1462" y="1186"/>
                    </a:lnTo>
                    <a:lnTo>
                      <a:pt x="1461" y="1185"/>
                    </a:lnTo>
                    <a:lnTo>
                      <a:pt x="1462" y="1182"/>
                    </a:lnTo>
                    <a:lnTo>
                      <a:pt x="1462" y="1182"/>
                    </a:lnTo>
                    <a:close/>
                    <a:moveTo>
                      <a:pt x="791" y="1179"/>
                    </a:moveTo>
                    <a:lnTo>
                      <a:pt x="791" y="1179"/>
                    </a:lnTo>
                    <a:lnTo>
                      <a:pt x="783" y="1186"/>
                    </a:lnTo>
                    <a:lnTo>
                      <a:pt x="776" y="1193"/>
                    </a:lnTo>
                    <a:lnTo>
                      <a:pt x="770" y="1202"/>
                    </a:lnTo>
                    <a:lnTo>
                      <a:pt x="765" y="1212"/>
                    </a:lnTo>
                    <a:lnTo>
                      <a:pt x="762" y="1222"/>
                    </a:lnTo>
                    <a:lnTo>
                      <a:pt x="759" y="1231"/>
                    </a:lnTo>
                    <a:lnTo>
                      <a:pt x="758" y="1243"/>
                    </a:lnTo>
                    <a:lnTo>
                      <a:pt x="758" y="1254"/>
                    </a:lnTo>
                    <a:lnTo>
                      <a:pt x="758" y="1254"/>
                    </a:lnTo>
                    <a:lnTo>
                      <a:pt x="759" y="1257"/>
                    </a:lnTo>
                    <a:lnTo>
                      <a:pt x="761" y="1258"/>
                    </a:lnTo>
                    <a:lnTo>
                      <a:pt x="762" y="1259"/>
                    </a:lnTo>
                    <a:lnTo>
                      <a:pt x="763" y="1261"/>
                    </a:lnTo>
                    <a:lnTo>
                      <a:pt x="763" y="1261"/>
                    </a:lnTo>
                    <a:lnTo>
                      <a:pt x="762" y="1265"/>
                    </a:lnTo>
                    <a:lnTo>
                      <a:pt x="761" y="1269"/>
                    </a:lnTo>
                    <a:lnTo>
                      <a:pt x="761" y="1269"/>
                    </a:lnTo>
                    <a:lnTo>
                      <a:pt x="768" y="1282"/>
                    </a:lnTo>
                    <a:lnTo>
                      <a:pt x="777" y="1293"/>
                    </a:lnTo>
                    <a:lnTo>
                      <a:pt x="782" y="1297"/>
                    </a:lnTo>
                    <a:lnTo>
                      <a:pt x="789" y="1300"/>
                    </a:lnTo>
                    <a:lnTo>
                      <a:pt x="794" y="1303"/>
                    </a:lnTo>
                    <a:lnTo>
                      <a:pt x="803" y="1303"/>
                    </a:lnTo>
                    <a:lnTo>
                      <a:pt x="803" y="1303"/>
                    </a:lnTo>
                    <a:lnTo>
                      <a:pt x="789" y="1269"/>
                    </a:lnTo>
                    <a:lnTo>
                      <a:pt x="782" y="1251"/>
                    </a:lnTo>
                    <a:lnTo>
                      <a:pt x="776" y="1234"/>
                    </a:lnTo>
                    <a:lnTo>
                      <a:pt x="776" y="1234"/>
                    </a:lnTo>
                    <a:lnTo>
                      <a:pt x="786" y="1209"/>
                    </a:lnTo>
                    <a:lnTo>
                      <a:pt x="791" y="1196"/>
                    </a:lnTo>
                    <a:lnTo>
                      <a:pt x="800" y="1185"/>
                    </a:lnTo>
                    <a:lnTo>
                      <a:pt x="800" y="1185"/>
                    </a:lnTo>
                    <a:lnTo>
                      <a:pt x="796" y="1184"/>
                    </a:lnTo>
                    <a:lnTo>
                      <a:pt x="794" y="1182"/>
                    </a:lnTo>
                    <a:lnTo>
                      <a:pt x="794" y="1181"/>
                    </a:lnTo>
                    <a:lnTo>
                      <a:pt x="791" y="1179"/>
                    </a:lnTo>
                    <a:lnTo>
                      <a:pt x="791" y="1179"/>
                    </a:lnTo>
                    <a:close/>
                    <a:moveTo>
                      <a:pt x="1095" y="1200"/>
                    </a:moveTo>
                    <a:lnTo>
                      <a:pt x="1095" y="1200"/>
                    </a:lnTo>
                    <a:lnTo>
                      <a:pt x="947" y="1202"/>
                    </a:lnTo>
                    <a:lnTo>
                      <a:pt x="876" y="1205"/>
                    </a:lnTo>
                    <a:lnTo>
                      <a:pt x="810" y="1207"/>
                    </a:lnTo>
                    <a:lnTo>
                      <a:pt x="810" y="1207"/>
                    </a:lnTo>
                    <a:lnTo>
                      <a:pt x="810" y="1217"/>
                    </a:lnTo>
                    <a:lnTo>
                      <a:pt x="814" y="1227"/>
                    </a:lnTo>
                    <a:lnTo>
                      <a:pt x="814" y="1227"/>
                    </a:lnTo>
                    <a:lnTo>
                      <a:pt x="845" y="1227"/>
                    </a:lnTo>
                    <a:lnTo>
                      <a:pt x="874" y="1226"/>
                    </a:lnTo>
                    <a:lnTo>
                      <a:pt x="930" y="1223"/>
                    </a:lnTo>
                    <a:lnTo>
                      <a:pt x="930" y="1223"/>
                    </a:lnTo>
                    <a:lnTo>
                      <a:pt x="939" y="1222"/>
                    </a:lnTo>
                    <a:lnTo>
                      <a:pt x="949" y="1220"/>
                    </a:lnTo>
                    <a:lnTo>
                      <a:pt x="957" y="1220"/>
                    </a:lnTo>
                    <a:lnTo>
                      <a:pt x="961" y="1222"/>
                    </a:lnTo>
                    <a:lnTo>
                      <a:pt x="966" y="1224"/>
                    </a:lnTo>
                    <a:lnTo>
                      <a:pt x="966" y="1224"/>
                    </a:lnTo>
                    <a:lnTo>
                      <a:pt x="891" y="1230"/>
                    </a:lnTo>
                    <a:lnTo>
                      <a:pt x="852" y="1234"/>
                    </a:lnTo>
                    <a:lnTo>
                      <a:pt x="814" y="1236"/>
                    </a:lnTo>
                    <a:lnTo>
                      <a:pt x="814" y="1236"/>
                    </a:lnTo>
                    <a:lnTo>
                      <a:pt x="811" y="1247"/>
                    </a:lnTo>
                    <a:lnTo>
                      <a:pt x="811" y="1251"/>
                    </a:lnTo>
                    <a:lnTo>
                      <a:pt x="813" y="1257"/>
                    </a:lnTo>
                    <a:lnTo>
                      <a:pt x="813" y="1257"/>
                    </a:lnTo>
                    <a:lnTo>
                      <a:pt x="890" y="1252"/>
                    </a:lnTo>
                    <a:lnTo>
                      <a:pt x="928" y="1250"/>
                    </a:lnTo>
                    <a:lnTo>
                      <a:pt x="961" y="1250"/>
                    </a:lnTo>
                    <a:lnTo>
                      <a:pt x="961" y="1250"/>
                    </a:lnTo>
                    <a:lnTo>
                      <a:pt x="943" y="1254"/>
                    </a:lnTo>
                    <a:lnTo>
                      <a:pt x="925" y="1255"/>
                    </a:lnTo>
                    <a:lnTo>
                      <a:pt x="887" y="1259"/>
                    </a:lnTo>
                    <a:lnTo>
                      <a:pt x="850" y="1261"/>
                    </a:lnTo>
                    <a:lnTo>
                      <a:pt x="814" y="1265"/>
                    </a:lnTo>
                    <a:lnTo>
                      <a:pt x="814" y="1265"/>
                    </a:lnTo>
                    <a:lnTo>
                      <a:pt x="815" y="1272"/>
                    </a:lnTo>
                    <a:lnTo>
                      <a:pt x="817" y="1275"/>
                    </a:lnTo>
                    <a:lnTo>
                      <a:pt x="815" y="1276"/>
                    </a:lnTo>
                    <a:lnTo>
                      <a:pt x="815" y="1276"/>
                    </a:lnTo>
                    <a:lnTo>
                      <a:pt x="831" y="1280"/>
                    </a:lnTo>
                    <a:lnTo>
                      <a:pt x="849" y="1283"/>
                    </a:lnTo>
                    <a:lnTo>
                      <a:pt x="866" y="1285"/>
                    </a:lnTo>
                    <a:lnTo>
                      <a:pt x="873" y="1285"/>
                    </a:lnTo>
                    <a:lnTo>
                      <a:pt x="878" y="1283"/>
                    </a:lnTo>
                    <a:lnTo>
                      <a:pt x="878" y="1283"/>
                    </a:lnTo>
                    <a:lnTo>
                      <a:pt x="907" y="1288"/>
                    </a:lnTo>
                    <a:lnTo>
                      <a:pt x="937" y="1289"/>
                    </a:lnTo>
                    <a:lnTo>
                      <a:pt x="970" y="1289"/>
                    </a:lnTo>
                    <a:lnTo>
                      <a:pt x="1003" y="1289"/>
                    </a:lnTo>
                    <a:lnTo>
                      <a:pt x="1072" y="1286"/>
                    </a:lnTo>
                    <a:lnTo>
                      <a:pt x="1104" y="1286"/>
                    </a:lnTo>
                    <a:lnTo>
                      <a:pt x="1135" y="1286"/>
                    </a:lnTo>
                    <a:lnTo>
                      <a:pt x="1135" y="1286"/>
                    </a:lnTo>
                    <a:lnTo>
                      <a:pt x="1147" y="1286"/>
                    </a:lnTo>
                    <a:lnTo>
                      <a:pt x="1159" y="1285"/>
                    </a:lnTo>
                    <a:lnTo>
                      <a:pt x="1172" y="1285"/>
                    </a:lnTo>
                    <a:lnTo>
                      <a:pt x="1183" y="1283"/>
                    </a:lnTo>
                    <a:lnTo>
                      <a:pt x="1183" y="1283"/>
                    </a:lnTo>
                    <a:lnTo>
                      <a:pt x="1201" y="1285"/>
                    </a:lnTo>
                    <a:lnTo>
                      <a:pt x="1220" y="1286"/>
                    </a:lnTo>
                    <a:lnTo>
                      <a:pt x="1220" y="1286"/>
                    </a:lnTo>
                    <a:lnTo>
                      <a:pt x="1245" y="1286"/>
                    </a:lnTo>
                    <a:lnTo>
                      <a:pt x="1270" y="1283"/>
                    </a:lnTo>
                    <a:lnTo>
                      <a:pt x="1297" y="1282"/>
                    </a:lnTo>
                    <a:lnTo>
                      <a:pt x="1322" y="1280"/>
                    </a:lnTo>
                    <a:lnTo>
                      <a:pt x="1322" y="1280"/>
                    </a:lnTo>
                    <a:lnTo>
                      <a:pt x="1353" y="1282"/>
                    </a:lnTo>
                    <a:lnTo>
                      <a:pt x="1384" y="1283"/>
                    </a:lnTo>
                    <a:lnTo>
                      <a:pt x="1399" y="1282"/>
                    </a:lnTo>
                    <a:lnTo>
                      <a:pt x="1415" y="1282"/>
                    </a:lnTo>
                    <a:lnTo>
                      <a:pt x="1430" y="1280"/>
                    </a:lnTo>
                    <a:lnTo>
                      <a:pt x="1446" y="1276"/>
                    </a:lnTo>
                    <a:lnTo>
                      <a:pt x="1446" y="1276"/>
                    </a:lnTo>
                    <a:lnTo>
                      <a:pt x="1446" y="1273"/>
                    </a:lnTo>
                    <a:lnTo>
                      <a:pt x="1444" y="1271"/>
                    </a:lnTo>
                    <a:lnTo>
                      <a:pt x="1441" y="1268"/>
                    </a:lnTo>
                    <a:lnTo>
                      <a:pt x="1441" y="1264"/>
                    </a:lnTo>
                    <a:lnTo>
                      <a:pt x="1441" y="1264"/>
                    </a:lnTo>
                    <a:lnTo>
                      <a:pt x="1408" y="1262"/>
                    </a:lnTo>
                    <a:lnTo>
                      <a:pt x="1374" y="1261"/>
                    </a:lnTo>
                    <a:lnTo>
                      <a:pt x="1304" y="1259"/>
                    </a:lnTo>
                    <a:lnTo>
                      <a:pt x="1270" y="1259"/>
                    </a:lnTo>
                    <a:lnTo>
                      <a:pt x="1236" y="1257"/>
                    </a:lnTo>
                    <a:lnTo>
                      <a:pt x="1204" y="1254"/>
                    </a:lnTo>
                    <a:lnTo>
                      <a:pt x="1173" y="1248"/>
                    </a:lnTo>
                    <a:lnTo>
                      <a:pt x="1173" y="1248"/>
                    </a:lnTo>
                    <a:lnTo>
                      <a:pt x="1238" y="1252"/>
                    </a:lnTo>
                    <a:lnTo>
                      <a:pt x="1297" y="1254"/>
                    </a:lnTo>
                    <a:lnTo>
                      <a:pt x="1412" y="1255"/>
                    </a:lnTo>
                    <a:lnTo>
                      <a:pt x="1412" y="1255"/>
                    </a:lnTo>
                    <a:lnTo>
                      <a:pt x="1425" y="1257"/>
                    </a:lnTo>
                    <a:lnTo>
                      <a:pt x="1432" y="1255"/>
                    </a:lnTo>
                    <a:lnTo>
                      <a:pt x="1434" y="1254"/>
                    </a:lnTo>
                    <a:lnTo>
                      <a:pt x="1436" y="1250"/>
                    </a:lnTo>
                    <a:lnTo>
                      <a:pt x="1436" y="1250"/>
                    </a:lnTo>
                    <a:lnTo>
                      <a:pt x="1425" y="1248"/>
                    </a:lnTo>
                    <a:lnTo>
                      <a:pt x="1412" y="1248"/>
                    </a:lnTo>
                    <a:lnTo>
                      <a:pt x="1382" y="1248"/>
                    </a:lnTo>
                    <a:lnTo>
                      <a:pt x="1352" y="1248"/>
                    </a:lnTo>
                    <a:lnTo>
                      <a:pt x="1338" y="1247"/>
                    </a:lnTo>
                    <a:lnTo>
                      <a:pt x="1325" y="1245"/>
                    </a:lnTo>
                    <a:lnTo>
                      <a:pt x="1325" y="1245"/>
                    </a:lnTo>
                    <a:lnTo>
                      <a:pt x="1339" y="1243"/>
                    </a:lnTo>
                    <a:lnTo>
                      <a:pt x="1353" y="1241"/>
                    </a:lnTo>
                    <a:lnTo>
                      <a:pt x="1382" y="1241"/>
                    </a:lnTo>
                    <a:lnTo>
                      <a:pt x="1411" y="1240"/>
                    </a:lnTo>
                    <a:lnTo>
                      <a:pt x="1425" y="1238"/>
                    </a:lnTo>
                    <a:lnTo>
                      <a:pt x="1440" y="1237"/>
                    </a:lnTo>
                    <a:lnTo>
                      <a:pt x="1440" y="1237"/>
                    </a:lnTo>
                    <a:lnTo>
                      <a:pt x="1437" y="1234"/>
                    </a:lnTo>
                    <a:lnTo>
                      <a:pt x="1434" y="1231"/>
                    </a:lnTo>
                    <a:lnTo>
                      <a:pt x="1427" y="1229"/>
                    </a:lnTo>
                    <a:lnTo>
                      <a:pt x="1411" y="1229"/>
                    </a:lnTo>
                    <a:lnTo>
                      <a:pt x="1411" y="1229"/>
                    </a:lnTo>
                    <a:lnTo>
                      <a:pt x="1375" y="1227"/>
                    </a:lnTo>
                    <a:lnTo>
                      <a:pt x="1375" y="1227"/>
                    </a:lnTo>
                    <a:lnTo>
                      <a:pt x="1378" y="1224"/>
                    </a:lnTo>
                    <a:lnTo>
                      <a:pt x="1382" y="1223"/>
                    </a:lnTo>
                    <a:lnTo>
                      <a:pt x="1391" y="1222"/>
                    </a:lnTo>
                    <a:lnTo>
                      <a:pt x="1413" y="1220"/>
                    </a:lnTo>
                    <a:lnTo>
                      <a:pt x="1423" y="1220"/>
                    </a:lnTo>
                    <a:lnTo>
                      <a:pt x="1432" y="1217"/>
                    </a:lnTo>
                    <a:lnTo>
                      <a:pt x="1436" y="1216"/>
                    </a:lnTo>
                    <a:lnTo>
                      <a:pt x="1437" y="1213"/>
                    </a:lnTo>
                    <a:lnTo>
                      <a:pt x="1440" y="1210"/>
                    </a:lnTo>
                    <a:lnTo>
                      <a:pt x="1440" y="1206"/>
                    </a:lnTo>
                    <a:lnTo>
                      <a:pt x="1440" y="1206"/>
                    </a:lnTo>
                    <a:lnTo>
                      <a:pt x="1396" y="1206"/>
                    </a:lnTo>
                    <a:lnTo>
                      <a:pt x="1353" y="1206"/>
                    </a:lnTo>
                    <a:lnTo>
                      <a:pt x="1267" y="1203"/>
                    </a:lnTo>
                    <a:lnTo>
                      <a:pt x="1182" y="1200"/>
                    </a:lnTo>
                    <a:lnTo>
                      <a:pt x="1138" y="1200"/>
                    </a:lnTo>
                    <a:lnTo>
                      <a:pt x="1095" y="1200"/>
                    </a:lnTo>
                    <a:lnTo>
                      <a:pt x="1095" y="1200"/>
                    </a:lnTo>
                    <a:close/>
                    <a:moveTo>
                      <a:pt x="536" y="1317"/>
                    </a:moveTo>
                    <a:lnTo>
                      <a:pt x="536" y="1317"/>
                    </a:lnTo>
                    <a:lnTo>
                      <a:pt x="540" y="1318"/>
                    </a:lnTo>
                    <a:lnTo>
                      <a:pt x="542" y="1321"/>
                    </a:lnTo>
                    <a:lnTo>
                      <a:pt x="543" y="1327"/>
                    </a:lnTo>
                    <a:lnTo>
                      <a:pt x="543" y="1327"/>
                    </a:lnTo>
                    <a:lnTo>
                      <a:pt x="546" y="1344"/>
                    </a:lnTo>
                    <a:lnTo>
                      <a:pt x="547" y="1361"/>
                    </a:lnTo>
                    <a:lnTo>
                      <a:pt x="547" y="1377"/>
                    </a:lnTo>
                    <a:lnTo>
                      <a:pt x="547" y="1396"/>
                    </a:lnTo>
                    <a:lnTo>
                      <a:pt x="547" y="1396"/>
                    </a:lnTo>
                    <a:lnTo>
                      <a:pt x="550" y="1421"/>
                    </a:lnTo>
                    <a:lnTo>
                      <a:pt x="554" y="1445"/>
                    </a:lnTo>
                    <a:lnTo>
                      <a:pt x="554" y="1445"/>
                    </a:lnTo>
                    <a:lnTo>
                      <a:pt x="564" y="1511"/>
                    </a:lnTo>
                    <a:lnTo>
                      <a:pt x="567" y="1542"/>
                    </a:lnTo>
                    <a:lnTo>
                      <a:pt x="570" y="1574"/>
                    </a:lnTo>
                    <a:lnTo>
                      <a:pt x="570" y="1574"/>
                    </a:lnTo>
                    <a:lnTo>
                      <a:pt x="596" y="1563"/>
                    </a:lnTo>
                    <a:lnTo>
                      <a:pt x="609" y="1557"/>
                    </a:lnTo>
                    <a:lnTo>
                      <a:pt x="622" y="1550"/>
                    </a:lnTo>
                    <a:lnTo>
                      <a:pt x="622" y="1550"/>
                    </a:lnTo>
                    <a:lnTo>
                      <a:pt x="612" y="1530"/>
                    </a:lnTo>
                    <a:lnTo>
                      <a:pt x="603" y="1507"/>
                    </a:lnTo>
                    <a:lnTo>
                      <a:pt x="598" y="1483"/>
                    </a:lnTo>
                    <a:lnTo>
                      <a:pt x="595" y="1470"/>
                    </a:lnTo>
                    <a:lnTo>
                      <a:pt x="595" y="1457"/>
                    </a:lnTo>
                    <a:lnTo>
                      <a:pt x="595" y="1457"/>
                    </a:lnTo>
                    <a:lnTo>
                      <a:pt x="595" y="1432"/>
                    </a:lnTo>
                    <a:lnTo>
                      <a:pt x="596" y="1407"/>
                    </a:lnTo>
                    <a:lnTo>
                      <a:pt x="601" y="1382"/>
                    </a:lnTo>
                    <a:lnTo>
                      <a:pt x="606" y="1359"/>
                    </a:lnTo>
                    <a:lnTo>
                      <a:pt x="610" y="1348"/>
                    </a:lnTo>
                    <a:lnTo>
                      <a:pt x="615" y="1338"/>
                    </a:lnTo>
                    <a:lnTo>
                      <a:pt x="620" y="1328"/>
                    </a:lnTo>
                    <a:lnTo>
                      <a:pt x="626" y="1320"/>
                    </a:lnTo>
                    <a:lnTo>
                      <a:pt x="633" y="1313"/>
                    </a:lnTo>
                    <a:lnTo>
                      <a:pt x="640" y="1307"/>
                    </a:lnTo>
                    <a:lnTo>
                      <a:pt x="648" y="1303"/>
                    </a:lnTo>
                    <a:lnTo>
                      <a:pt x="657" y="1299"/>
                    </a:lnTo>
                    <a:lnTo>
                      <a:pt x="657" y="1299"/>
                    </a:lnTo>
                    <a:lnTo>
                      <a:pt x="654" y="1280"/>
                    </a:lnTo>
                    <a:lnTo>
                      <a:pt x="650" y="1262"/>
                    </a:lnTo>
                    <a:lnTo>
                      <a:pt x="650" y="1262"/>
                    </a:lnTo>
                    <a:lnTo>
                      <a:pt x="631" y="1265"/>
                    </a:lnTo>
                    <a:lnTo>
                      <a:pt x="613" y="1268"/>
                    </a:lnTo>
                    <a:lnTo>
                      <a:pt x="596" y="1272"/>
                    </a:lnTo>
                    <a:lnTo>
                      <a:pt x="581" y="1278"/>
                    </a:lnTo>
                    <a:lnTo>
                      <a:pt x="567" y="1285"/>
                    </a:lnTo>
                    <a:lnTo>
                      <a:pt x="554" y="1293"/>
                    </a:lnTo>
                    <a:lnTo>
                      <a:pt x="544" y="1304"/>
                    </a:lnTo>
                    <a:lnTo>
                      <a:pt x="536" y="1317"/>
                    </a:lnTo>
                    <a:lnTo>
                      <a:pt x="536" y="1317"/>
                    </a:lnTo>
                    <a:close/>
                    <a:moveTo>
                      <a:pt x="671" y="1296"/>
                    </a:moveTo>
                    <a:lnTo>
                      <a:pt x="671" y="1296"/>
                    </a:lnTo>
                    <a:lnTo>
                      <a:pt x="683" y="1290"/>
                    </a:lnTo>
                    <a:lnTo>
                      <a:pt x="697" y="1286"/>
                    </a:lnTo>
                    <a:lnTo>
                      <a:pt x="710" y="1280"/>
                    </a:lnTo>
                    <a:lnTo>
                      <a:pt x="716" y="1278"/>
                    </a:lnTo>
                    <a:lnTo>
                      <a:pt x="721" y="1273"/>
                    </a:lnTo>
                    <a:lnTo>
                      <a:pt x="721" y="1273"/>
                    </a:lnTo>
                    <a:lnTo>
                      <a:pt x="707" y="1271"/>
                    </a:lnTo>
                    <a:lnTo>
                      <a:pt x="693" y="1268"/>
                    </a:lnTo>
                    <a:lnTo>
                      <a:pt x="664" y="1262"/>
                    </a:lnTo>
                    <a:lnTo>
                      <a:pt x="664" y="1262"/>
                    </a:lnTo>
                    <a:lnTo>
                      <a:pt x="665" y="1272"/>
                    </a:lnTo>
                    <a:lnTo>
                      <a:pt x="667" y="1280"/>
                    </a:lnTo>
                    <a:lnTo>
                      <a:pt x="671" y="1296"/>
                    </a:lnTo>
                    <a:lnTo>
                      <a:pt x="671" y="1296"/>
                    </a:lnTo>
                    <a:close/>
                    <a:moveTo>
                      <a:pt x="693" y="1300"/>
                    </a:moveTo>
                    <a:lnTo>
                      <a:pt x="693" y="1300"/>
                    </a:lnTo>
                    <a:lnTo>
                      <a:pt x="716" y="1300"/>
                    </a:lnTo>
                    <a:lnTo>
                      <a:pt x="735" y="1302"/>
                    </a:lnTo>
                    <a:lnTo>
                      <a:pt x="754" y="1303"/>
                    </a:lnTo>
                    <a:lnTo>
                      <a:pt x="770" y="1302"/>
                    </a:lnTo>
                    <a:lnTo>
                      <a:pt x="770" y="1302"/>
                    </a:lnTo>
                    <a:lnTo>
                      <a:pt x="763" y="1296"/>
                    </a:lnTo>
                    <a:lnTo>
                      <a:pt x="756" y="1290"/>
                    </a:lnTo>
                    <a:lnTo>
                      <a:pt x="747" y="1275"/>
                    </a:lnTo>
                    <a:lnTo>
                      <a:pt x="747" y="1275"/>
                    </a:lnTo>
                    <a:lnTo>
                      <a:pt x="693" y="1300"/>
                    </a:lnTo>
                    <a:lnTo>
                      <a:pt x="693" y="1300"/>
                    </a:lnTo>
                    <a:close/>
                    <a:moveTo>
                      <a:pt x="1455" y="1290"/>
                    </a:moveTo>
                    <a:lnTo>
                      <a:pt x="1455" y="1290"/>
                    </a:lnTo>
                    <a:lnTo>
                      <a:pt x="1217" y="1295"/>
                    </a:lnTo>
                    <a:lnTo>
                      <a:pt x="1095" y="1296"/>
                    </a:lnTo>
                    <a:lnTo>
                      <a:pt x="975" y="1299"/>
                    </a:lnTo>
                    <a:lnTo>
                      <a:pt x="975" y="1299"/>
                    </a:lnTo>
                    <a:lnTo>
                      <a:pt x="951" y="1299"/>
                    </a:lnTo>
                    <a:lnTo>
                      <a:pt x="930" y="1299"/>
                    </a:lnTo>
                    <a:lnTo>
                      <a:pt x="887" y="1296"/>
                    </a:lnTo>
                    <a:lnTo>
                      <a:pt x="887" y="1296"/>
                    </a:lnTo>
                    <a:lnTo>
                      <a:pt x="871" y="1296"/>
                    </a:lnTo>
                    <a:lnTo>
                      <a:pt x="856" y="1296"/>
                    </a:lnTo>
                    <a:lnTo>
                      <a:pt x="856" y="1296"/>
                    </a:lnTo>
                    <a:lnTo>
                      <a:pt x="846" y="1295"/>
                    </a:lnTo>
                    <a:lnTo>
                      <a:pt x="836" y="1293"/>
                    </a:lnTo>
                    <a:lnTo>
                      <a:pt x="832" y="1292"/>
                    </a:lnTo>
                    <a:lnTo>
                      <a:pt x="828" y="1293"/>
                    </a:lnTo>
                    <a:lnTo>
                      <a:pt x="825" y="1296"/>
                    </a:lnTo>
                    <a:lnTo>
                      <a:pt x="821" y="1299"/>
                    </a:lnTo>
                    <a:lnTo>
                      <a:pt x="821" y="1299"/>
                    </a:lnTo>
                    <a:lnTo>
                      <a:pt x="825" y="1299"/>
                    </a:lnTo>
                    <a:lnTo>
                      <a:pt x="825" y="1300"/>
                    </a:lnTo>
                    <a:lnTo>
                      <a:pt x="824" y="1303"/>
                    </a:lnTo>
                    <a:lnTo>
                      <a:pt x="824" y="1306"/>
                    </a:lnTo>
                    <a:lnTo>
                      <a:pt x="824" y="1306"/>
                    </a:lnTo>
                    <a:lnTo>
                      <a:pt x="894" y="1310"/>
                    </a:lnTo>
                    <a:lnTo>
                      <a:pt x="964" y="1313"/>
                    </a:lnTo>
                    <a:lnTo>
                      <a:pt x="964" y="1313"/>
                    </a:lnTo>
                    <a:lnTo>
                      <a:pt x="966" y="1313"/>
                    </a:lnTo>
                    <a:lnTo>
                      <a:pt x="967" y="1313"/>
                    </a:lnTo>
                    <a:lnTo>
                      <a:pt x="968" y="1310"/>
                    </a:lnTo>
                    <a:lnTo>
                      <a:pt x="970" y="1307"/>
                    </a:lnTo>
                    <a:lnTo>
                      <a:pt x="971" y="1307"/>
                    </a:lnTo>
                    <a:lnTo>
                      <a:pt x="974" y="1307"/>
                    </a:lnTo>
                    <a:lnTo>
                      <a:pt x="974" y="1307"/>
                    </a:lnTo>
                    <a:lnTo>
                      <a:pt x="1040" y="1309"/>
                    </a:lnTo>
                    <a:lnTo>
                      <a:pt x="1112" y="1309"/>
                    </a:lnTo>
                    <a:lnTo>
                      <a:pt x="1183" y="1307"/>
                    </a:lnTo>
                    <a:lnTo>
                      <a:pt x="1255" y="1309"/>
                    </a:lnTo>
                    <a:lnTo>
                      <a:pt x="1255" y="1309"/>
                    </a:lnTo>
                    <a:lnTo>
                      <a:pt x="1284" y="1309"/>
                    </a:lnTo>
                    <a:lnTo>
                      <a:pt x="1318" y="1307"/>
                    </a:lnTo>
                    <a:lnTo>
                      <a:pt x="1352" y="1304"/>
                    </a:lnTo>
                    <a:lnTo>
                      <a:pt x="1384" y="1303"/>
                    </a:lnTo>
                    <a:lnTo>
                      <a:pt x="1384" y="1303"/>
                    </a:lnTo>
                    <a:lnTo>
                      <a:pt x="1408" y="1304"/>
                    </a:lnTo>
                    <a:lnTo>
                      <a:pt x="1434" y="1306"/>
                    </a:lnTo>
                    <a:lnTo>
                      <a:pt x="1447" y="1304"/>
                    </a:lnTo>
                    <a:lnTo>
                      <a:pt x="1457" y="1302"/>
                    </a:lnTo>
                    <a:lnTo>
                      <a:pt x="1460" y="1299"/>
                    </a:lnTo>
                    <a:lnTo>
                      <a:pt x="1462" y="1296"/>
                    </a:lnTo>
                    <a:lnTo>
                      <a:pt x="1462" y="1293"/>
                    </a:lnTo>
                    <a:lnTo>
                      <a:pt x="1462" y="1288"/>
                    </a:lnTo>
                    <a:lnTo>
                      <a:pt x="1462" y="1288"/>
                    </a:lnTo>
                    <a:lnTo>
                      <a:pt x="1460" y="1288"/>
                    </a:lnTo>
                    <a:lnTo>
                      <a:pt x="1460" y="1288"/>
                    </a:lnTo>
                    <a:lnTo>
                      <a:pt x="1455" y="1290"/>
                    </a:lnTo>
                    <a:lnTo>
                      <a:pt x="1455" y="1290"/>
                    </a:lnTo>
                    <a:close/>
                    <a:moveTo>
                      <a:pt x="1302" y="1346"/>
                    </a:moveTo>
                    <a:lnTo>
                      <a:pt x="1302" y="1346"/>
                    </a:lnTo>
                    <a:lnTo>
                      <a:pt x="1248" y="1342"/>
                    </a:lnTo>
                    <a:lnTo>
                      <a:pt x="1194" y="1338"/>
                    </a:lnTo>
                    <a:lnTo>
                      <a:pt x="1140" y="1332"/>
                    </a:lnTo>
                    <a:lnTo>
                      <a:pt x="1085" y="1328"/>
                    </a:lnTo>
                    <a:lnTo>
                      <a:pt x="1085" y="1328"/>
                    </a:lnTo>
                    <a:lnTo>
                      <a:pt x="1057" y="1328"/>
                    </a:lnTo>
                    <a:lnTo>
                      <a:pt x="1029" y="1327"/>
                    </a:lnTo>
                    <a:lnTo>
                      <a:pt x="1029" y="1327"/>
                    </a:lnTo>
                    <a:lnTo>
                      <a:pt x="981" y="1324"/>
                    </a:lnTo>
                    <a:lnTo>
                      <a:pt x="935" y="1323"/>
                    </a:lnTo>
                    <a:lnTo>
                      <a:pt x="839" y="1320"/>
                    </a:lnTo>
                    <a:lnTo>
                      <a:pt x="839" y="1320"/>
                    </a:lnTo>
                    <a:lnTo>
                      <a:pt x="831" y="1320"/>
                    </a:lnTo>
                    <a:lnTo>
                      <a:pt x="824" y="1318"/>
                    </a:lnTo>
                    <a:lnTo>
                      <a:pt x="815" y="1317"/>
                    </a:lnTo>
                    <a:lnTo>
                      <a:pt x="808" y="1316"/>
                    </a:lnTo>
                    <a:lnTo>
                      <a:pt x="808" y="1316"/>
                    </a:lnTo>
                    <a:lnTo>
                      <a:pt x="772" y="1314"/>
                    </a:lnTo>
                    <a:lnTo>
                      <a:pt x="740" y="1313"/>
                    </a:lnTo>
                    <a:lnTo>
                      <a:pt x="707" y="1311"/>
                    </a:lnTo>
                    <a:lnTo>
                      <a:pt x="671" y="1310"/>
                    </a:lnTo>
                    <a:lnTo>
                      <a:pt x="671" y="1310"/>
                    </a:lnTo>
                    <a:lnTo>
                      <a:pt x="671" y="1309"/>
                    </a:lnTo>
                    <a:lnTo>
                      <a:pt x="669" y="1309"/>
                    </a:lnTo>
                    <a:lnTo>
                      <a:pt x="669" y="1309"/>
                    </a:lnTo>
                    <a:lnTo>
                      <a:pt x="669" y="1311"/>
                    </a:lnTo>
                    <a:lnTo>
                      <a:pt x="669" y="1313"/>
                    </a:lnTo>
                    <a:lnTo>
                      <a:pt x="668" y="1314"/>
                    </a:lnTo>
                    <a:lnTo>
                      <a:pt x="668" y="1317"/>
                    </a:lnTo>
                    <a:lnTo>
                      <a:pt x="668" y="1317"/>
                    </a:lnTo>
                    <a:lnTo>
                      <a:pt x="662" y="1314"/>
                    </a:lnTo>
                    <a:lnTo>
                      <a:pt x="657" y="1314"/>
                    </a:lnTo>
                    <a:lnTo>
                      <a:pt x="651" y="1316"/>
                    </a:lnTo>
                    <a:lnTo>
                      <a:pt x="645" y="1318"/>
                    </a:lnTo>
                    <a:lnTo>
                      <a:pt x="636" y="1325"/>
                    </a:lnTo>
                    <a:lnTo>
                      <a:pt x="629" y="1334"/>
                    </a:lnTo>
                    <a:lnTo>
                      <a:pt x="629" y="1334"/>
                    </a:lnTo>
                    <a:lnTo>
                      <a:pt x="619" y="1361"/>
                    </a:lnTo>
                    <a:lnTo>
                      <a:pt x="612" y="1387"/>
                    </a:lnTo>
                    <a:lnTo>
                      <a:pt x="608" y="1415"/>
                    </a:lnTo>
                    <a:lnTo>
                      <a:pt x="608" y="1443"/>
                    </a:lnTo>
                    <a:lnTo>
                      <a:pt x="609" y="1471"/>
                    </a:lnTo>
                    <a:lnTo>
                      <a:pt x="615" y="1498"/>
                    </a:lnTo>
                    <a:lnTo>
                      <a:pt x="617" y="1512"/>
                    </a:lnTo>
                    <a:lnTo>
                      <a:pt x="623" y="1525"/>
                    </a:lnTo>
                    <a:lnTo>
                      <a:pt x="627" y="1536"/>
                    </a:lnTo>
                    <a:lnTo>
                      <a:pt x="634" y="1549"/>
                    </a:lnTo>
                    <a:lnTo>
                      <a:pt x="634" y="1549"/>
                    </a:lnTo>
                    <a:lnTo>
                      <a:pt x="672" y="1551"/>
                    </a:lnTo>
                    <a:lnTo>
                      <a:pt x="707" y="1551"/>
                    </a:lnTo>
                    <a:lnTo>
                      <a:pt x="744" y="1551"/>
                    </a:lnTo>
                    <a:lnTo>
                      <a:pt x="780" y="1550"/>
                    </a:lnTo>
                    <a:lnTo>
                      <a:pt x="780" y="1550"/>
                    </a:lnTo>
                    <a:lnTo>
                      <a:pt x="765" y="1547"/>
                    </a:lnTo>
                    <a:lnTo>
                      <a:pt x="749" y="1546"/>
                    </a:lnTo>
                    <a:lnTo>
                      <a:pt x="718" y="1544"/>
                    </a:lnTo>
                    <a:lnTo>
                      <a:pt x="686" y="1543"/>
                    </a:lnTo>
                    <a:lnTo>
                      <a:pt x="669" y="1540"/>
                    </a:lnTo>
                    <a:lnTo>
                      <a:pt x="652" y="1539"/>
                    </a:lnTo>
                    <a:lnTo>
                      <a:pt x="652" y="1539"/>
                    </a:lnTo>
                    <a:lnTo>
                      <a:pt x="652" y="1537"/>
                    </a:lnTo>
                    <a:lnTo>
                      <a:pt x="651" y="1536"/>
                    </a:lnTo>
                    <a:lnTo>
                      <a:pt x="654" y="1535"/>
                    </a:lnTo>
                    <a:lnTo>
                      <a:pt x="655" y="1532"/>
                    </a:lnTo>
                    <a:lnTo>
                      <a:pt x="655" y="1532"/>
                    </a:lnTo>
                    <a:lnTo>
                      <a:pt x="654" y="1530"/>
                    </a:lnTo>
                    <a:lnTo>
                      <a:pt x="654" y="1530"/>
                    </a:lnTo>
                    <a:lnTo>
                      <a:pt x="647" y="1519"/>
                    </a:lnTo>
                    <a:lnTo>
                      <a:pt x="640" y="1507"/>
                    </a:lnTo>
                    <a:lnTo>
                      <a:pt x="634" y="1494"/>
                    </a:lnTo>
                    <a:lnTo>
                      <a:pt x="630" y="1481"/>
                    </a:lnTo>
                    <a:lnTo>
                      <a:pt x="626" y="1467"/>
                    </a:lnTo>
                    <a:lnTo>
                      <a:pt x="624" y="1455"/>
                    </a:lnTo>
                    <a:lnTo>
                      <a:pt x="623" y="1441"/>
                    </a:lnTo>
                    <a:lnTo>
                      <a:pt x="623" y="1426"/>
                    </a:lnTo>
                    <a:lnTo>
                      <a:pt x="624" y="1412"/>
                    </a:lnTo>
                    <a:lnTo>
                      <a:pt x="626" y="1398"/>
                    </a:lnTo>
                    <a:lnTo>
                      <a:pt x="631" y="1372"/>
                    </a:lnTo>
                    <a:lnTo>
                      <a:pt x="638" y="1345"/>
                    </a:lnTo>
                    <a:lnTo>
                      <a:pt x="648" y="1321"/>
                    </a:lnTo>
                    <a:lnTo>
                      <a:pt x="648" y="1321"/>
                    </a:lnTo>
                    <a:lnTo>
                      <a:pt x="659" y="1321"/>
                    </a:lnTo>
                    <a:lnTo>
                      <a:pt x="669" y="1323"/>
                    </a:lnTo>
                    <a:lnTo>
                      <a:pt x="686" y="1328"/>
                    </a:lnTo>
                    <a:lnTo>
                      <a:pt x="686" y="1328"/>
                    </a:lnTo>
                    <a:lnTo>
                      <a:pt x="699" y="1330"/>
                    </a:lnTo>
                    <a:lnTo>
                      <a:pt x="710" y="1331"/>
                    </a:lnTo>
                    <a:lnTo>
                      <a:pt x="710" y="1331"/>
                    </a:lnTo>
                    <a:lnTo>
                      <a:pt x="749" y="1335"/>
                    </a:lnTo>
                    <a:lnTo>
                      <a:pt x="766" y="1337"/>
                    </a:lnTo>
                    <a:lnTo>
                      <a:pt x="784" y="1337"/>
                    </a:lnTo>
                    <a:lnTo>
                      <a:pt x="784" y="1337"/>
                    </a:lnTo>
                    <a:lnTo>
                      <a:pt x="825" y="1337"/>
                    </a:lnTo>
                    <a:lnTo>
                      <a:pt x="867" y="1337"/>
                    </a:lnTo>
                    <a:lnTo>
                      <a:pt x="949" y="1341"/>
                    </a:lnTo>
                    <a:lnTo>
                      <a:pt x="1030" y="1348"/>
                    </a:lnTo>
                    <a:lnTo>
                      <a:pt x="1109" y="1356"/>
                    </a:lnTo>
                    <a:lnTo>
                      <a:pt x="1109" y="1356"/>
                    </a:lnTo>
                    <a:lnTo>
                      <a:pt x="1126" y="1355"/>
                    </a:lnTo>
                    <a:lnTo>
                      <a:pt x="1144" y="1356"/>
                    </a:lnTo>
                    <a:lnTo>
                      <a:pt x="1182" y="1361"/>
                    </a:lnTo>
                    <a:lnTo>
                      <a:pt x="1182" y="1361"/>
                    </a:lnTo>
                    <a:lnTo>
                      <a:pt x="1220" y="1363"/>
                    </a:lnTo>
                    <a:lnTo>
                      <a:pt x="1258" y="1365"/>
                    </a:lnTo>
                    <a:lnTo>
                      <a:pt x="1294" y="1366"/>
                    </a:lnTo>
                    <a:lnTo>
                      <a:pt x="1329" y="1370"/>
                    </a:lnTo>
                    <a:lnTo>
                      <a:pt x="1329" y="1370"/>
                    </a:lnTo>
                    <a:lnTo>
                      <a:pt x="1328" y="1365"/>
                    </a:lnTo>
                    <a:lnTo>
                      <a:pt x="1326" y="1361"/>
                    </a:lnTo>
                    <a:lnTo>
                      <a:pt x="1323" y="1356"/>
                    </a:lnTo>
                    <a:lnTo>
                      <a:pt x="1321" y="1352"/>
                    </a:lnTo>
                    <a:lnTo>
                      <a:pt x="1318" y="1351"/>
                    </a:lnTo>
                    <a:lnTo>
                      <a:pt x="1312" y="1348"/>
                    </a:lnTo>
                    <a:lnTo>
                      <a:pt x="1302" y="1346"/>
                    </a:lnTo>
                    <a:lnTo>
                      <a:pt x="1302" y="1346"/>
                    </a:lnTo>
                    <a:close/>
                    <a:moveTo>
                      <a:pt x="1089" y="1317"/>
                    </a:moveTo>
                    <a:lnTo>
                      <a:pt x="1089" y="1317"/>
                    </a:lnTo>
                    <a:lnTo>
                      <a:pt x="1083" y="1317"/>
                    </a:lnTo>
                    <a:lnTo>
                      <a:pt x="1083" y="1317"/>
                    </a:lnTo>
                    <a:lnTo>
                      <a:pt x="1083" y="1318"/>
                    </a:lnTo>
                    <a:lnTo>
                      <a:pt x="1086" y="1318"/>
                    </a:lnTo>
                    <a:lnTo>
                      <a:pt x="1092" y="1318"/>
                    </a:lnTo>
                    <a:lnTo>
                      <a:pt x="1092" y="1318"/>
                    </a:lnTo>
                    <a:lnTo>
                      <a:pt x="1155" y="1324"/>
                    </a:lnTo>
                    <a:lnTo>
                      <a:pt x="1220" y="1331"/>
                    </a:lnTo>
                    <a:lnTo>
                      <a:pt x="1220" y="1331"/>
                    </a:lnTo>
                    <a:lnTo>
                      <a:pt x="1256" y="1335"/>
                    </a:lnTo>
                    <a:lnTo>
                      <a:pt x="1291" y="1338"/>
                    </a:lnTo>
                    <a:lnTo>
                      <a:pt x="1291" y="1338"/>
                    </a:lnTo>
                    <a:lnTo>
                      <a:pt x="1309" y="1337"/>
                    </a:lnTo>
                    <a:lnTo>
                      <a:pt x="1318" y="1338"/>
                    </a:lnTo>
                    <a:lnTo>
                      <a:pt x="1322" y="1339"/>
                    </a:lnTo>
                    <a:lnTo>
                      <a:pt x="1326" y="1342"/>
                    </a:lnTo>
                    <a:lnTo>
                      <a:pt x="1326" y="1342"/>
                    </a:lnTo>
                    <a:lnTo>
                      <a:pt x="1345" y="1337"/>
                    </a:lnTo>
                    <a:lnTo>
                      <a:pt x="1363" y="1330"/>
                    </a:lnTo>
                    <a:lnTo>
                      <a:pt x="1381" y="1323"/>
                    </a:lnTo>
                    <a:lnTo>
                      <a:pt x="1396" y="1314"/>
                    </a:lnTo>
                    <a:lnTo>
                      <a:pt x="1396" y="1314"/>
                    </a:lnTo>
                    <a:lnTo>
                      <a:pt x="1318" y="1317"/>
                    </a:lnTo>
                    <a:lnTo>
                      <a:pt x="1241" y="1317"/>
                    </a:lnTo>
                    <a:lnTo>
                      <a:pt x="1165" y="1318"/>
                    </a:lnTo>
                    <a:lnTo>
                      <a:pt x="1089" y="1317"/>
                    </a:lnTo>
                    <a:lnTo>
                      <a:pt x="1089" y="1317"/>
                    </a:lnTo>
                    <a:close/>
                    <a:moveTo>
                      <a:pt x="1408" y="1325"/>
                    </a:moveTo>
                    <a:lnTo>
                      <a:pt x="1408" y="1325"/>
                    </a:lnTo>
                    <a:lnTo>
                      <a:pt x="1398" y="1327"/>
                    </a:lnTo>
                    <a:lnTo>
                      <a:pt x="1389" y="1330"/>
                    </a:lnTo>
                    <a:lnTo>
                      <a:pt x="1373" y="1337"/>
                    </a:lnTo>
                    <a:lnTo>
                      <a:pt x="1356" y="1344"/>
                    </a:lnTo>
                    <a:lnTo>
                      <a:pt x="1346" y="1346"/>
                    </a:lnTo>
                    <a:lnTo>
                      <a:pt x="1336" y="1349"/>
                    </a:lnTo>
                    <a:lnTo>
                      <a:pt x="1336" y="1349"/>
                    </a:lnTo>
                    <a:lnTo>
                      <a:pt x="1338" y="1353"/>
                    </a:lnTo>
                    <a:lnTo>
                      <a:pt x="1339" y="1356"/>
                    </a:lnTo>
                    <a:lnTo>
                      <a:pt x="1340" y="1361"/>
                    </a:lnTo>
                    <a:lnTo>
                      <a:pt x="1340" y="1365"/>
                    </a:lnTo>
                    <a:lnTo>
                      <a:pt x="1340" y="1365"/>
                    </a:lnTo>
                    <a:lnTo>
                      <a:pt x="1371" y="1355"/>
                    </a:lnTo>
                    <a:lnTo>
                      <a:pt x="1402" y="1345"/>
                    </a:lnTo>
                    <a:lnTo>
                      <a:pt x="1416" y="1339"/>
                    </a:lnTo>
                    <a:lnTo>
                      <a:pt x="1430" y="1332"/>
                    </a:lnTo>
                    <a:lnTo>
                      <a:pt x="1443" y="1325"/>
                    </a:lnTo>
                    <a:lnTo>
                      <a:pt x="1454" y="1317"/>
                    </a:lnTo>
                    <a:lnTo>
                      <a:pt x="1454" y="1317"/>
                    </a:lnTo>
                    <a:lnTo>
                      <a:pt x="1413" y="1316"/>
                    </a:lnTo>
                    <a:lnTo>
                      <a:pt x="1413" y="1316"/>
                    </a:lnTo>
                    <a:lnTo>
                      <a:pt x="1412" y="1321"/>
                    </a:lnTo>
                    <a:lnTo>
                      <a:pt x="1411" y="1324"/>
                    </a:lnTo>
                    <a:lnTo>
                      <a:pt x="1408" y="1325"/>
                    </a:lnTo>
                    <a:lnTo>
                      <a:pt x="1408" y="1325"/>
                    </a:lnTo>
                    <a:close/>
                    <a:moveTo>
                      <a:pt x="492" y="1400"/>
                    </a:moveTo>
                    <a:lnTo>
                      <a:pt x="492" y="1400"/>
                    </a:lnTo>
                    <a:lnTo>
                      <a:pt x="502" y="1411"/>
                    </a:lnTo>
                    <a:lnTo>
                      <a:pt x="513" y="1422"/>
                    </a:lnTo>
                    <a:lnTo>
                      <a:pt x="537" y="1442"/>
                    </a:lnTo>
                    <a:lnTo>
                      <a:pt x="537" y="1442"/>
                    </a:lnTo>
                    <a:lnTo>
                      <a:pt x="536" y="1417"/>
                    </a:lnTo>
                    <a:lnTo>
                      <a:pt x="532" y="1387"/>
                    </a:lnTo>
                    <a:lnTo>
                      <a:pt x="523" y="1332"/>
                    </a:lnTo>
                    <a:lnTo>
                      <a:pt x="523" y="1332"/>
                    </a:lnTo>
                    <a:lnTo>
                      <a:pt x="506" y="1365"/>
                    </a:lnTo>
                    <a:lnTo>
                      <a:pt x="499" y="1382"/>
                    </a:lnTo>
                    <a:lnTo>
                      <a:pt x="492" y="1400"/>
                    </a:lnTo>
                    <a:lnTo>
                      <a:pt x="492" y="1400"/>
                    </a:lnTo>
                    <a:close/>
                    <a:moveTo>
                      <a:pt x="1119" y="1435"/>
                    </a:moveTo>
                    <a:lnTo>
                      <a:pt x="1119" y="1435"/>
                    </a:lnTo>
                    <a:lnTo>
                      <a:pt x="1169" y="1431"/>
                    </a:lnTo>
                    <a:lnTo>
                      <a:pt x="1218" y="1428"/>
                    </a:lnTo>
                    <a:lnTo>
                      <a:pt x="1325" y="1424"/>
                    </a:lnTo>
                    <a:lnTo>
                      <a:pt x="1325" y="1424"/>
                    </a:lnTo>
                    <a:lnTo>
                      <a:pt x="1326" y="1418"/>
                    </a:lnTo>
                    <a:lnTo>
                      <a:pt x="1328" y="1411"/>
                    </a:lnTo>
                    <a:lnTo>
                      <a:pt x="1328" y="1405"/>
                    </a:lnTo>
                    <a:lnTo>
                      <a:pt x="1326" y="1398"/>
                    </a:lnTo>
                    <a:lnTo>
                      <a:pt x="1322" y="1387"/>
                    </a:lnTo>
                    <a:lnTo>
                      <a:pt x="1319" y="1383"/>
                    </a:lnTo>
                    <a:lnTo>
                      <a:pt x="1316" y="1379"/>
                    </a:lnTo>
                    <a:lnTo>
                      <a:pt x="1316" y="1379"/>
                    </a:lnTo>
                    <a:lnTo>
                      <a:pt x="1274" y="1375"/>
                    </a:lnTo>
                    <a:lnTo>
                      <a:pt x="1235" y="1375"/>
                    </a:lnTo>
                    <a:lnTo>
                      <a:pt x="1199" y="1373"/>
                    </a:lnTo>
                    <a:lnTo>
                      <a:pt x="1163" y="1372"/>
                    </a:lnTo>
                    <a:lnTo>
                      <a:pt x="1163" y="1372"/>
                    </a:lnTo>
                    <a:lnTo>
                      <a:pt x="1081" y="1362"/>
                    </a:lnTo>
                    <a:lnTo>
                      <a:pt x="1081" y="1362"/>
                    </a:lnTo>
                    <a:lnTo>
                      <a:pt x="1029" y="1355"/>
                    </a:lnTo>
                    <a:lnTo>
                      <a:pt x="1002" y="1352"/>
                    </a:lnTo>
                    <a:lnTo>
                      <a:pt x="975" y="1351"/>
                    </a:lnTo>
                    <a:lnTo>
                      <a:pt x="975" y="1351"/>
                    </a:lnTo>
                    <a:lnTo>
                      <a:pt x="895" y="1351"/>
                    </a:lnTo>
                    <a:lnTo>
                      <a:pt x="818" y="1349"/>
                    </a:lnTo>
                    <a:lnTo>
                      <a:pt x="779" y="1348"/>
                    </a:lnTo>
                    <a:lnTo>
                      <a:pt x="741" y="1346"/>
                    </a:lnTo>
                    <a:lnTo>
                      <a:pt x="702" y="1342"/>
                    </a:lnTo>
                    <a:lnTo>
                      <a:pt x="661" y="1338"/>
                    </a:lnTo>
                    <a:lnTo>
                      <a:pt x="661" y="1338"/>
                    </a:lnTo>
                    <a:lnTo>
                      <a:pt x="661" y="1344"/>
                    </a:lnTo>
                    <a:lnTo>
                      <a:pt x="661" y="1349"/>
                    </a:lnTo>
                    <a:lnTo>
                      <a:pt x="662" y="1359"/>
                    </a:lnTo>
                    <a:lnTo>
                      <a:pt x="667" y="1368"/>
                    </a:lnTo>
                    <a:lnTo>
                      <a:pt x="671" y="1377"/>
                    </a:lnTo>
                    <a:lnTo>
                      <a:pt x="671" y="1377"/>
                    </a:lnTo>
                    <a:lnTo>
                      <a:pt x="695" y="1379"/>
                    </a:lnTo>
                    <a:lnTo>
                      <a:pt x="716" y="1380"/>
                    </a:lnTo>
                    <a:lnTo>
                      <a:pt x="756" y="1380"/>
                    </a:lnTo>
                    <a:lnTo>
                      <a:pt x="797" y="1380"/>
                    </a:lnTo>
                    <a:lnTo>
                      <a:pt x="817" y="1380"/>
                    </a:lnTo>
                    <a:lnTo>
                      <a:pt x="836" y="1383"/>
                    </a:lnTo>
                    <a:lnTo>
                      <a:pt x="836" y="1383"/>
                    </a:lnTo>
                    <a:lnTo>
                      <a:pt x="848" y="1384"/>
                    </a:lnTo>
                    <a:lnTo>
                      <a:pt x="853" y="1387"/>
                    </a:lnTo>
                    <a:lnTo>
                      <a:pt x="856" y="1391"/>
                    </a:lnTo>
                    <a:lnTo>
                      <a:pt x="856" y="1391"/>
                    </a:lnTo>
                    <a:lnTo>
                      <a:pt x="804" y="1389"/>
                    </a:lnTo>
                    <a:lnTo>
                      <a:pt x="755" y="1387"/>
                    </a:lnTo>
                    <a:lnTo>
                      <a:pt x="710" y="1387"/>
                    </a:lnTo>
                    <a:lnTo>
                      <a:pt x="668" y="1387"/>
                    </a:lnTo>
                    <a:lnTo>
                      <a:pt x="668" y="1387"/>
                    </a:lnTo>
                    <a:lnTo>
                      <a:pt x="668" y="1393"/>
                    </a:lnTo>
                    <a:lnTo>
                      <a:pt x="669" y="1398"/>
                    </a:lnTo>
                    <a:lnTo>
                      <a:pt x="672" y="1401"/>
                    </a:lnTo>
                    <a:lnTo>
                      <a:pt x="678" y="1403"/>
                    </a:lnTo>
                    <a:lnTo>
                      <a:pt x="689" y="1404"/>
                    </a:lnTo>
                    <a:lnTo>
                      <a:pt x="699" y="1405"/>
                    </a:lnTo>
                    <a:lnTo>
                      <a:pt x="699" y="1405"/>
                    </a:lnTo>
                    <a:lnTo>
                      <a:pt x="751" y="1407"/>
                    </a:lnTo>
                    <a:lnTo>
                      <a:pt x="807" y="1410"/>
                    </a:lnTo>
                    <a:lnTo>
                      <a:pt x="807" y="1410"/>
                    </a:lnTo>
                    <a:lnTo>
                      <a:pt x="793" y="1411"/>
                    </a:lnTo>
                    <a:lnTo>
                      <a:pt x="776" y="1412"/>
                    </a:lnTo>
                    <a:lnTo>
                      <a:pt x="740" y="1414"/>
                    </a:lnTo>
                    <a:lnTo>
                      <a:pt x="703" y="1412"/>
                    </a:lnTo>
                    <a:lnTo>
                      <a:pt x="675" y="1412"/>
                    </a:lnTo>
                    <a:lnTo>
                      <a:pt x="675" y="1412"/>
                    </a:lnTo>
                    <a:lnTo>
                      <a:pt x="672" y="1425"/>
                    </a:lnTo>
                    <a:lnTo>
                      <a:pt x="672" y="1436"/>
                    </a:lnTo>
                    <a:lnTo>
                      <a:pt x="672" y="1448"/>
                    </a:lnTo>
                    <a:lnTo>
                      <a:pt x="675" y="1460"/>
                    </a:lnTo>
                    <a:lnTo>
                      <a:pt x="675" y="1460"/>
                    </a:lnTo>
                    <a:lnTo>
                      <a:pt x="709" y="1464"/>
                    </a:lnTo>
                    <a:lnTo>
                      <a:pt x="744" y="1466"/>
                    </a:lnTo>
                    <a:lnTo>
                      <a:pt x="807" y="1467"/>
                    </a:lnTo>
                    <a:lnTo>
                      <a:pt x="807" y="1467"/>
                    </a:lnTo>
                    <a:lnTo>
                      <a:pt x="804" y="1467"/>
                    </a:lnTo>
                    <a:lnTo>
                      <a:pt x="804" y="1466"/>
                    </a:lnTo>
                    <a:lnTo>
                      <a:pt x="807" y="1466"/>
                    </a:lnTo>
                    <a:lnTo>
                      <a:pt x="807" y="1466"/>
                    </a:lnTo>
                    <a:lnTo>
                      <a:pt x="883" y="1469"/>
                    </a:lnTo>
                    <a:lnTo>
                      <a:pt x="921" y="1470"/>
                    </a:lnTo>
                    <a:lnTo>
                      <a:pt x="957" y="1474"/>
                    </a:lnTo>
                    <a:lnTo>
                      <a:pt x="957" y="1474"/>
                    </a:lnTo>
                    <a:lnTo>
                      <a:pt x="921" y="1473"/>
                    </a:lnTo>
                    <a:lnTo>
                      <a:pt x="886" y="1473"/>
                    </a:lnTo>
                    <a:lnTo>
                      <a:pt x="814" y="1473"/>
                    </a:lnTo>
                    <a:lnTo>
                      <a:pt x="742" y="1473"/>
                    </a:lnTo>
                    <a:lnTo>
                      <a:pt x="669" y="1471"/>
                    </a:lnTo>
                    <a:lnTo>
                      <a:pt x="669" y="1471"/>
                    </a:lnTo>
                    <a:lnTo>
                      <a:pt x="672" y="1473"/>
                    </a:lnTo>
                    <a:lnTo>
                      <a:pt x="672" y="1474"/>
                    </a:lnTo>
                    <a:lnTo>
                      <a:pt x="672" y="1478"/>
                    </a:lnTo>
                    <a:lnTo>
                      <a:pt x="671" y="1484"/>
                    </a:lnTo>
                    <a:lnTo>
                      <a:pt x="671" y="1487"/>
                    </a:lnTo>
                    <a:lnTo>
                      <a:pt x="672" y="1488"/>
                    </a:lnTo>
                    <a:lnTo>
                      <a:pt x="672" y="1488"/>
                    </a:lnTo>
                    <a:lnTo>
                      <a:pt x="690" y="1490"/>
                    </a:lnTo>
                    <a:lnTo>
                      <a:pt x="711" y="1492"/>
                    </a:lnTo>
                    <a:lnTo>
                      <a:pt x="734" y="1495"/>
                    </a:lnTo>
                    <a:lnTo>
                      <a:pt x="754" y="1497"/>
                    </a:lnTo>
                    <a:lnTo>
                      <a:pt x="754" y="1497"/>
                    </a:lnTo>
                    <a:lnTo>
                      <a:pt x="730" y="1500"/>
                    </a:lnTo>
                    <a:lnTo>
                      <a:pt x="709" y="1500"/>
                    </a:lnTo>
                    <a:lnTo>
                      <a:pt x="689" y="1498"/>
                    </a:lnTo>
                    <a:lnTo>
                      <a:pt x="672" y="1497"/>
                    </a:lnTo>
                    <a:lnTo>
                      <a:pt x="672" y="1497"/>
                    </a:lnTo>
                    <a:lnTo>
                      <a:pt x="672" y="1505"/>
                    </a:lnTo>
                    <a:lnTo>
                      <a:pt x="674" y="1514"/>
                    </a:lnTo>
                    <a:lnTo>
                      <a:pt x="678" y="1532"/>
                    </a:lnTo>
                    <a:lnTo>
                      <a:pt x="678" y="1532"/>
                    </a:lnTo>
                    <a:lnTo>
                      <a:pt x="724" y="1535"/>
                    </a:lnTo>
                    <a:lnTo>
                      <a:pt x="768" y="1537"/>
                    </a:lnTo>
                    <a:lnTo>
                      <a:pt x="811" y="1543"/>
                    </a:lnTo>
                    <a:lnTo>
                      <a:pt x="857" y="1547"/>
                    </a:lnTo>
                    <a:lnTo>
                      <a:pt x="857" y="1547"/>
                    </a:lnTo>
                    <a:lnTo>
                      <a:pt x="860" y="1549"/>
                    </a:lnTo>
                    <a:lnTo>
                      <a:pt x="862" y="1550"/>
                    </a:lnTo>
                    <a:lnTo>
                      <a:pt x="863" y="1551"/>
                    </a:lnTo>
                    <a:lnTo>
                      <a:pt x="864" y="1553"/>
                    </a:lnTo>
                    <a:lnTo>
                      <a:pt x="864" y="1553"/>
                    </a:lnTo>
                    <a:lnTo>
                      <a:pt x="900" y="1556"/>
                    </a:lnTo>
                    <a:lnTo>
                      <a:pt x="935" y="1558"/>
                    </a:lnTo>
                    <a:lnTo>
                      <a:pt x="1009" y="1563"/>
                    </a:lnTo>
                    <a:lnTo>
                      <a:pt x="1088" y="1565"/>
                    </a:lnTo>
                    <a:lnTo>
                      <a:pt x="1166" y="1568"/>
                    </a:lnTo>
                    <a:lnTo>
                      <a:pt x="1166" y="1568"/>
                    </a:lnTo>
                    <a:lnTo>
                      <a:pt x="1187" y="1568"/>
                    </a:lnTo>
                    <a:lnTo>
                      <a:pt x="1210" y="1568"/>
                    </a:lnTo>
                    <a:lnTo>
                      <a:pt x="1231" y="1568"/>
                    </a:lnTo>
                    <a:lnTo>
                      <a:pt x="1249" y="1570"/>
                    </a:lnTo>
                    <a:lnTo>
                      <a:pt x="1249" y="1570"/>
                    </a:lnTo>
                    <a:lnTo>
                      <a:pt x="1269" y="1571"/>
                    </a:lnTo>
                    <a:lnTo>
                      <a:pt x="1290" y="1573"/>
                    </a:lnTo>
                    <a:lnTo>
                      <a:pt x="1312" y="1573"/>
                    </a:lnTo>
                    <a:lnTo>
                      <a:pt x="1333" y="1571"/>
                    </a:lnTo>
                    <a:lnTo>
                      <a:pt x="1333" y="1571"/>
                    </a:lnTo>
                    <a:lnTo>
                      <a:pt x="1333" y="1564"/>
                    </a:lnTo>
                    <a:lnTo>
                      <a:pt x="1331" y="1557"/>
                    </a:lnTo>
                    <a:lnTo>
                      <a:pt x="1329" y="1550"/>
                    </a:lnTo>
                    <a:lnTo>
                      <a:pt x="1331" y="1543"/>
                    </a:lnTo>
                    <a:lnTo>
                      <a:pt x="1331" y="1543"/>
                    </a:lnTo>
                    <a:lnTo>
                      <a:pt x="1332" y="1537"/>
                    </a:lnTo>
                    <a:lnTo>
                      <a:pt x="1335" y="1535"/>
                    </a:lnTo>
                    <a:lnTo>
                      <a:pt x="1336" y="1530"/>
                    </a:lnTo>
                    <a:lnTo>
                      <a:pt x="1336" y="1529"/>
                    </a:lnTo>
                    <a:lnTo>
                      <a:pt x="1335" y="1528"/>
                    </a:lnTo>
                    <a:lnTo>
                      <a:pt x="1335" y="1528"/>
                    </a:lnTo>
                    <a:lnTo>
                      <a:pt x="1305" y="1525"/>
                    </a:lnTo>
                    <a:lnTo>
                      <a:pt x="1276" y="1522"/>
                    </a:lnTo>
                    <a:lnTo>
                      <a:pt x="1248" y="1519"/>
                    </a:lnTo>
                    <a:lnTo>
                      <a:pt x="1220" y="1515"/>
                    </a:lnTo>
                    <a:lnTo>
                      <a:pt x="1220" y="1515"/>
                    </a:lnTo>
                    <a:lnTo>
                      <a:pt x="1250" y="1515"/>
                    </a:lnTo>
                    <a:lnTo>
                      <a:pt x="1280" y="1516"/>
                    </a:lnTo>
                    <a:lnTo>
                      <a:pt x="1309" y="1518"/>
                    </a:lnTo>
                    <a:lnTo>
                      <a:pt x="1323" y="1518"/>
                    </a:lnTo>
                    <a:lnTo>
                      <a:pt x="1338" y="1516"/>
                    </a:lnTo>
                    <a:lnTo>
                      <a:pt x="1338" y="1516"/>
                    </a:lnTo>
                    <a:lnTo>
                      <a:pt x="1335" y="1511"/>
                    </a:lnTo>
                    <a:lnTo>
                      <a:pt x="1333" y="1505"/>
                    </a:lnTo>
                    <a:lnTo>
                      <a:pt x="1333" y="1505"/>
                    </a:lnTo>
                    <a:lnTo>
                      <a:pt x="1293" y="1502"/>
                    </a:lnTo>
                    <a:lnTo>
                      <a:pt x="1252" y="1500"/>
                    </a:lnTo>
                    <a:lnTo>
                      <a:pt x="1170" y="1497"/>
                    </a:lnTo>
                    <a:lnTo>
                      <a:pt x="1170" y="1497"/>
                    </a:lnTo>
                    <a:lnTo>
                      <a:pt x="1113" y="1495"/>
                    </a:lnTo>
                    <a:lnTo>
                      <a:pt x="1086" y="1494"/>
                    </a:lnTo>
                    <a:lnTo>
                      <a:pt x="1058" y="1495"/>
                    </a:lnTo>
                    <a:lnTo>
                      <a:pt x="1058" y="1495"/>
                    </a:lnTo>
                    <a:lnTo>
                      <a:pt x="1039" y="1498"/>
                    </a:lnTo>
                    <a:lnTo>
                      <a:pt x="1029" y="1498"/>
                    </a:lnTo>
                    <a:lnTo>
                      <a:pt x="1024" y="1497"/>
                    </a:lnTo>
                    <a:lnTo>
                      <a:pt x="1020" y="1494"/>
                    </a:lnTo>
                    <a:lnTo>
                      <a:pt x="1020" y="1494"/>
                    </a:lnTo>
                    <a:lnTo>
                      <a:pt x="1057" y="1491"/>
                    </a:lnTo>
                    <a:lnTo>
                      <a:pt x="1095" y="1490"/>
                    </a:lnTo>
                    <a:lnTo>
                      <a:pt x="1133" y="1490"/>
                    </a:lnTo>
                    <a:lnTo>
                      <a:pt x="1170" y="1490"/>
                    </a:lnTo>
                    <a:lnTo>
                      <a:pt x="1249" y="1492"/>
                    </a:lnTo>
                    <a:lnTo>
                      <a:pt x="1328" y="1494"/>
                    </a:lnTo>
                    <a:lnTo>
                      <a:pt x="1328" y="1494"/>
                    </a:lnTo>
                    <a:lnTo>
                      <a:pt x="1329" y="1485"/>
                    </a:lnTo>
                    <a:lnTo>
                      <a:pt x="1333" y="1478"/>
                    </a:lnTo>
                    <a:lnTo>
                      <a:pt x="1336" y="1473"/>
                    </a:lnTo>
                    <a:lnTo>
                      <a:pt x="1336" y="1469"/>
                    </a:lnTo>
                    <a:lnTo>
                      <a:pt x="1336" y="1464"/>
                    </a:lnTo>
                    <a:lnTo>
                      <a:pt x="1336" y="1464"/>
                    </a:lnTo>
                    <a:lnTo>
                      <a:pt x="1336" y="1460"/>
                    </a:lnTo>
                    <a:lnTo>
                      <a:pt x="1333" y="1456"/>
                    </a:lnTo>
                    <a:lnTo>
                      <a:pt x="1331" y="1453"/>
                    </a:lnTo>
                    <a:lnTo>
                      <a:pt x="1326" y="1450"/>
                    </a:lnTo>
                    <a:lnTo>
                      <a:pt x="1318" y="1449"/>
                    </a:lnTo>
                    <a:lnTo>
                      <a:pt x="1307" y="1448"/>
                    </a:lnTo>
                    <a:lnTo>
                      <a:pt x="1283" y="1449"/>
                    </a:lnTo>
                    <a:lnTo>
                      <a:pt x="1272" y="1449"/>
                    </a:lnTo>
                    <a:lnTo>
                      <a:pt x="1263" y="1446"/>
                    </a:lnTo>
                    <a:lnTo>
                      <a:pt x="1263" y="1446"/>
                    </a:lnTo>
                    <a:lnTo>
                      <a:pt x="1277" y="1443"/>
                    </a:lnTo>
                    <a:lnTo>
                      <a:pt x="1293" y="1442"/>
                    </a:lnTo>
                    <a:lnTo>
                      <a:pt x="1323" y="1439"/>
                    </a:lnTo>
                    <a:lnTo>
                      <a:pt x="1323" y="1439"/>
                    </a:lnTo>
                    <a:lnTo>
                      <a:pt x="1309" y="1436"/>
                    </a:lnTo>
                    <a:lnTo>
                      <a:pt x="1295" y="1434"/>
                    </a:lnTo>
                    <a:lnTo>
                      <a:pt x="1281" y="1434"/>
                    </a:lnTo>
                    <a:lnTo>
                      <a:pt x="1267" y="1434"/>
                    </a:lnTo>
                    <a:lnTo>
                      <a:pt x="1239" y="1436"/>
                    </a:lnTo>
                    <a:lnTo>
                      <a:pt x="1211" y="1438"/>
                    </a:lnTo>
                    <a:lnTo>
                      <a:pt x="1211" y="1438"/>
                    </a:lnTo>
                    <a:lnTo>
                      <a:pt x="1176" y="1439"/>
                    </a:lnTo>
                    <a:lnTo>
                      <a:pt x="1159" y="1439"/>
                    </a:lnTo>
                    <a:lnTo>
                      <a:pt x="1144" y="1438"/>
                    </a:lnTo>
                    <a:lnTo>
                      <a:pt x="1144" y="1438"/>
                    </a:lnTo>
                    <a:lnTo>
                      <a:pt x="1137" y="1441"/>
                    </a:lnTo>
                    <a:lnTo>
                      <a:pt x="1131" y="1441"/>
                    </a:lnTo>
                    <a:lnTo>
                      <a:pt x="1126" y="1438"/>
                    </a:lnTo>
                    <a:lnTo>
                      <a:pt x="1119" y="1435"/>
                    </a:lnTo>
                    <a:lnTo>
                      <a:pt x="1119" y="1435"/>
                    </a:lnTo>
                    <a:close/>
                    <a:moveTo>
                      <a:pt x="1335" y="1382"/>
                    </a:moveTo>
                    <a:lnTo>
                      <a:pt x="1335" y="1382"/>
                    </a:lnTo>
                    <a:lnTo>
                      <a:pt x="1336" y="1389"/>
                    </a:lnTo>
                    <a:lnTo>
                      <a:pt x="1338" y="1396"/>
                    </a:lnTo>
                    <a:lnTo>
                      <a:pt x="1339" y="1404"/>
                    </a:lnTo>
                    <a:lnTo>
                      <a:pt x="1339" y="1411"/>
                    </a:lnTo>
                    <a:lnTo>
                      <a:pt x="1339" y="1411"/>
                    </a:lnTo>
                    <a:lnTo>
                      <a:pt x="1339" y="1417"/>
                    </a:lnTo>
                    <a:lnTo>
                      <a:pt x="1336" y="1422"/>
                    </a:lnTo>
                    <a:lnTo>
                      <a:pt x="1333" y="1428"/>
                    </a:lnTo>
                    <a:lnTo>
                      <a:pt x="1333" y="1432"/>
                    </a:lnTo>
                    <a:lnTo>
                      <a:pt x="1333" y="1432"/>
                    </a:lnTo>
                    <a:lnTo>
                      <a:pt x="1333" y="1438"/>
                    </a:lnTo>
                    <a:lnTo>
                      <a:pt x="1336" y="1443"/>
                    </a:lnTo>
                    <a:lnTo>
                      <a:pt x="1342" y="1453"/>
                    </a:lnTo>
                    <a:lnTo>
                      <a:pt x="1345" y="1457"/>
                    </a:lnTo>
                    <a:lnTo>
                      <a:pt x="1347" y="1463"/>
                    </a:lnTo>
                    <a:lnTo>
                      <a:pt x="1347" y="1469"/>
                    </a:lnTo>
                    <a:lnTo>
                      <a:pt x="1346" y="1474"/>
                    </a:lnTo>
                    <a:lnTo>
                      <a:pt x="1346" y="1474"/>
                    </a:lnTo>
                    <a:lnTo>
                      <a:pt x="1342" y="1480"/>
                    </a:lnTo>
                    <a:lnTo>
                      <a:pt x="1340" y="1487"/>
                    </a:lnTo>
                    <a:lnTo>
                      <a:pt x="1340" y="1494"/>
                    </a:lnTo>
                    <a:lnTo>
                      <a:pt x="1342" y="1501"/>
                    </a:lnTo>
                    <a:lnTo>
                      <a:pt x="1346" y="1515"/>
                    </a:lnTo>
                    <a:lnTo>
                      <a:pt x="1350" y="1528"/>
                    </a:lnTo>
                    <a:lnTo>
                      <a:pt x="1350" y="1528"/>
                    </a:lnTo>
                    <a:lnTo>
                      <a:pt x="1345" y="1533"/>
                    </a:lnTo>
                    <a:lnTo>
                      <a:pt x="1340" y="1543"/>
                    </a:lnTo>
                    <a:lnTo>
                      <a:pt x="1339" y="1547"/>
                    </a:lnTo>
                    <a:lnTo>
                      <a:pt x="1339" y="1553"/>
                    </a:lnTo>
                    <a:lnTo>
                      <a:pt x="1340" y="1557"/>
                    </a:lnTo>
                    <a:lnTo>
                      <a:pt x="1343" y="1563"/>
                    </a:lnTo>
                    <a:lnTo>
                      <a:pt x="1343" y="1563"/>
                    </a:lnTo>
                    <a:lnTo>
                      <a:pt x="1366" y="1551"/>
                    </a:lnTo>
                    <a:lnTo>
                      <a:pt x="1387" y="1539"/>
                    </a:lnTo>
                    <a:lnTo>
                      <a:pt x="1426" y="1511"/>
                    </a:lnTo>
                    <a:lnTo>
                      <a:pt x="1426" y="1511"/>
                    </a:lnTo>
                    <a:lnTo>
                      <a:pt x="1432" y="1492"/>
                    </a:lnTo>
                    <a:lnTo>
                      <a:pt x="1432" y="1483"/>
                    </a:lnTo>
                    <a:lnTo>
                      <a:pt x="1430" y="1478"/>
                    </a:lnTo>
                    <a:lnTo>
                      <a:pt x="1429" y="1473"/>
                    </a:lnTo>
                    <a:lnTo>
                      <a:pt x="1429" y="1473"/>
                    </a:lnTo>
                    <a:lnTo>
                      <a:pt x="1415" y="1477"/>
                    </a:lnTo>
                    <a:lnTo>
                      <a:pt x="1402" y="1483"/>
                    </a:lnTo>
                    <a:lnTo>
                      <a:pt x="1377" y="1495"/>
                    </a:lnTo>
                    <a:lnTo>
                      <a:pt x="1377" y="1495"/>
                    </a:lnTo>
                    <a:lnTo>
                      <a:pt x="1380" y="1488"/>
                    </a:lnTo>
                    <a:lnTo>
                      <a:pt x="1382" y="1484"/>
                    </a:lnTo>
                    <a:lnTo>
                      <a:pt x="1389" y="1480"/>
                    </a:lnTo>
                    <a:lnTo>
                      <a:pt x="1396" y="1476"/>
                    </a:lnTo>
                    <a:lnTo>
                      <a:pt x="1411" y="1470"/>
                    </a:lnTo>
                    <a:lnTo>
                      <a:pt x="1418" y="1466"/>
                    </a:lnTo>
                    <a:lnTo>
                      <a:pt x="1422" y="1460"/>
                    </a:lnTo>
                    <a:lnTo>
                      <a:pt x="1422" y="1460"/>
                    </a:lnTo>
                    <a:lnTo>
                      <a:pt x="1419" y="1462"/>
                    </a:lnTo>
                    <a:lnTo>
                      <a:pt x="1415" y="1463"/>
                    </a:lnTo>
                    <a:lnTo>
                      <a:pt x="1409" y="1467"/>
                    </a:lnTo>
                    <a:lnTo>
                      <a:pt x="1406" y="1469"/>
                    </a:lnTo>
                    <a:lnTo>
                      <a:pt x="1404" y="1470"/>
                    </a:lnTo>
                    <a:lnTo>
                      <a:pt x="1399" y="1470"/>
                    </a:lnTo>
                    <a:lnTo>
                      <a:pt x="1396" y="1467"/>
                    </a:lnTo>
                    <a:lnTo>
                      <a:pt x="1396" y="1467"/>
                    </a:lnTo>
                    <a:lnTo>
                      <a:pt x="1405" y="1460"/>
                    </a:lnTo>
                    <a:lnTo>
                      <a:pt x="1413" y="1453"/>
                    </a:lnTo>
                    <a:lnTo>
                      <a:pt x="1422" y="1446"/>
                    </a:lnTo>
                    <a:lnTo>
                      <a:pt x="1430" y="1441"/>
                    </a:lnTo>
                    <a:lnTo>
                      <a:pt x="1430" y="1441"/>
                    </a:lnTo>
                    <a:lnTo>
                      <a:pt x="1430" y="1432"/>
                    </a:lnTo>
                    <a:lnTo>
                      <a:pt x="1427" y="1426"/>
                    </a:lnTo>
                    <a:lnTo>
                      <a:pt x="1425" y="1421"/>
                    </a:lnTo>
                    <a:lnTo>
                      <a:pt x="1422" y="1415"/>
                    </a:lnTo>
                    <a:lnTo>
                      <a:pt x="1422" y="1415"/>
                    </a:lnTo>
                    <a:lnTo>
                      <a:pt x="1415" y="1417"/>
                    </a:lnTo>
                    <a:lnTo>
                      <a:pt x="1409" y="1418"/>
                    </a:lnTo>
                    <a:lnTo>
                      <a:pt x="1398" y="1425"/>
                    </a:lnTo>
                    <a:lnTo>
                      <a:pt x="1385" y="1429"/>
                    </a:lnTo>
                    <a:lnTo>
                      <a:pt x="1380" y="1431"/>
                    </a:lnTo>
                    <a:lnTo>
                      <a:pt x="1373" y="1431"/>
                    </a:lnTo>
                    <a:lnTo>
                      <a:pt x="1373" y="1431"/>
                    </a:lnTo>
                    <a:lnTo>
                      <a:pt x="1374" y="1428"/>
                    </a:lnTo>
                    <a:lnTo>
                      <a:pt x="1377" y="1425"/>
                    </a:lnTo>
                    <a:lnTo>
                      <a:pt x="1385" y="1419"/>
                    </a:lnTo>
                    <a:lnTo>
                      <a:pt x="1408" y="1411"/>
                    </a:lnTo>
                    <a:lnTo>
                      <a:pt x="1418" y="1405"/>
                    </a:lnTo>
                    <a:lnTo>
                      <a:pt x="1422" y="1403"/>
                    </a:lnTo>
                    <a:lnTo>
                      <a:pt x="1425" y="1398"/>
                    </a:lnTo>
                    <a:lnTo>
                      <a:pt x="1427" y="1396"/>
                    </a:lnTo>
                    <a:lnTo>
                      <a:pt x="1427" y="1391"/>
                    </a:lnTo>
                    <a:lnTo>
                      <a:pt x="1426" y="1387"/>
                    </a:lnTo>
                    <a:lnTo>
                      <a:pt x="1423" y="1383"/>
                    </a:lnTo>
                    <a:lnTo>
                      <a:pt x="1423" y="1383"/>
                    </a:lnTo>
                    <a:lnTo>
                      <a:pt x="1418" y="1386"/>
                    </a:lnTo>
                    <a:lnTo>
                      <a:pt x="1412" y="1390"/>
                    </a:lnTo>
                    <a:lnTo>
                      <a:pt x="1405" y="1393"/>
                    </a:lnTo>
                    <a:lnTo>
                      <a:pt x="1398" y="1393"/>
                    </a:lnTo>
                    <a:lnTo>
                      <a:pt x="1398" y="1393"/>
                    </a:lnTo>
                    <a:lnTo>
                      <a:pt x="1402" y="1387"/>
                    </a:lnTo>
                    <a:lnTo>
                      <a:pt x="1406" y="1384"/>
                    </a:lnTo>
                    <a:lnTo>
                      <a:pt x="1415" y="1377"/>
                    </a:lnTo>
                    <a:lnTo>
                      <a:pt x="1423" y="1369"/>
                    </a:lnTo>
                    <a:lnTo>
                      <a:pt x="1427" y="1365"/>
                    </a:lnTo>
                    <a:lnTo>
                      <a:pt x="1430" y="1361"/>
                    </a:lnTo>
                    <a:lnTo>
                      <a:pt x="1430" y="1361"/>
                    </a:lnTo>
                    <a:lnTo>
                      <a:pt x="1427" y="1353"/>
                    </a:lnTo>
                    <a:lnTo>
                      <a:pt x="1426" y="1351"/>
                    </a:lnTo>
                    <a:lnTo>
                      <a:pt x="1425" y="1348"/>
                    </a:lnTo>
                    <a:lnTo>
                      <a:pt x="1425" y="1348"/>
                    </a:lnTo>
                    <a:lnTo>
                      <a:pt x="1402" y="1356"/>
                    </a:lnTo>
                    <a:lnTo>
                      <a:pt x="1380" y="1363"/>
                    </a:lnTo>
                    <a:lnTo>
                      <a:pt x="1356" y="1372"/>
                    </a:lnTo>
                    <a:lnTo>
                      <a:pt x="1346" y="1376"/>
                    </a:lnTo>
                    <a:lnTo>
                      <a:pt x="1335" y="1382"/>
                    </a:lnTo>
                    <a:lnTo>
                      <a:pt x="1335" y="1382"/>
                    </a:lnTo>
                    <a:close/>
                    <a:moveTo>
                      <a:pt x="488" y="1431"/>
                    </a:moveTo>
                    <a:lnTo>
                      <a:pt x="488" y="1431"/>
                    </a:lnTo>
                    <a:lnTo>
                      <a:pt x="494" y="1439"/>
                    </a:lnTo>
                    <a:lnTo>
                      <a:pt x="501" y="1446"/>
                    </a:lnTo>
                    <a:lnTo>
                      <a:pt x="515" y="1459"/>
                    </a:lnTo>
                    <a:lnTo>
                      <a:pt x="530" y="1473"/>
                    </a:lnTo>
                    <a:lnTo>
                      <a:pt x="537" y="1481"/>
                    </a:lnTo>
                    <a:lnTo>
                      <a:pt x="544" y="1488"/>
                    </a:lnTo>
                    <a:lnTo>
                      <a:pt x="544" y="1488"/>
                    </a:lnTo>
                    <a:lnTo>
                      <a:pt x="543" y="1481"/>
                    </a:lnTo>
                    <a:lnTo>
                      <a:pt x="542" y="1476"/>
                    </a:lnTo>
                    <a:lnTo>
                      <a:pt x="540" y="1469"/>
                    </a:lnTo>
                    <a:lnTo>
                      <a:pt x="540" y="1460"/>
                    </a:lnTo>
                    <a:lnTo>
                      <a:pt x="540" y="1460"/>
                    </a:lnTo>
                    <a:lnTo>
                      <a:pt x="516" y="1436"/>
                    </a:lnTo>
                    <a:lnTo>
                      <a:pt x="490" y="1415"/>
                    </a:lnTo>
                    <a:lnTo>
                      <a:pt x="490" y="1415"/>
                    </a:lnTo>
                    <a:lnTo>
                      <a:pt x="491" y="1419"/>
                    </a:lnTo>
                    <a:lnTo>
                      <a:pt x="490" y="1424"/>
                    </a:lnTo>
                    <a:lnTo>
                      <a:pt x="488" y="1431"/>
                    </a:lnTo>
                    <a:lnTo>
                      <a:pt x="488" y="1431"/>
                    </a:lnTo>
                    <a:close/>
                    <a:moveTo>
                      <a:pt x="525" y="1550"/>
                    </a:moveTo>
                    <a:lnTo>
                      <a:pt x="525" y="1550"/>
                    </a:lnTo>
                    <a:lnTo>
                      <a:pt x="542" y="1565"/>
                    </a:lnTo>
                    <a:lnTo>
                      <a:pt x="550" y="1573"/>
                    </a:lnTo>
                    <a:lnTo>
                      <a:pt x="558" y="1577"/>
                    </a:lnTo>
                    <a:lnTo>
                      <a:pt x="558" y="1577"/>
                    </a:lnTo>
                    <a:lnTo>
                      <a:pt x="556" y="1560"/>
                    </a:lnTo>
                    <a:lnTo>
                      <a:pt x="553" y="1542"/>
                    </a:lnTo>
                    <a:lnTo>
                      <a:pt x="550" y="1523"/>
                    </a:lnTo>
                    <a:lnTo>
                      <a:pt x="547" y="1514"/>
                    </a:lnTo>
                    <a:lnTo>
                      <a:pt x="544" y="1504"/>
                    </a:lnTo>
                    <a:lnTo>
                      <a:pt x="544" y="1504"/>
                    </a:lnTo>
                    <a:lnTo>
                      <a:pt x="530" y="1491"/>
                    </a:lnTo>
                    <a:lnTo>
                      <a:pt x="518" y="1477"/>
                    </a:lnTo>
                    <a:lnTo>
                      <a:pt x="505" y="1463"/>
                    </a:lnTo>
                    <a:lnTo>
                      <a:pt x="490" y="1450"/>
                    </a:lnTo>
                    <a:lnTo>
                      <a:pt x="490" y="1450"/>
                    </a:lnTo>
                    <a:lnTo>
                      <a:pt x="490" y="1466"/>
                    </a:lnTo>
                    <a:lnTo>
                      <a:pt x="491" y="1480"/>
                    </a:lnTo>
                    <a:lnTo>
                      <a:pt x="494" y="1494"/>
                    </a:lnTo>
                    <a:lnTo>
                      <a:pt x="498" y="1507"/>
                    </a:lnTo>
                    <a:lnTo>
                      <a:pt x="502" y="1518"/>
                    </a:lnTo>
                    <a:lnTo>
                      <a:pt x="509" y="1529"/>
                    </a:lnTo>
                    <a:lnTo>
                      <a:pt x="516" y="1540"/>
                    </a:lnTo>
                    <a:lnTo>
                      <a:pt x="525" y="1550"/>
                    </a:lnTo>
                    <a:lnTo>
                      <a:pt x="525" y="1550"/>
                    </a:lnTo>
                    <a:close/>
                    <a:moveTo>
                      <a:pt x="1521" y="1662"/>
                    </a:moveTo>
                    <a:lnTo>
                      <a:pt x="1521" y="1662"/>
                    </a:lnTo>
                    <a:lnTo>
                      <a:pt x="1527" y="1662"/>
                    </a:lnTo>
                    <a:lnTo>
                      <a:pt x="1533" y="1662"/>
                    </a:lnTo>
                    <a:lnTo>
                      <a:pt x="1533" y="1662"/>
                    </a:lnTo>
                    <a:lnTo>
                      <a:pt x="1538" y="1660"/>
                    </a:lnTo>
                    <a:lnTo>
                      <a:pt x="1544" y="1655"/>
                    </a:lnTo>
                    <a:lnTo>
                      <a:pt x="1551" y="1647"/>
                    </a:lnTo>
                    <a:lnTo>
                      <a:pt x="1558" y="1636"/>
                    </a:lnTo>
                    <a:lnTo>
                      <a:pt x="1565" y="1624"/>
                    </a:lnTo>
                    <a:lnTo>
                      <a:pt x="1565" y="1624"/>
                    </a:lnTo>
                    <a:lnTo>
                      <a:pt x="1580" y="1605"/>
                    </a:lnTo>
                    <a:lnTo>
                      <a:pt x="1593" y="1584"/>
                    </a:lnTo>
                    <a:lnTo>
                      <a:pt x="1593" y="1584"/>
                    </a:lnTo>
                    <a:lnTo>
                      <a:pt x="1590" y="1568"/>
                    </a:lnTo>
                    <a:lnTo>
                      <a:pt x="1589" y="1551"/>
                    </a:lnTo>
                    <a:lnTo>
                      <a:pt x="1589" y="1543"/>
                    </a:lnTo>
                    <a:lnTo>
                      <a:pt x="1590" y="1533"/>
                    </a:lnTo>
                    <a:lnTo>
                      <a:pt x="1593" y="1526"/>
                    </a:lnTo>
                    <a:lnTo>
                      <a:pt x="1597" y="1518"/>
                    </a:lnTo>
                    <a:lnTo>
                      <a:pt x="1597" y="1518"/>
                    </a:lnTo>
                    <a:lnTo>
                      <a:pt x="1596" y="1511"/>
                    </a:lnTo>
                    <a:lnTo>
                      <a:pt x="1594" y="1505"/>
                    </a:lnTo>
                    <a:lnTo>
                      <a:pt x="1592" y="1502"/>
                    </a:lnTo>
                    <a:lnTo>
                      <a:pt x="1589" y="1500"/>
                    </a:lnTo>
                    <a:lnTo>
                      <a:pt x="1585" y="1498"/>
                    </a:lnTo>
                    <a:lnTo>
                      <a:pt x="1579" y="1497"/>
                    </a:lnTo>
                    <a:lnTo>
                      <a:pt x="1565" y="1495"/>
                    </a:lnTo>
                    <a:lnTo>
                      <a:pt x="1565" y="1495"/>
                    </a:lnTo>
                    <a:lnTo>
                      <a:pt x="1554" y="1494"/>
                    </a:lnTo>
                    <a:lnTo>
                      <a:pt x="1544" y="1491"/>
                    </a:lnTo>
                    <a:lnTo>
                      <a:pt x="1534" y="1488"/>
                    </a:lnTo>
                    <a:lnTo>
                      <a:pt x="1527" y="1483"/>
                    </a:lnTo>
                    <a:lnTo>
                      <a:pt x="1527" y="1483"/>
                    </a:lnTo>
                    <a:lnTo>
                      <a:pt x="1520" y="1474"/>
                    </a:lnTo>
                    <a:lnTo>
                      <a:pt x="1514" y="1466"/>
                    </a:lnTo>
                    <a:lnTo>
                      <a:pt x="1509" y="1460"/>
                    </a:lnTo>
                    <a:lnTo>
                      <a:pt x="1505" y="1457"/>
                    </a:lnTo>
                    <a:lnTo>
                      <a:pt x="1500" y="1456"/>
                    </a:lnTo>
                    <a:lnTo>
                      <a:pt x="1500" y="1456"/>
                    </a:lnTo>
                    <a:lnTo>
                      <a:pt x="1491" y="1455"/>
                    </a:lnTo>
                    <a:lnTo>
                      <a:pt x="1482" y="1455"/>
                    </a:lnTo>
                    <a:lnTo>
                      <a:pt x="1475" y="1456"/>
                    </a:lnTo>
                    <a:lnTo>
                      <a:pt x="1467" y="1459"/>
                    </a:lnTo>
                    <a:lnTo>
                      <a:pt x="1451" y="1464"/>
                    </a:lnTo>
                    <a:lnTo>
                      <a:pt x="1437" y="1473"/>
                    </a:lnTo>
                    <a:lnTo>
                      <a:pt x="1437" y="1473"/>
                    </a:lnTo>
                    <a:lnTo>
                      <a:pt x="1440" y="1474"/>
                    </a:lnTo>
                    <a:lnTo>
                      <a:pt x="1441" y="1477"/>
                    </a:lnTo>
                    <a:lnTo>
                      <a:pt x="1443" y="1484"/>
                    </a:lnTo>
                    <a:lnTo>
                      <a:pt x="1443" y="1491"/>
                    </a:lnTo>
                    <a:lnTo>
                      <a:pt x="1444" y="1494"/>
                    </a:lnTo>
                    <a:lnTo>
                      <a:pt x="1446" y="1497"/>
                    </a:lnTo>
                    <a:lnTo>
                      <a:pt x="1446" y="1497"/>
                    </a:lnTo>
                    <a:lnTo>
                      <a:pt x="1451" y="1494"/>
                    </a:lnTo>
                    <a:lnTo>
                      <a:pt x="1458" y="1494"/>
                    </a:lnTo>
                    <a:lnTo>
                      <a:pt x="1465" y="1494"/>
                    </a:lnTo>
                    <a:lnTo>
                      <a:pt x="1472" y="1495"/>
                    </a:lnTo>
                    <a:lnTo>
                      <a:pt x="1479" y="1498"/>
                    </a:lnTo>
                    <a:lnTo>
                      <a:pt x="1484" y="1502"/>
                    </a:lnTo>
                    <a:lnTo>
                      <a:pt x="1488" y="1508"/>
                    </a:lnTo>
                    <a:lnTo>
                      <a:pt x="1489" y="1516"/>
                    </a:lnTo>
                    <a:lnTo>
                      <a:pt x="1489" y="1516"/>
                    </a:lnTo>
                    <a:lnTo>
                      <a:pt x="1485" y="1521"/>
                    </a:lnTo>
                    <a:lnTo>
                      <a:pt x="1479" y="1525"/>
                    </a:lnTo>
                    <a:lnTo>
                      <a:pt x="1468" y="1532"/>
                    </a:lnTo>
                    <a:lnTo>
                      <a:pt x="1457" y="1539"/>
                    </a:lnTo>
                    <a:lnTo>
                      <a:pt x="1451" y="1543"/>
                    </a:lnTo>
                    <a:lnTo>
                      <a:pt x="1447" y="1549"/>
                    </a:lnTo>
                    <a:lnTo>
                      <a:pt x="1447" y="1549"/>
                    </a:lnTo>
                    <a:lnTo>
                      <a:pt x="1472" y="1558"/>
                    </a:lnTo>
                    <a:lnTo>
                      <a:pt x="1498" y="1568"/>
                    </a:lnTo>
                    <a:lnTo>
                      <a:pt x="1509" y="1574"/>
                    </a:lnTo>
                    <a:lnTo>
                      <a:pt x="1520" y="1581"/>
                    </a:lnTo>
                    <a:lnTo>
                      <a:pt x="1530" y="1588"/>
                    </a:lnTo>
                    <a:lnTo>
                      <a:pt x="1538" y="1596"/>
                    </a:lnTo>
                    <a:lnTo>
                      <a:pt x="1538" y="1596"/>
                    </a:lnTo>
                    <a:lnTo>
                      <a:pt x="1542" y="1608"/>
                    </a:lnTo>
                    <a:lnTo>
                      <a:pt x="1542" y="1617"/>
                    </a:lnTo>
                    <a:lnTo>
                      <a:pt x="1538" y="1626"/>
                    </a:lnTo>
                    <a:lnTo>
                      <a:pt x="1534" y="1633"/>
                    </a:lnTo>
                    <a:lnTo>
                      <a:pt x="1526" y="1637"/>
                    </a:lnTo>
                    <a:lnTo>
                      <a:pt x="1517" y="1640"/>
                    </a:lnTo>
                    <a:lnTo>
                      <a:pt x="1507" y="1641"/>
                    </a:lnTo>
                    <a:lnTo>
                      <a:pt x="1498" y="1640"/>
                    </a:lnTo>
                    <a:lnTo>
                      <a:pt x="1498" y="1640"/>
                    </a:lnTo>
                    <a:lnTo>
                      <a:pt x="1495" y="1644"/>
                    </a:lnTo>
                    <a:lnTo>
                      <a:pt x="1493" y="1648"/>
                    </a:lnTo>
                    <a:lnTo>
                      <a:pt x="1492" y="1653"/>
                    </a:lnTo>
                    <a:lnTo>
                      <a:pt x="1491" y="1657"/>
                    </a:lnTo>
                    <a:lnTo>
                      <a:pt x="1491" y="1657"/>
                    </a:lnTo>
                    <a:lnTo>
                      <a:pt x="1493" y="1661"/>
                    </a:lnTo>
                    <a:lnTo>
                      <a:pt x="1498" y="1665"/>
                    </a:lnTo>
                    <a:lnTo>
                      <a:pt x="1500" y="1671"/>
                    </a:lnTo>
                    <a:lnTo>
                      <a:pt x="1506" y="1674"/>
                    </a:lnTo>
                    <a:lnTo>
                      <a:pt x="1506" y="1674"/>
                    </a:lnTo>
                    <a:lnTo>
                      <a:pt x="1513" y="1667"/>
                    </a:lnTo>
                    <a:lnTo>
                      <a:pt x="1517" y="1664"/>
                    </a:lnTo>
                    <a:lnTo>
                      <a:pt x="1521" y="1662"/>
                    </a:lnTo>
                    <a:lnTo>
                      <a:pt x="1521" y="1662"/>
                    </a:lnTo>
                    <a:close/>
                    <a:moveTo>
                      <a:pt x="1462" y="1504"/>
                    </a:moveTo>
                    <a:lnTo>
                      <a:pt x="1462" y="1504"/>
                    </a:lnTo>
                    <a:lnTo>
                      <a:pt x="1436" y="1519"/>
                    </a:lnTo>
                    <a:lnTo>
                      <a:pt x="1406" y="1537"/>
                    </a:lnTo>
                    <a:lnTo>
                      <a:pt x="1377" y="1557"/>
                    </a:lnTo>
                    <a:lnTo>
                      <a:pt x="1349" y="1573"/>
                    </a:lnTo>
                    <a:lnTo>
                      <a:pt x="1349" y="1573"/>
                    </a:lnTo>
                    <a:lnTo>
                      <a:pt x="1352" y="1577"/>
                    </a:lnTo>
                    <a:lnTo>
                      <a:pt x="1354" y="1581"/>
                    </a:lnTo>
                    <a:lnTo>
                      <a:pt x="1361" y="1587"/>
                    </a:lnTo>
                    <a:lnTo>
                      <a:pt x="1361" y="1587"/>
                    </a:lnTo>
                    <a:lnTo>
                      <a:pt x="1391" y="1567"/>
                    </a:lnTo>
                    <a:lnTo>
                      <a:pt x="1420" y="1550"/>
                    </a:lnTo>
                    <a:lnTo>
                      <a:pt x="1448" y="1533"/>
                    </a:lnTo>
                    <a:lnTo>
                      <a:pt x="1462" y="1523"/>
                    </a:lnTo>
                    <a:lnTo>
                      <a:pt x="1475" y="1512"/>
                    </a:lnTo>
                    <a:lnTo>
                      <a:pt x="1475" y="1512"/>
                    </a:lnTo>
                    <a:lnTo>
                      <a:pt x="1472" y="1508"/>
                    </a:lnTo>
                    <a:lnTo>
                      <a:pt x="1469" y="1505"/>
                    </a:lnTo>
                    <a:lnTo>
                      <a:pt x="1465" y="1504"/>
                    </a:lnTo>
                    <a:lnTo>
                      <a:pt x="1462" y="1504"/>
                    </a:lnTo>
                    <a:lnTo>
                      <a:pt x="1462" y="1504"/>
                    </a:lnTo>
                    <a:close/>
                    <a:moveTo>
                      <a:pt x="1434" y="1554"/>
                    </a:moveTo>
                    <a:lnTo>
                      <a:pt x="1434" y="1554"/>
                    </a:lnTo>
                    <a:lnTo>
                      <a:pt x="1416" y="1564"/>
                    </a:lnTo>
                    <a:lnTo>
                      <a:pt x="1398" y="1575"/>
                    </a:lnTo>
                    <a:lnTo>
                      <a:pt x="1380" y="1585"/>
                    </a:lnTo>
                    <a:lnTo>
                      <a:pt x="1371" y="1592"/>
                    </a:lnTo>
                    <a:lnTo>
                      <a:pt x="1363" y="1598"/>
                    </a:lnTo>
                    <a:lnTo>
                      <a:pt x="1363" y="1598"/>
                    </a:lnTo>
                    <a:lnTo>
                      <a:pt x="1399" y="1596"/>
                    </a:lnTo>
                    <a:lnTo>
                      <a:pt x="1436" y="1596"/>
                    </a:lnTo>
                    <a:lnTo>
                      <a:pt x="1474" y="1595"/>
                    </a:lnTo>
                    <a:lnTo>
                      <a:pt x="1514" y="1592"/>
                    </a:lnTo>
                    <a:lnTo>
                      <a:pt x="1514" y="1592"/>
                    </a:lnTo>
                    <a:lnTo>
                      <a:pt x="1507" y="1587"/>
                    </a:lnTo>
                    <a:lnTo>
                      <a:pt x="1498" y="1580"/>
                    </a:lnTo>
                    <a:lnTo>
                      <a:pt x="1488" y="1575"/>
                    </a:lnTo>
                    <a:lnTo>
                      <a:pt x="1478" y="1571"/>
                    </a:lnTo>
                    <a:lnTo>
                      <a:pt x="1455" y="1563"/>
                    </a:lnTo>
                    <a:lnTo>
                      <a:pt x="1434" y="1554"/>
                    </a:lnTo>
                    <a:lnTo>
                      <a:pt x="1434" y="1554"/>
                    </a:lnTo>
                    <a:close/>
                    <a:moveTo>
                      <a:pt x="1300" y="1584"/>
                    </a:moveTo>
                    <a:lnTo>
                      <a:pt x="1300" y="1584"/>
                    </a:lnTo>
                    <a:lnTo>
                      <a:pt x="1250" y="1582"/>
                    </a:lnTo>
                    <a:lnTo>
                      <a:pt x="1200" y="1581"/>
                    </a:lnTo>
                    <a:lnTo>
                      <a:pt x="1147" y="1578"/>
                    </a:lnTo>
                    <a:lnTo>
                      <a:pt x="1092" y="1578"/>
                    </a:lnTo>
                    <a:lnTo>
                      <a:pt x="1092" y="1578"/>
                    </a:lnTo>
                    <a:lnTo>
                      <a:pt x="1051" y="1577"/>
                    </a:lnTo>
                    <a:lnTo>
                      <a:pt x="1009" y="1575"/>
                    </a:lnTo>
                    <a:lnTo>
                      <a:pt x="967" y="1571"/>
                    </a:lnTo>
                    <a:lnTo>
                      <a:pt x="926" y="1568"/>
                    </a:lnTo>
                    <a:lnTo>
                      <a:pt x="926" y="1568"/>
                    </a:lnTo>
                    <a:lnTo>
                      <a:pt x="887" y="1564"/>
                    </a:lnTo>
                    <a:lnTo>
                      <a:pt x="846" y="1563"/>
                    </a:lnTo>
                    <a:lnTo>
                      <a:pt x="766" y="1561"/>
                    </a:lnTo>
                    <a:lnTo>
                      <a:pt x="620" y="1563"/>
                    </a:lnTo>
                    <a:lnTo>
                      <a:pt x="620" y="1563"/>
                    </a:lnTo>
                    <a:lnTo>
                      <a:pt x="613" y="1565"/>
                    </a:lnTo>
                    <a:lnTo>
                      <a:pt x="605" y="1568"/>
                    </a:lnTo>
                    <a:lnTo>
                      <a:pt x="598" y="1573"/>
                    </a:lnTo>
                    <a:lnTo>
                      <a:pt x="595" y="1574"/>
                    </a:lnTo>
                    <a:lnTo>
                      <a:pt x="595" y="1577"/>
                    </a:lnTo>
                    <a:lnTo>
                      <a:pt x="595" y="1577"/>
                    </a:lnTo>
                    <a:lnTo>
                      <a:pt x="636" y="1574"/>
                    </a:lnTo>
                    <a:lnTo>
                      <a:pt x="675" y="1571"/>
                    </a:lnTo>
                    <a:lnTo>
                      <a:pt x="749" y="1571"/>
                    </a:lnTo>
                    <a:lnTo>
                      <a:pt x="822" y="1571"/>
                    </a:lnTo>
                    <a:lnTo>
                      <a:pt x="895" y="1571"/>
                    </a:lnTo>
                    <a:lnTo>
                      <a:pt x="895" y="1571"/>
                    </a:lnTo>
                    <a:lnTo>
                      <a:pt x="909" y="1571"/>
                    </a:lnTo>
                    <a:lnTo>
                      <a:pt x="922" y="1573"/>
                    </a:lnTo>
                    <a:lnTo>
                      <a:pt x="936" y="1575"/>
                    </a:lnTo>
                    <a:lnTo>
                      <a:pt x="950" y="1577"/>
                    </a:lnTo>
                    <a:lnTo>
                      <a:pt x="950" y="1577"/>
                    </a:lnTo>
                    <a:lnTo>
                      <a:pt x="981" y="1575"/>
                    </a:lnTo>
                    <a:lnTo>
                      <a:pt x="1017" y="1577"/>
                    </a:lnTo>
                    <a:lnTo>
                      <a:pt x="1017" y="1577"/>
                    </a:lnTo>
                    <a:lnTo>
                      <a:pt x="1041" y="1578"/>
                    </a:lnTo>
                    <a:lnTo>
                      <a:pt x="1064" y="1582"/>
                    </a:lnTo>
                    <a:lnTo>
                      <a:pt x="1086" y="1585"/>
                    </a:lnTo>
                    <a:lnTo>
                      <a:pt x="1110" y="1588"/>
                    </a:lnTo>
                    <a:lnTo>
                      <a:pt x="1110" y="1588"/>
                    </a:lnTo>
                    <a:lnTo>
                      <a:pt x="1131" y="1588"/>
                    </a:lnTo>
                    <a:lnTo>
                      <a:pt x="1154" y="1587"/>
                    </a:lnTo>
                    <a:lnTo>
                      <a:pt x="1175" y="1587"/>
                    </a:lnTo>
                    <a:lnTo>
                      <a:pt x="1194" y="1589"/>
                    </a:lnTo>
                    <a:lnTo>
                      <a:pt x="1194" y="1589"/>
                    </a:lnTo>
                    <a:lnTo>
                      <a:pt x="1221" y="1592"/>
                    </a:lnTo>
                    <a:lnTo>
                      <a:pt x="1249" y="1595"/>
                    </a:lnTo>
                    <a:lnTo>
                      <a:pt x="1300" y="1596"/>
                    </a:lnTo>
                    <a:lnTo>
                      <a:pt x="1300" y="1596"/>
                    </a:lnTo>
                    <a:lnTo>
                      <a:pt x="1311" y="1598"/>
                    </a:lnTo>
                    <a:lnTo>
                      <a:pt x="1323" y="1598"/>
                    </a:lnTo>
                    <a:lnTo>
                      <a:pt x="1331" y="1598"/>
                    </a:lnTo>
                    <a:lnTo>
                      <a:pt x="1336" y="1596"/>
                    </a:lnTo>
                    <a:lnTo>
                      <a:pt x="1342" y="1594"/>
                    </a:lnTo>
                    <a:lnTo>
                      <a:pt x="1345" y="1589"/>
                    </a:lnTo>
                    <a:lnTo>
                      <a:pt x="1345" y="1589"/>
                    </a:lnTo>
                    <a:lnTo>
                      <a:pt x="1335" y="1585"/>
                    </a:lnTo>
                    <a:lnTo>
                      <a:pt x="1323" y="1584"/>
                    </a:lnTo>
                    <a:lnTo>
                      <a:pt x="1300" y="1584"/>
                    </a:lnTo>
                    <a:lnTo>
                      <a:pt x="1300" y="1584"/>
                    </a:lnTo>
                    <a:close/>
                    <a:moveTo>
                      <a:pt x="1406" y="1605"/>
                    </a:moveTo>
                    <a:lnTo>
                      <a:pt x="1406" y="1605"/>
                    </a:lnTo>
                    <a:lnTo>
                      <a:pt x="1385" y="1608"/>
                    </a:lnTo>
                    <a:lnTo>
                      <a:pt x="1364" y="1609"/>
                    </a:lnTo>
                    <a:lnTo>
                      <a:pt x="1343" y="1609"/>
                    </a:lnTo>
                    <a:lnTo>
                      <a:pt x="1322" y="1609"/>
                    </a:lnTo>
                    <a:lnTo>
                      <a:pt x="1281" y="1606"/>
                    </a:lnTo>
                    <a:lnTo>
                      <a:pt x="1245" y="1603"/>
                    </a:lnTo>
                    <a:lnTo>
                      <a:pt x="1245" y="1603"/>
                    </a:lnTo>
                    <a:lnTo>
                      <a:pt x="1231" y="1603"/>
                    </a:lnTo>
                    <a:lnTo>
                      <a:pt x="1217" y="1602"/>
                    </a:lnTo>
                    <a:lnTo>
                      <a:pt x="1189" y="1598"/>
                    </a:lnTo>
                    <a:lnTo>
                      <a:pt x="1189" y="1598"/>
                    </a:lnTo>
                    <a:lnTo>
                      <a:pt x="1158" y="1596"/>
                    </a:lnTo>
                    <a:lnTo>
                      <a:pt x="1124" y="1596"/>
                    </a:lnTo>
                    <a:lnTo>
                      <a:pt x="1090" y="1595"/>
                    </a:lnTo>
                    <a:lnTo>
                      <a:pt x="1057" y="1592"/>
                    </a:lnTo>
                    <a:lnTo>
                      <a:pt x="1057" y="1592"/>
                    </a:lnTo>
                    <a:lnTo>
                      <a:pt x="988" y="1588"/>
                    </a:lnTo>
                    <a:lnTo>
                      <a:pt x="956" y="1587"/>
                    </a:lnTo>
                    <a:lnTo>
                      <a:pt x="923" y="1582"/>
                    </a:lnTo>
                    <a:lnTo>
                      <a:pt x="923" y="1582"/>
                    </a:lnTo>
                    <a:lnTo>
                      <a:pt x="915" y="1585"/>
                    </a:lnTo>
                    <a:lnTo>
                      <a:pt x="907" y="1587"/>
                    </a:lnTo>
                    <a:lnTo>
                      <a:pt x="898" y="1587"/>
                    </a:lnTo>
                    <a:lnTo>
                      <a:pt x="890" y="1585"/>
                    </a:lnTo>
                    <a:lnTo>
                      <a:pt x="870" y="1584"/>
                    </a:lnTo>
                    <a:lnTo>
                      <a:pt x="852" y="1582"/>
                    </a:lnTo>
                    <a:lnTo>
                      <a:pt x="852" y="1582"/>
                    </a:lnTo>
                    <a:lnTo>
                      <a:pt x="845" y="1582"/>
                    </a:lnTo>
                    <a:lnTo>
                      <a:pt x="836" y="1585"/>
                    </a:lnTo>
                    <a:lnTo>
                      <a:pt x="836" y="1585"/>
                    </a:lnTo>
                    <a:lnTo>
                      <a:pt x="820" y="1584"/>
                    </a:lnTo>
                    <a:lnTo>
                      <a:pt x="803" y="1582"/>
                    </a:lnTo>
                    <a:lnTo>
                      <a:pt x="803" y="1582"/>
                    </a:lnTo>
                    <a:lnTo>
                      <a:pt x="756" y="1580"/>
                    </a:lnTo>
                    <a:lnTo>
                      <a:pt x="710" y="1580"/>
                    </a:lnTo>
                    <a:lnTo>
                      <a:pt x="662" y="1581"/>
                    </a:lnTo>
                    <a:lnTo>
                      <a:pt x="615" y="1585"/>
                    </a:lnTo>
                    <a:lnTo>
                      <a:pt x="615" y="1585"/>
                    </a:lnTo>
                    <a:lnTo>
                      <a:pt x="599" y="1585"/>
                    </a:lnTo>
                    <a:lnTo>
                      <a:pt x="585" y="1585"/>
                    </a:lnTo>
                    <a:lnTo>
                      <a:pt x="571" y="1587"/>
                    </a:lnTo>
                    <a:lnTo>
                      <a:pt x="565" y="1588"/>
                    </a:lnTo>
                    <a:lnTo>
                      <a:pt x="560" y="1591"/>
                    </a:lnTo>
                    <a:lnTo>
                      <a:pt x="560" y="1591"/>
                    </a:lnTo>
                    <a:lnTo>
                      <a:pt x="556" y="1594"/>
                    </a:lnTo>
                    <a:lnTo>
                      <a:pt x="553" y="1598"/>
                    </a:lnTo>
                    <a:lnTo>
                      <a:pt x="550" y="1602"/>
                    </a:lnTo>
                    <a:lnTo>
                      <a:pt x="547" y="1608"/>
                    </a:lnTo>
                    <a:lnTo>
                      <a:pt x="546" y="1619"/>
                    </a:lnTo>
                    <a:lnTo>
                      <a:pt x="546" y="1629"/>
                    </a:lnTo>
                    <a:lnTo>
                      <a:pt x="546" y="1629"/>
                    </a:lnTo>
                    <a:lnTo>
                      <a:pt x="577" y="1619"/>
                    </a:lnTo>
                    <a:lnTo>
                      <a:pt x="605" y="1609"/>
                    </a:lnTo>
                    <a:lnTo>
                      <a:pt x="620" y="1605"/>
                    </a:lnTo>
                    <a:lnTo>
                      <a:pt x="634" y="1602"/>
                    </a:lnTo>
                    <a:lnTo>
                      <a:pt x="650" y="1599"/>
                    </a:lnTo>
                    <a:lnTo>
                      <a:pt x="665" y="1598"/>
                    </a:lnTo>
                    <a:lnTo>
                      <a:pt x="665" y="1598"/>
                    </a:lnTo>
                    <a:lnTo>
                      <a:pt x="674" y="1595"/>
                    </a:lnTo>
                    <a:lnTo>
                      <a:pt x="681" y="1592"/>
                    </a:lnTo>
                    <a:lnTo>
                      <a:pt x="681" y="1592"/>
                    </a:lnTo>
                    <a:lnTo>
                      <a:pt x="713" y="1589"/>
                    </a:lnTo>
                    <a:lnTo>
                      <a:pt x="747" y="1587"/>
                    </a:lnTo>
                    <a:lnTo>
                      <a:pt x="779" y="1587"/>
                    </a:lnTo>
                    <a:lnTo>
                      <a:pt x="813" y="1589"/>
                    </a:lnTo>
                    <a:lnTo>
                      <a:pt x="845" y="1592"/>
                    </a:lnTo>
                    <a:lnTo>
                      <a:pt x="876" y="1596"/>
                    </a:lnTo>
                    <a:lnTo>
                      <a:pt x="905" y="1602"/>
                    </a:lnTo>
                    <a:lnTo>
                      <a:pt x="935" y="1609"/>
                    </a:lnTo>
                    <a:lnTo>
                      <a:pt x="935" y="1609"/>
                    </a:lnTo>
                    <a:lnTo>
                      <a:pt x="944" y="1608"/>
                    </a:lnTo>
                    <a:lnTo>
                      <a:pt x="956" y="1606"/>
                    </a:lnTo>
                    <a:lnTo>
                      <a:pt x="968" y="1605"/>
                    </a:lnTo>
                    <a:lnTo>
                      <a:pt x="981" y="1606"/>
                    </a:lnTo>
                    <a:lnTo>
                      <a:pt x="1006" y="1609"/>
                    </a:lnTo>
                    <a:lnTo>
                      <a:pt x="1033" y="1610"/>
                    </a:lnTo>
                    <a:lnTo>
                      <a:pt x="1033" y="1610"/>
                    </a:lnTo>
                    <a:lnTo>
                      <a:pt x="1078" y="1612"/>
                    </a:lnTo>
                    <a:lnTo>
                      <a:pt x="1123" y="1613"/>
                    </a:lnTo>
                    <a:lnTo>
                      <a:pt x="1123" y="1613"/>
                    </a:lnTo>
                    <a:lnTo>
                      <a:pt x="1162" y="1616"/>
                    </a:lnTo>
                    <a:lnTo>
                      <a:pt x="1201" y="1620"/>
                    </a:lnTo>
                    <a:lnTo>
                      <a:pt x="1242" y="1624"/>
                    </a:lnTo>
                    <a:lnTo>
                      <a:pt x="1281" y="1626"/>
                    </a:lnTo>
                    <a:lnTo>
                      <a:pt x="1281" y="1626"/>
                    </a:lnTo>
                    <a:lnTo>
                      <a:pt x="1309" y="1626"/>
                    </a:lnTo>
                    <a:lnTo>
                      <a:pt x="1338" y="1626"/>
                    </a:lnTo>
                    <a:lnTo>
                      <a:pt x="1364" y="1626"/>
                    </a:lnTo>
                    <a:lnTo>
                      <a:pt x="1389" y="1626"/>
                    </a:lnTo>
                    <a:lnTo>
                      <a:pt x="1389" y="1626"/>
                    </a:lnTo>
                    <a:lnTo>
                      <a:pt x="1418" y="1629"/>
                    </a:lnTo>
                    <a:lnTo>
                      <a:pt x="1446" y="1631"/>
                    </a:lnTo>
                    <a:lnTo>
                      <a:pt x="1446" y="1631"/>
                    </a:lnTo>
                    <a:lnTo>
                      <a:pt x="1462" y="1633"/>
                    </a:lnTo>
                    <a:lnTo>
                      <a:pt x="1489" y="1631"/>
                    </a:lnTo>
                    <a:lnTo>
                      <a:pt x="1513" y="1630"/>
                    </a:lnTo>
                    <a:lnTo>
                      <a:pt x="1523" y="1627"/>
                    </a:lnTo>
                    <a:lnTo>
                      <a:pt x="1527" y="1624"/>
                    </a:lnTo>
                    <a:lnTo>
                      <a:pt x="1527" y="1624"/>
                    </a:lnTo>
                    <a:lnTo>
                      <a:pt x="1530" y="1622"/>
                    </a:lnTo>
                    <a:lnTo>
                      <a:pt x="1530" y="1619"/>
                    </a:lnTo>
                    <a:lnTo>
                      <a:pt x="1530" y="1613"/>
                    </a:lnTo>
                    <a:lnTo>
                      <a:pt x="1527" y="1608"/>
                    </a:lnTo>
                    <a:lnTo>
                      <a:pt x="1526" y="1602"/>
                    </a:lnTo>
                    <a:lnTo>
                      <a:pt x="1526" y="1602"/>
                    </a:lnTo>
                    <a:lnTo>
                      <a:pt x="1464" y="1606"/>
                    </a:lnTo>
                    <a:lnTo>
                      <a:pt x="1433" y="1608"/>
                    </a:lnTo>
                    <a:lnTo>
                      <a:pt x="1419" y="1606"/>
                    </a:lnTo>
                    <a:lnTo>
                      <a:pt x="1406" y="1605"/>
                    </a:lnTo>
                    <a:lnTo>
                      <a:pt x="1406" y="1605"/>
                    </a:lnTo>
                    <a:close/>
                    <a:moveTo>
                      <a:pt x="487" y="1846"/>
                    </a:moveTo>
                    <a:lnTo>
                      <a:pt x="487" y="1846"/>
                    </a:lnTo>
                    <a:lnTo>
                      <a:pt x="523" y="1860"/>
                    </a:lnTo>
                    <a:lnTo>
                      <a:pt x="542" y="1866"/>
                    </a:lnTo>
                    <a:lnTo>
                      <a:pt x="560" y="1872"/>
                    </a:lnTo>
                    <a:lnTo>
                      <a:pt x="577" y="1874"/>
                    </a:lnTo>
                    <a:lnTo>
                      <a:pt x="595" y="1877"/>
                    </a:lnTo>
                    <a:lnTo>
                      <a:pt x="613" y="1877"/>
                    </a:lnTo>
                    <a:lnTo>
                      <a:pt x="631" y="1877"/>
                    </a:lnTo>
                    <a:lnTo>
                      <a:pt x="631" y="1877"/>
                    </a:lnTo>
                    <a:lnTo>
                      <a:pt x="657" y="1873"/>
                    </a:lnTo>
                    <a:lnTo>
                      <a:pt x="682" y="1869"/>
                    </a:lnTo>
                    <a:lnTo>
                      <a:pt x="707" y="1862"/>
                    </a:lnTo>
                    <a:lnTo>
                      <a:pt x="732" y="1853"/>
                    </a:lnTo>
                    <a:lnTo>
                      <a:pt x="782" y="1836"/>
                    </a:lnTo>
                    <a:lnTo>
                      <a:pt x="807" y="1828"/>
                    </a:lnTo>
                    <a:lnTo>
                      <a:pt x="832" y="1821"/>
                    </a:lnTo>
                    <a:lnTo>
                      <a:pt x="832" y="1821"/>
                    </a:lnTo>
                    <a:lnTo>
                      <a:pt x="856" y="1815"/>
                    </a:lnTo>
                    <a:lnTo>
                      <a:pt x="878" y="1811"/>
                    </a:lnTo>
                    <a:lnTo>
                      <a:pt x="902" y="1808"/>
                    </a:lnTo>
                    <a:lnTo>
                      <a:pt x="926" y="1806"/>
                    </a:lnTo>
                    <a:lnTo>
                      <a:pt x="926" y="1806"/>
                    </a:lnTo>
                    <a:lnTo>
                      <a:pt x="949" y="1806"/>
                    </a:lnTo>
                    <a:lnTo>
                      <a:pt x="970" y="1807"/>
                    </a:lnTo>
                    <a:lnTo>
                      <a:pt x="1010" y="1811"/>
                    </a:lnTo>
                    <a:lnTo>
                      <a:pt x="1029" y="1814"/>
                    </a:lnTo>
                    <a:lnTo>
                      <a:pt x="1048" y="1815"/>
                    </a:lnTo>
                    <a:lnTo>
                      <a:pt x="1065" y="1815"/>
                    </a:lnTo>
                    <a:lnTo>
                      <a:pt x="1083" y="1813"/>
                    </a:lnTo>
                    <a:lnTo>
                      <a:pt x="1083" y="1813"/>
                    </a:lnTo>
                    <a:lnTo>
                      <a:pt x="1099" y="1800"/>
                    </a:lnTo>
                    <a:lnTo>
                      <a:pt x="1113" y="1786"/>
                    </a:lnTo>
                    <a:lnTo>
                      <a:pt x="1113" y="1786"/>
                    </a:lnTo>
                    <a:lnTo>
                      <a:pt x="1114" y="1779"/>
                    </a:lnTo>
                    <a:lnTo>
                      <a:pt x="1114" y="1772"/>
                    </a:lnTo>
                    <a:lnTo>
                      <a:pt x="1113" y="1758"/>
                    </a:lnTo>
                    <a:lnTo>
                      <a:pt x="1109" y="1744"/>
                    </a:lnTo>
                    <a:lnTo>
                      <a:pt x="1103" y="1731"/>
                    </a:lnTo>
                    <a:lnTo>
                      <a:pt x="1096" y="1720"/>
                    </a:lnTo>
                    <a:lnTo>
                      <a:pt x="1088" y="1709"/>
                    </a:lnTo>
                    <a:lnTo>
                      <a:pt x="1079" y="1700"/>
                    </a:lnTo>
                    <a:lnTo>
                      <a:pt x="1072" y="1693"/>
                    </a:lnTo>
                    <a:lnTo>
                      <a:pt x="1072" y="1693"/>
                    </a:lnTo>
                    <a:lnTo>
                      <a:pt x="1060" y="1682"/>
                    </a:lnTo>
                    <a:lnTo>
                      <a:pt x="1047" y="1672"/>
                    </a:lnTo>
                    <a:lnTo>
                      <a:pt x="1047" y="1672"/>
                    </a:lnTo>
                    <a:lnTo>
                      <a:pt x="1034" y="1664"/>
                    </a:lnTo>
                    <a:lnTo>
                      <a:pt x="1019" y="1655"/>
                    </a:lnTo>
                    <a:lnTo>
                      <a:pt x="989" y="1643"/>
                    </a:lnTo>
                    <a:lnTo>
                      <a:pt x="960" y="1630"/>
                    </a:lnTo>
                    <a:lnTo>
                      <a:pt x="946" y="1624"/>
                    </a:lnTo>
                    <a:lnTo>
                      <a:pt x="933" y="1617"/>
                    </a:lnTo>
                    <a:lnTo>
                      <a:pt x="933" y="1617"/>
                    </a:lnTo>
                    <a:lnTo>
                      <a:pt x="902" y="1612"/>
                    </a:lnTo>
                    <a:lnTo>
                      <a:pt x="871" y="1605"/>
                    </a:lnTo>
                    <a:lnTo>
                      <a:pt x="839" y="1601"/>
                    </a:lnTo>
                    <a:lnTo>
                      <a:pt x="807" y="1598"/>
                    </a:lnTo>
                    <a:lnTo>
                      <a:pt x="775" y="1596"/>
                    </a:lnTo>
                    <a:lnTo>
                      <a:pt x="741" y="1598"/>
                    </a:lnTo>
                    <a:lnTo>
                      <a:pt x="709" y="1599"/>
                    </a:lnTo>
                    <a:lnTo>
                      <a:pt x="675" y="1603"/>
                    </a:lnTo>
                    <a:lnTo>
                      <a:pt x="675" y="1603"/>
                    </a:lnTo>
                    <a:lnTo>
                      <a:pt x="648" y="1609"/>
                    </a:lnTo>
                    <a:lnTo>
                      <a:pt x="622" y="1616"/>
                    </a:lnTo>
                    <a:lnTo>
                      <a:pt x="598" y="1623"/>
                    </a:lnTo>
                    <a:lnTo>
                      <a:pt x="574" y="1631"/>
                    </a:lnTo>
                    <a:lnTo>
                      <a:pt x="551" y="1640"/>
                    </a:lnTo>
                    <a:lnTo>
                      <a:pt x="530" y="1650"/>
                    </a:lnTo>
                    <a:lnTo>
                      <a:pt x="509" y="1661"/>
                    </a:lnTo>
                    <a:lnTo>
                      <a:pt x="490" y="1674"/>
                    </a:lnTo>
                    <a:lnTo>
                      <a:pt x="490" y="1674"/>
                    </a:lnTo>
                    <a:lnTo>
                      <a:pt x="469" y="1689"/>
                    </a:lnTo>
                    <a:lnTo>
                      <a:pt x="448" y="1707"/>
                    </a:lnTo>
                    <a:lnTo>
                      <a:pt x="429" y="1726"/>
                    </a:lnTo>
                    <a:lnTo>
                      <a:pt x="412" y="1744"/>
                    </a:lnTo>
                    <a:lnTo>
                      <a:pt x="412" y="1744"/>
                    </a:lnTo>
                    <a:lnTo>
                      <a:pt x="412" y="1749"/>
                    </a:lnTo>
                    <a:lnTo>
                      <a:pt x="411" y="1754"/>
                    </a:lnTo>
                    <a:lnTo>
                      <a:pt x="405" y="1762"/>
                    </a:lnTo>
                    <a:lnTo>
                      <a:pt x="405" y="1762"/>
                    </a:lnTo>
                    <a:lnTo>
                      <a:pt x="407" y="1766"/>
                    </a:lnTo>
                    <a:lnTo>
                      <a:pt x="408" y="1770"/>
                    </a:lnTo>
                    <a:lnTo>
                      <a:pt x="410" y="1775"/>
                    </a:lnTo>
                    <a:lnTo>
                      <a:pt x="414" y="1778"/>
                    </a:lnTo>
                    <a:lnTo>
                      <a:pt x="414" y="1778"/>
                    </a:lnTo>
                    <a:lnTo>
                      <a:pt x="424" y="1761"/>
                    </a:lnTo>
                    <a:lnTo>
                      <a:pt x="429" y="1754"/>
                    </a:lnTo>
                    <a:lnTo>
                      <a:pt x="436" y="1747"/>
                    </a:lnTo>
                    <a:lnTo>
                      <a:pt x="443" y="1740"/>
                    </a:lnTo>
                    <a:lnTo>
                      <a:pt x="450" y="1734"/>
                    </a:lnTo>
                    <a:lnTo>
                      <a:pt x="460" y="1728"/>
                    </a:lnTo>
                    <a:lnTo>
                      <a:pt x="470" y="1726"/>
                    </a:lnTo>
                    <a:lnTo>
                      <a:pt x="470" y="1726"/>
                    </a:lnTo>
                    <a:lnTo>
                      <a:pt x="471" y="1716"/>
                    </a:lnTo>
                    <a:lnTo>
                      <a:pt x="474" y="1709"/>
                    </a:lnTo>
                    <a:lnTo>
                      <a:pt x="478" y="1702"/>
                    </a:lnTo>
                    <a:lnTo>
                      <a:pt x="484" y="1696"/>
                    </a:lnTo>
                    <a:lnTo>
                      <a:pt x="490" y="1692"/>
                    </a:lnTo>
                    <a:lnTo>
                      <a:pt x="497" y="1688"/>
                    </a:lnTo>
                    <a:lnTo>
                      <a:pt x="504" y="1685"/>
                    </a:lnTo>
                    <a:lnTo>
                      <a:pt x="512" y="1682"/>
                    </a:lnTo>
                    <a:lnTo>
                      <a:pt x="512" y="1682"/>
                    </a:lnTo>
                    <a:lnTo>
                      <a:pt x="521" y="1668"/>
                    </a:lnTo>
                    <a:lnTo>
                      <a:pt x="521" y="1668"/>
                    </a:lnTo>
                    <a:lnTo>
                      <a:pt x="536" y="1661"/>
                    </a:lnTo>
                    <a:lnTo>
                      <a:pt x="554" y="1654"/>
                    </a:lnTo>
                    <a:lnTo>
                      <a:pt x="574" y="1650"/>
                    </a:lnTo>
                    <a:lnTo>
                      <a:pt x="594" y="1648"/>
                    </a:lnTo>
                    <a:lnTo>
                      <a:pt x="613" y="1647"/>
                    </a:lnTo>
                    <a:lnTo>
                      <a:pt x="633" y="1650"/>
                    </a:lnTo>
                    <a:lnTo>
                      <a:pt x="650" y="1654"/>
                    </a:lnTo>
                    <a:lnTo>
                      <a:pt x="658" y="1657"/>
                    </a:lnTo>
                    <a:lnTo>
                      <a:pt x="665" y="1661"/>
                    </a:lnTo>
                    <a:lnTo>
                      <a:pt x="665" y="1661"/>
                    </a:lnTo>
                    <a:lnTo>
                      <a:pt x="686" y="1657"/>
                    </a:lnTo>
                    <a:lnTo>
                      <a:pt x="707" y="1653"/>
                    </a:lnTo>
                    <a:lnTo>
                      <a:pt x="728" y="1650"/>
                    </a:lnTo>
                    <a:lnTo>
                      <a:pt x="751" y="1648"/>
                    </a:lnTo>
                    <a:lnTo>
                      <a:pt x="797" y="1646"/>
                    </a:lnTo>
                    <a:lnTo>
                      <a:pt x="843" y="1646"/>
                    </a:lnTo>
                    <a:lnTo>
                      <a:pt x="843" y="1646"/>
                    </a:lnTo>
                    <a:lnTo>
                      <a:pt x="887" y="1647"/>
                    </a:lnTo>
                    <a:lnTo>
                      <a:pt x="908" y="1648"/>
                    </a:lnTo>
                    <a:lnTo>
                      <a:pt x="929" y="1651"/>
                    </a:lnTo>
                    <a:lnTo>
                      <a:pt x="929" y="1651"/>
                    </a:lnTo>
                    <a:lnTo>
                      <a:pt x="936" y="1653"/>
                    </a:lnTo>
                    <a:lnTo>
                      <a:pt x="943" y="1654"/>
                    </a:lnTo>
                    <a:lnTo>
                      <a:pt x="949" y="1657"/>
                    </a:lnTo>
                    <a:lnTo>
                      <a:pt x="954" y="1662"/>
                    </a:lnTo>
                    <a:lnTo>
                      <a:pt x="954" y="1662"/>
                    </a:lnTo>
                    <a:lnTo>
                      <a:pt x="949" y="1665"/>
                    </a:lnTo>
                    <a:lnTo>
                      <a:pt x="944" y="1667"/>
                    </a:lnTo>
                    <a:lnTo>
                      <a:pt x="935" y="1665"/>
                    </a:lnTo>
                    <a:lnTo>
                      <a:pt x="923" y="1664"/>
                    </a:lnTo>
                    <a:lnTo>
                      <a:pt x="914" y="1661"/>
                    </a:lnTo>
                    <a:lnTo>
                      <a:pt x="914" y="1661"/>
                    </a:lnTo>
                    <a:lnTo>
                      <a:pt x="902" y="1661"/>
                    </a:lnTo>
                    <a:lnTo>
                      <a:pt x="891" y="1661"/>
                    </a:lnTo>
                    <a:lnTo>
                      <a:pt x="869" y="1661"/>
                    </a:lnTo>
                    <a:lnTo>
                      <a:pt x="869" y="1661"/>
                    </a:lnTo>
                    <a:lnTo>
                      <a:pt x="817" y="1658"/>
                    </a:lnTo>
                    <a:lnTo>
                      <a:pt x="791" y="1658"/>
                    </a:lnTo>
                    <a:lnTo>
                      <a:pt x="766" y="1658"/>
                    </a:lnTo>
                    <a:lnTo>
                      <a:pt x="741" y="1660"/>
                    </a:lnTo>
                    <a:lnTo>
                      <a:pt x="716" y="1662"/>
                    </a:lnTo>
                    <a:lnTo>
                      <a:pt x="693" y="1668"/>
                    </a:lnTo>
                    <a:lnTo>
                      <a:pt x="669" y="1674"/>
                    </a:lnTo>
                    <a:lnTo>
                      <a:pt x="669" y="1674"/>
                    </a:lnTo>
                    <a:lnTo>
                      <a:pt x="669" y="1681"/>
                    </a:lnTo>
                    <a:lnTo>
                      <a:pt x="668" y="1689"/>
                    </a:lnTo>
                    <a:lnTo>
                      <a:pt x="665" y="1696"/>
                    </a:lnTo>
                    <a:lnTo>
                      <a:pt x="661" y="1703"/>
                    </a:lnTo>
                    <a:lnTo>
                      <a:pt x="661" y="1703"/>
                    </a:lnTo>
                    <a:lnTo>
                      <a:pt x="657" y="1709"/>
                    </a:lnTo>
                    <a:lnTo>
                      <a:pt x="650" y="1714"/>
                    </a:lnTo>
                    <a:lnTo>
                      <a:pt x="631" y="1726"/>
                    </a:lnTo>
                    <a:lnTo>
                      <a:pt x="612" y="1735"/>
                    </a:lnTo>
                    <a:lnTo>
                      <a:pt x="591" y="1742"/>
                    </a:lnTo>
                    <a:lnTo>
                      <a:pt x="591" y="1742"/>
                    </a:lnTo>
                    <a:lnTo>
                      <a:pt x="582" y="1742"/>
                    </a:lnTo>
                    <a:lnTo>
                      <a:pt x="575" y="1744"/>
                    </a:lnTo>
                    <a:lnTo>
                      <a:pt x="558" y="1745"/>
                    </a:lnTo>
                    <a:lnTo>
                      <a:pt x="558" y="1745"/>
                    </a:lnTo>
                    <a:lnTo>
                      <a:pt x="544" y="1748"/>
                    </a:lnTo>
                    <a:lnTo>
                      <a:pt x="537" y="1749"/>
                    </a:lnTo>
                    <a:lnTo>
                      <a:pt x="532" y="1751"/>
                    </a:lnTo>
                    <a:lnTo>
                      <a:pt x="532" y="1751"/>
                    </a:lnTo>
                    <a:lnTo>
                      <a:pt x="516" y="1749"/>
                    </a:lnTo>
                    <a:lnTo>
                      <a:pt x="501" y="1745"/>
                    </a:lnTo>
                    <a:lnTo>
                      <a:pt x="487" y="1741"/>
                    </a:lnTo>
                    <a:lnTo>
                      <a:pt x="474" y="1734"/>
                    </a:lnTo>
                    <a:lnTo>
                      <a:pt x="474" y="1734"/>
                    </a:lnTo>
                    <a:lnTo>
                      <a:pt x="460" y="1745"/>
                    </a:lnTo>
                    <a:lnTo>
                      <a:pt x="445" y="1758"/>
                    </a:lnTo>
                    <a:lnTo>
                      <a:pt x="438" y="1765"/>
                    </a:lnTo>
                    <a:lnTo>
                      <a:pt x="431" y="1773"/>
                    </a:lnTo>
                    <a:lnTo>
                      <a:pt x="425" y="1782"/>
                    </a:lnTo>
                    <a:lnTo>
                      <a:pt x="421" y="1792"/>
                    </a:lnTo>
                    <a:lnTo>
                      <a:pt x="421" y="1792"/>
                    </a:lnTo>
                    <a:lnTo>
                      <a:pt x="436" y="1807"/>
                    </a:lnTo>
                    <a:lnTo>
                      <a:pt x="453" y="1821"/>
                    </a:lnTo>
                    <a:lnTo>
                      <a:pt x="470" y="1834"/>
                    </a:lnTo>
                    <a:lnTo>
                      <a:pt x="487" y="1846"/>
                    </a:lnTo>
                    <a:lnTo>
                      <a:pt x="487" y="1846"/>
                    </a:lnTo>
                    <a:close/>
                    <a:moveTo>
                      <a:pt x="1333" y="1633"/>
                    </a:moveTo>
                    <a:lnTo>
                      <a:pt x="1333" y="1633"/>
                    </a:lnTo>
                    <a:lnTo>
                      <a:pt x="1321" y="1634"/>
                    </a:lnTo>
                    <a:lnTo>
                      <a:pt x="1307" y="1634"/>
                    </a:lnTo>
                    <a:lnTo>
                      <a:pt x="1307" y="1634"/>
                    </a:lnTo>
                    <a:lnTo>
                      <a:pt x="1263" y="1634"/>
                    </a:lnTo>
                    <a:lnTo>
                      <a:pt x="1221" y="1631"/>
                    </a:lnTo>
                    <a:lnTo>
                      <a:pt x="1135" y="1627"/>
                    </a:lnTo>
                    <a:lnTo>
                      <a:pt x="1048" y="1622"/>
                    </a:lnTo>
                    <a:lnTo>
                      <a:pt x="1005" y="1619"/>
                    </a:lnTo>
                    <a:lnTo>
                      <a:pt x="963" y="1617"/>
                    </a:lnTo>
                    <a:lnTo>
                      <a:pt x="963" y="1617"/>
                    </a:lnTo>
                    <a:lnTo>
                      <a:pt x="984" y="1627"/>
                    </a:lnTo>
                    <a:lnTo>
                      <a:pt x="1005" y="1637"/>
                    </a:lnTo>
                    <a:lnTo>
                      <a:pt x="1026" y="1647"/>
                    </a:lnTo>
                    <a:lnTo>
                      <a:pt x="1034" y="1653"/>
                    </a:lnTo>
                    <a:lnTo>
                      <a:pt x="1043" y="1660"/>
                    </a:lnTo>
                    <a:lnTo>
                      <a:pt x="1043" y="1660"/>
                    </a:lnTo>
                    <a:lnTo>
                      <a:pt x="1069" y="1661"/>
                    </a:lnTo>
                    <a:lnTo>
                      <a:pt x="1097" y="1661"/>
                    </a:lnTo>
                    <a:lnTo>
                      <a:pt x="1152" y="1660"/>
                    </a:lnTo>
                    <a:lnTo>
                      <a:pt x="1152" y="1660"/>
                    </a:lnTo>
                    <a:lnTo>
                      <a:pt x="1170" y="1660"/>
                    </a:lnTo>
                    <a:lnTo>
                      <a:pt x="1180" y="1660"/>
                    </a:lnTo>
                    <a:lnTo>
                      <a:pt x="1185" y="1661"/>
                    </a:lnTo>
                    <a:lnTo>
                      <a:pt x="1189" y="1664"/>
                    </a:lnTo>
                    <a:lnTo>
                      <a:pt x="1189" y="1664"/>
                    </a:lnTo>
                    <a:lnTo>
                      <a:pt x="1173" y="1664"/>
                    </a:lnTo>
                    <a:lnTo>
                      <a:pt x="1158" y="1665"/>
                    </a:lnTo>
                    <a:lnTo>
                      <a:pt x="1127" y="1668"/>
                    </a:lnTo>
                    <a:lnTo>
                      <a:pt x="1096" y="1669"/>
                    </a:lnTo>
                    <a:lnTo>
                      <a:pt x="1079" y="1669"/>
                    </a:lnTo>
                    <a:lnTo>
                      <a:pt x="1062" y="1669"/>
                    </a:lnTo>
                    <a:lnTo>
                      <a:pt x="1062" y="1669"/>
                    </a:lnTo>
                    <a:lnTo>
                      <a:pt x="1064" y="1674"/>
                    </a:lnTo>
                    <a:lnTo>
                      <a:pt x="1067" y="1676"/>
                    </a:lnTo>
                    <a:lnTo>
                      <a:pt x="1072" y="1681"/>
                    </a:lnTo>
                    <a:lnTo>
                      <a:pt x="1086" y="1690"/>
                    </a:lnTo>
                    <a:lnTo>
                      <a:pt x="1086" y="1690"/>
                    </a:lnTo>
                    <a:lnTo>
                      <a:pt x="1096" y="1700"/>
                    </a:lnTo>
                    <a:lnTo>
                      <a:pt x="1106" y="1713"/>
                    </a:lnTo>
                    <a:lnTo>
                      <a:pt x="1113" y="1727"/>
                    </a:lnTo>
                    <a:lnTo>
                      <a:pt x="1120" y="1741"/>
                    </a:lnTo>
                    <a:lnTo>
                      <a:pt x="1126" y="1756"/>
                    </a:lnTo>
                    <a:lnTo>
                      <a:pt x="1131" y="1773"/>
                    </a:lnTo>
                    <a:lnTo>
                      <a:pt x="1141" y="1806"/>
                    </a:lnTo>
                    <a:lnTo>
                      <a:pt x="1141" y="1806"/>
                    </a:lnTo>
                    <a:lnTo>
                      <a:pt x="1159" y="1806"/>
                    </a:lnTo>
                    <a:lnTo>
                      <a:pt x="1176" y="1804"/>
                    </a:lnTo>
                    <a:lnTo>
                      <a:pt x="1176" y="1804"/>
                    </a:lnTo>
                    <a:lnTo>
                      <a:pt x="1218" y="1804"/>
                    </a:lnTo>
                    <a:lnTo>
                      <a:pt x="1259" y="1804"/>
                    </a:lnTo>
                    <a:lnTo>
                      <a:pt x="1338" y="1800"/>
                    </a:lnTo>
                    <a:lnTo>
                      <a:pt x="1413" y="1796"/>
                    </a:lnTo>
                    <a:lnTo>
                      <a:pt x="1450" y="1796"/>
                    </a:lnTo>
                    <a:lnTo>
                      <a:pt x="1486" y="1796"/>
                    </a:lnTo>
                    <a:lnTo>
                      <a:pt x="1486" y="1796"/>
                    </a:lnTo>
                    <a:lnTo>
                      <a:pt x="1489" y="1790"/>
                    </a:lnTo>
                    <a:lnTo>
                      <a:pt x="1491" y="1782"/>
                    </a:lnTo>
                    <a:lnTo>
                      <a:pt x="1491" y="1775"/>
                    </a:lnTo>
                    <a:lnTo>
                      <a:pt x="1488" y="1768"/>
                    </a:lnTo>
                    <a:lnTo>
                      <a:pt x="1488" y="1768"/>
                    </a:lnTo>
                    <a:lnTo>
                      <a:pt x="1465" y="1766"/>
                    </a:lnTo>
                    <a:lnTo>
                      <a:pt x="1441" y="1765"/>
                    </a:lnTo>
                    <a:lnTo>
                      <a:pt x="1388" y="1763"/>
                    </a:lnTo>
                    <a:lnTo>
                      <a:pt x="1335" y="1763"/>
                    </a:lnTo>
                    <a:lnTo>
                      <a:pt x="1290" y="1762"/>
                    </a:lnTo>
                    <a:lnTo>
                      <a:pt x="1290" y="1762"/>
                    </a:lnTo>
                    <a:lnTo>
                      <a:pt x="1266" y="1759"/>
                    </a:lnTo>
                    <a:lnTo>
                      <a:pt x="1256" y="1758"/>
                    </a:lnTo>
                    <a:lnTo>
                      <a:pt x="1246" y="1754"/>
                    </a:lnTo>
                    <a:lnTo>
                      <a:pt x="1246" y="1754"/>
                    </a:lnTo>
                    <a:lnTo>
                      <a:pt x="1274" y="1756"/>
                    </a:lnTo>
                    <a:lnTo>
                      <a:pt x="1304" y="1758"/>
                    </a:lnTo>
                    <a:lnTo>
                      <a:pt x="1363" y="1759"/>
                    </a:lnTo>
                    <a:lnTo>
                      <a:pt x="1422" y="1758"/>
                    </a:lnTo>
                    <a:lnTo>
                      <a:pt x="1481" y="1756"/>
                    </a:lnTo>
                    <a:lnTo>
                      <a:pt x="1481" y="1756"/>
                    </a:lnTo>
                    <a:lnTo>
                      <a:pt x="1478" y="1752"/>
                    </a:lnTo>
                    <a:lnTo>
                      <a:pt x="1474" y="1749"/>
                    </a:lnTo>
                    <a:lnTo>
                      <a:pt x="1464" y="1747"/>
                    </a:lnTo>
                    <a:lnTo>
                      <a:pt x="1454" y="1745"/>
                    </a:lnTo>
                    <a:lnTo>
                      <a:pt x="1443" y="1745"/>
                    </a:lnTo>
                    <a:lnTo>
                      <a:pt x="1443" y="1745"/>
                    </a:lnTo>
                    <a:lnTo>
                      <a:pt x="1427" y="1745"/>
                    </a:lnTo>
                    <a:lnTo>
                      <a:pt x="1412" y="1747"/>
                    </a:lnTo>
                    <a:lnTo>
                      <a:pt x="1398" y="1747"/>
                    </a:lnTo>
                    <a:lnTo>
                      <a:pt x="1391" y="1747"/>
                    </a:lnTo>
                    <a:lnTo>
                      <a:pt x="1384" y="1745"/>
                    </a:lnTo>
                    <a:lnTo>
                      <a:pt x="1384" y="1745"/>
                    </a:lnTo>
                    <a:lnTo>
                      <a:pt x="1409" y="1741"/>
                    </a:lnTo>
                    <a:lnTo>
                      <a:pt x="1433" y="1740"/>
                    </a:lnTo>
                    <a:lnTo>
                      <a:pt x="1455" y="1738"/>
                    </a:lnTo>
                    <a:lnTo>
                      <a:pt x="1479" y="1740"/>
                    </a:lnTo>
                    <a:lnTo>
                      <a:pt x="1479" y="1740"/>
                    </a:lnTo>
                    <a:lnTo>
                      <a:pt x="1482" y="1735"/>
                    </a:lnTo>
                    <a:lnTo>
                      <a:pt x="1484" y="1733"/>
                    </a:lnTo>
                    <a:lnTo>
                      <a:pt x="1484" y="1726"/>
                    </a:lnTo>
                    <a:lnTo>
                      <a:pt x="1482" y="1719"/>
                    </a:lnTo>
                    <a:lnTo>
                      <a:pt x="1481" y="1713"/>
                    </a:lnTo>
                    <a:lnTo>
                      <a:pt x="1481" y="1713"/>
                    </a:lnTo>
                    <a:lnTo>
                      <a:pt x="1467" y="1709"/>
                    </a:lnTo>
                    <a:lnTo>
                      <a:pt x="1453" y="1706"/>
                    </a:lnTo>
                    <a:lnTo>
                      <a:pt x="1437" y="1704"/>
                    </a:lnTo>
                    <a:lnTo>
                      <a:pt x="1423" y="1704"/>
                    </a:lnTo>
                    <a:lnTo>
                      <a:pt x="1423" y="1704"/>
                    </a:lnTo>
                    <a:lnTo>
                      <a:pt x="1408" y="1704"/>
                    </a:lnTo>
                    <a:lnTo>
                      <a:pt x="1399" y="1704"/>
                    </a:lnTo>
                    <a:lnTo>
                      <a:pt x="1395" y="1703"/>
                    </a:lnTo>
                    <a:lnTo>
                      <a:pt x="1392" y="1700"/>
                    </a:lnTo>
                    <a:lnTo>
                      <a:pt x="1392" y="1700"/>
                    </a:lnTo>
                    <a:lnTo>
                      <a:pt x="1413" y="1700"/>
                    </a:lnTo>
                    <a:lnTo>
                      <a:pt x="1434" y="1699"/>
                    </a:lnTo>
                    <a:lnTo>
                      <a:pt x="1455" y="1699"/>
                    </a:lnTo>
                    <a:lnTo>
                      <a:pt x="1467" y="1700"/>
                    </a:lnTo>
                    <a:lnTo>
                      <a:pt x="1478" y="1702"/>
                    </a:lnTo>
                    <a:lnTo>
                      <a:pt x="1478" y="1702"/>
                    </a:lnTo>
                    <a:lnTo>
                      <a:pt x="1479" y="1695"/>
                    </a:lnTo>
                    <a:lnTo>
                      <a:pt x="1482" y="1690"/>
                    </a:lnTo>
                    <a:lnTo>
                      <a:pt x="1486" y="1685"/>
                    </a:lnTo>
                    <a:lnTo>
                      <a:pt x="1488" y="1678"/>
                    </a:lnTo>
                    <a:lnTo>
                      <a:pt x="1488" y="1678"/>
                    </a:lnTo>
                    <a:lnTo>
                      <a:pt x="1472" y="1674"/>
                    </a:lnTo>
                    <a:lnTo>
                      <a:pt x="1455" y="1672"/>
                    </a:lnTo>
                    <a:lnTo>
                      <a:pt x="1440" y="1672"/>
                    </a:lnTo>
                    <a:lnTo>
                      <a:pt x="1425" y="1672"/>
                    </a:lnTo>
                    <a:lnTo>
                      <a:pt x="1395" y="1675"/>
                    </a:lnTo>
                    <a:lnTo>
                      <a:pt x="1380" y="1675"/>
                    </a:lnTo>
                    <a:lnTo>
                      <a:pt x="1364" y="1675"/>
                    </a:lnTo>
                    <a:lnTo>
                      <a:pt x="1364" y="1675"/>
                    </a:lnTo>
                    <a:lnTo>
                      <a:pt x="1422" y="1668"/>
                    </a:lnTo>
                    <a:lnTo>
                      <a:pt x="1450" y="1665"/>
                    </a:lnTo>
                    <a:lnTo>
                      <a:pt x="1479" y="1665"/>
                    </a:lnTo>
                    <a:lnTo>
                      <a:pt x="1479" y="1665"/>
                    </a:lnTo>
                    <a:lnTo>
                      <a:pt x="1478" y="1660"/>
                    </a:lnTo>
                    <a:lnTo>
                      <a:pt x="1479" y="1654"/>
                    </a:lnTo>
                    <a:lnTo>
                      <a:pt x="1484" y="1641"/>
                    </a:lnTo>
                    <a:lnTo>
                      <a:pt x="1484" y="1641"/>
                    </a:lnTo>
                    <a:lnTo>
                      <a:pt x="1444" y="1640"/>
                    </a:lnTo>
                    <a:lnTo>
                      <a:pt x="1406" y="1639"/>
                    </a:lnTo>
                    <a:lnTo>
                      <a:pt x="1371" y="1636"/>
                    </a:lnTo>
                    <a:lnTo>
                      <a:pt x="1333" y="1633"/>
                    </a:lnTo>
                    <a:lnTo>
                      <a:pt x="1333" y="1633"/>
                    </a:lnTo>
                    <a:close/>
                    <a:moveTo>
                      <a:pt x="585" y="1676"/>
                    </a:moveTo>
                    <a:lnTo>
                      <a:pt x="585" y="1676"/>
                    </a:lnTo>
                    <a:lnTo>
                      <a:pt x="588" y="1676"/>
                    </a:lnTo>
                    <a:lnTo>
                      <a:pt x="589" y="1676"/>
                    </a:lnTo>
                    <a:lnTo>
                      <a:pt x="592" y="1678"/>
                    </a:lnTo>
                    <a:lnTo>
                      <a:pt x="595" y="1678"/>
                    </a:lnTo>
                    <a:lnTo>
                      <a:pt x="595" y="1678"/>
                    </a:lnTo>
                    <a:lnTo>
                      <a:pt x="595" y="1674"/>
                    </a:lnTo>
                    <a:lnTo>
                      <a:pt x="596" y="1669"/>
                    </a:lnTo>
                    <a:lnTo>
                      <a:pt x="601" y="1662"/>
                    </a:lnTo>
                    <a:lnTo>
                      <a:pt x="601" y="1662"/>
                    </a:lnTo>
                    <a:lnTo>
                      <a:pt x="586" y="1661"/>
                    </a:lnTo>
                    <a:lnTo>
                      <a:pt x="586" y="1661"/>
                    </a:lnTo>
                    <a:lnTo>
                      <a:pt x="584" y="1668"/>
                    </a:lnTo>
                    <a:lnTo>
                      <a:pt x="584" y="1672"/>
                    </a:lnTo>
                    <a:lnTo>
                      <a:pt x="585" y="1676"/>
                    </a:lnTo>
                    <a:lnTo>
                      <a:pt x="585" y="1676"/>
                    </a:lnTo>
                    <a:close/>
                    <a:moveTo>
                      <a:pt x="638" y="1671"/>
                    </a:moveTo>
                    <a:lnTo>
                      <a:pt x="638" y="1671"/>
                    </a:lnTo>
                    <a:lnTo>
                      <a:pt x="638" y="1681"/>
                    </a:lnTo>
                    <a:lnTo>
                      <a:pt x="636" y="1689"/>
                    </a:lnTo>
                    <a:lnTo>
                      <a:pt x="631" y="1696"/>
                    </a:lnTo>
                    <a:lnTo>
                      <a:pt x="624" y="1703"/>
                    </a:lnTo>
                    <a:lnTo>
                      <a:pt x="617" y="1709"/>
                    </a:lnTo>
                    <a:lnTo>
                      <a:pt x="609" y="1714"/>
                    </a:lnTo>
                    <a:lnTo>
                      <a:pt x="598" y="1719"/>
                    </a:lnTo>
                    <a:lnTo>
                      <a:pt x="588" y="1721"/>
                    </a:lnTo>
                    <a:lnTo>
                      <a:pt x="577" y="1724"/>
                    </a:lnTo>
                    <a:lnTo>
                      <a:pt x="564" y="1726"/>
                    </a:lnTo>
                    <a:lnTo>
                      <a:pt x="542" y="1727"/>
                    </a:lnTo>
                    <a:lnTo>
                      <a:pt x="521" y="1726"/>
                    </a:lnTo>
                    <a:lnTo>
                      <a:pt x="511" y="1724"/>
                    </a:lnTo>
                    <a:lnTo>
                      <a:pt x="502" y="1721"/>
                    </a:lnTo>
                    <a:lnTo>
                      <a:pt x="502" y="1721"/>
                    </a:lnTo>
                    <a:lnTo>
                      <a:pt x="499" y="1714"/>
                    </a:lnTo>
                    <a:lnTo>
                      <a:pt x="497" y="1707"/>
                    </a:lnTo>
                    <a:lnTo>
                      <a:pt x="498" y="1702"/>
                    </a:lnTo>
                    <a:lnTo>
                      <a:pt x="499" y="1697"/>
                    </a:lnTo>
                    <a:lnTo>
                      <a:pt x="501" y="1695"/>
                    </a:lnTo>
                    <a:lnTo>
                      <a:pt x="501" y="1695"/>
                    </a:lnTo>
                    <a:lnTo>
                      <a:pt x="494" y="1699"/>
                    </a:lnTo>
                    <a:lnTo>
                      <a:pt x="487" y="1706"/>
                    </a:lnTo>
                    <a:lnTo>
                      <a:pt x="484" y="1714"/>
                    </a:lnTo>
                    <a:lnTo>
                      <a:pt x="483" y="1719"/>
                    </a:lnTo>
                    <a:lnTo>
                      <a:pt x="483" y="1724"/>
                    </a:lnTo>
                    <a:lnTo>
                      <a:pt x="483" y="1724"/>
                    </a:lnTo>
                    <a:lnTo>
                      <a:pt x="491" y="1730"/>
                    </a:lnTo>
                    <a:lnTo>
                      <a:pt x="501" y="1734"/>
                    </a:lnTo>
                    <a:lnTo>
                      <a:pt x="512" y="1737"/>
                    </a:lnTo>
                    <a:lnTo>
                      <a:pt x="525" y="1738"/>
                    </a:lnTo>
                    <a:lnTo>
                      <a:pt x="539" y="1738"/>
                    </a:lnTo>
                    <a:lnTo>
                      <a:pt x="553" y="1738"/>
                    </a:lnTo>
                    <a:lnTo>
                      <a:pt x="567" y="1735"/>
                    </a:lnTo>
                    <a:lnTo>
                      <a:pt x="582" y="1733"/>
                    </a:lnTo>
                    <a:lnTo>
                      <a:pt x="596" y="1730"/>
                    </a:lnTo>
                    <a:lnTo>
                      <a:pt x="610" y="1724"/>
                    </a:lnTo>
                    <a:lnTo>
                      <a:pt x="623" y="1720"/>
                    </a:lnTo>
                    <a:lnTo>
                      <a:pt x="634" y="1713"/>
                    </a:lnTo>
                    <a:lnTo>
                      <a:pt x="643" y="1706"/>
                    </a:lnTo>
                    <a:lnTo>
                      <a:pt x="650" y="1697"/>
                    </a:lnTo>
                    <a:lnTo>
                      <a:pt x="655" y="1689"/>
                    </a:lnTo>
                    <a:lnTo>
                      <a:pt x="657" y="1681"/>
                    </a:lnTo>
                    <a:lnTo>
                      <a:pt x="657" y="1681"/>
                    </a:lnTo>
                    <a:lnTo>
                      <a:pt x="657" y="1676"/>
                    </a:lnTo>
                    <a:lnTo>
                      <a:pt x="655" y="1672"/>
                    </a:lnTo>
                    <a:lnTo>
                      <a:pt x="652" y="1669"/>
                    </a:lnTo>
                    <a:lnTo>
                      <a:pt x="648" y="1667"/>
                    </a:lnTo>
                    <a:lnTo>
                      <a:pt x="644" y="1664"/>
                    </a:lnTo>
                    <a:lnTo>
                      <a:pt x="638" y="1662"/>
                    </a:lnTo>
                    <a:lnTo>
                      <a:pt x="634" y="1662"/>
                    </a:lnTo>
                    <a:lnTo>
                      <a:pt x="629" y="1662"/>
                    </a:lnTo>
                    <a:lnTo>
                      <a:pt x="629" y="1662"/>
                    </a:lnTo>
                    <a:lnTo>
                      <a:pt x="633" y="1664"/>
                    </a:lnTo>
                    <a:lnTo>
                      <a:pt x="634" y="1667"/>
                    </a:lnTo>
                    <a:lnTo>
                      <a:pt x="636" y="1669"/>
                    </a:lnTo>
                    <a:lnTo>
                      <a:pt x="638" y="1671"/>
                    </a:lnTo>
                    <a:lnTo>
                      <a:pt x="638" y="1671"/>
                    </a:lnTo>
                    <a:close/>
                    <a:moveTo>
                      <a:pt x="558" y="1678"/>
                    </a:moveTo>
                    <a:lnTo>
                      <a:pt x="558" y="1678"/>
                    </a:lnTo>
                    <a:lnTo>
                      <a:pt x="565" y="1676"/>
                    </a:lnTo>
                    <a:lnTo>
                      <a:pt x="574" y="1676"/>
                    </a:lnTo>
                    <a:lnTo>
                      <a:pt x="574" y="1676"/>
                    </a:lnTo>
                    <a:lnTo>
                      <a:pt x="572" y="1674"/>
                    </a:lnTo>
                    <a:lnTo>
                      <a:pt x="572" y="1669"/>
                    </a:lnTo>
                    <a:lnTo>
                      <a:pt x="574" y="1662"/>
                    </a:lnTo>
                    <a:lnTo>
                      <a:pt x="574" y="1662"/>
                    </a:lnTo>
                    <a:lnTo>
                      <a:pt x="570" y="1662"/>
                    </a:lnTo>
                    <a:lnTo>
                      <a:pt x="567" y="1662"/>
                    </a:lnTo>
                    <a:lnTo>
                      <a:pt x="564" y="1664"/>
                    </a:lnTo>
                    <a:lnTo>
                      <a:pt x="563" y="1667"/>
                    </a:lnTo>
                    <a:lnTo>
                      <a:pt x="560" y="1672"/>
                    </a:lnTo>
                    <a:lnTo>
                      <a:pt x="558" y="1678"/>
                    </a:lnTo>
                    <a:lnTo>
                      <a:pt x="558" y="1678"/>
                    </a:lnTo>
                    <a:close/>
                    <a:moveTo>
                      <a:pt x="603" y="1681"/>
                    </a:moveTo>
                    <a:lnTo>
                      <a:pt x="603" y="1681"/>
                    </a:lnTo>
                    <a:lnTo>
                      <a:pt x="609" y="1683"/>
                    </a:lnTo>
                    <a:lnTo>
                      <a:pt x="612" y="1683"/>
                    </a:lnTo>
                    <a:lnTo>
                      <a:pt x="616" y="1683"/>
                    </a:lnTo>
                    <a:lnTo>
                      <a:pt x="616" y="1683"/>
                    </a:lnTo>
                    <a:lnTo>
                      <a:pt x="615" y="1685"/>
                    </a:lnTo>
                    <a:lnTo>
                      <a:pt x="616" y="1688"/>
                    </a:lnTo>
                    <a:lnTo>
                      <a:pt x="617" y="1689"/>
                    </a:lnTo>
                    <a:lnTo>
                      <a:pt x="620" y="1690"/>
                    </a:lnTo>
                    <a:lnTo>
                      <a:pt x="620" y="1690"/>
                    </a:lnTo>
                    <a:lnTo>
                      <a:pt x="622" y="1686"/>
                    </a:lnTo>
                    <a:lnTo>
                      <a:pt x="623" y="1683"/>
                    </a:lnTo>
                    <a:lnTo>
                      <a:pt x="623" y="1679"/>
                    </a:lnTo>
                    <a:lnTo>
                      <a:pt x="622" y="1676"/>
                    </a:lnTo>
                    <a:lnTo>
                      <a:pt x="616" y="1671"/>
                    </a:lnTo>
                    <a:lnTo>
                      <a:pt x="610" y="1667"/>
                    </a:lnTo>
                    <a:lnTo>
                      <a:pt x="610" y="1667"/>
                    </a:lnTo>
                    <a:lnTo>
                      <a:pt x="609" y="1671"/>
                    </a:lnTo>
                    <a:lnTo>
                      <a:pt x="606" y="1674"/>
                    </a:lnTo>
                    <a:lnTo>
                      <a:pt x="605" y="1676"/>
                    </a:lnTo>
                    <a:lnTo>
                      <a:pt x="603" y="1681"/>
                    </a:lnTo>
                    <a:lnTo>
                      <a:pt x="603" y="1681"/>
                    </a:lnTo>
                    <a:close/>
                    <a:moveTo>
                      <a:pt x="530" y="1676"/>
                    </a:moveTo>
                    <a:lnTo>
                      <a:pt x="530" y="1676"/>
                    </a:lnTo>
                    <a:lnTo>
                      <a:pt x="532" y="1679"/>
                    </a:lnTo>
                    <a:lnTo>
                      <a:pt x="532" y="1685"/>
                    </a:lnTo>
                    <a:lnTo>
                      <a:pt x="532" y="1689"/>
                    </a:lnTo>
                    <a:lnTo>
                      <a:pt x="533" y="1690"/>
                    </a:lnTo>
                    <a:lnTo>
                      <a:pt x="535" y="1690"/>
                    </a:lnTo>
                    <a:lnTo>
                      <a:pt x="535" y="1690"/>
                    </a:lnTo>
                    <a:lnTo>
                      <a:pt x="539" y="1686"/>
                    </a:lnTo>
                    <a:lnTo>
                      <a:pt x="544" y="1682"/>
                    </a:lnTo>
                    <a:lnTo>
                      <a:pt x="546" y="1679"/>
                    </a:lnTo>
                    <a:lnTo>
                      <a:pt x="549" y="1676"/>
                    </a:lnTo>
                    <a:lnTo>
                      <a:pt x="550" y="1672"/>
                    </a:lnTo>
                    <a:lnTo>
                      <a:pt x="550" y="1668"/>
                    </a:lnTo>
                    <a:lnTo>
                      <a:pt x="550" y="1668"/>
                    </a:lnTo>
                    <a:lnTo>
                      <a:pt x="544" y="1669"/>
                    </a:lnTo>
                    <a:lnTo>
                      <a:pt x="540" y="1672"/>
                    </a:lnTo>
                    <a:lnTo>
                      <a:pt x="530" y="1676"/>
                    </a:lnTo>
                    <a:lnTo>
                      <a:pt x="530" y="1676"/>
                    </a:lnTo>
                    <a:close/>
                    <a:moveTo>
                      <a:pt x="512" y="1696"/>
                    </a:moveTo>
                    <a:lnTo>
                      <a:pt x="512" y="1696"/>
                    </a:lnTo>
                    <a:lnTo>
                      <a:pt x="513" y="1700"/>
                    </a:lnTo>
                    <a:lnTo>
                      <a:pt x="513" y="1702"/>
                    </a:lnTo>
                    <a:lnTo>
                      <a:pt x="513" y="1704"/>
                    </a:lnTo>
                    <a:lnTo>
                      <a:pt x="513" y="1704"/>
                    </a:lnTo>
                    <a:lnTo>
                      <a:pt x="518" y="1703"/>
                    </a:lnTo>
                    <a:lnTo>
                      <a:pt x="522" y="1702"/>
                    </a:lnTo>
                    <a:lnTo>
                      <a:pt x="522" y="1702"/>
                    </a:lnTo>
                    <a:lnTo>
                      <a:pt x="521" y="1697"/>
                    </a:lnTo>
                    <a:lnTo>
                      <a:pt x="522" y="1693"/>
                    </a:lnTo>
                    <a:lnTo>
                      <a:pt x="522" y="1690"/>
                    </a:lnTo>
                    <a:lnTo>
                      <a:pt x="521" y="1689"/>
                    </a:lnTo>
                    <a:lnTo>
                      <a:pt x="519" y="1688"/>
                    </a:lnTo>
                    <a:lnTo>
                      <a:pt x="519" y="1688"/>
                    </a:lnTo>
                    <a:lnTo>
                      <a:pt x="516" y="1693"/>
                    </a:lnTo>
                    <a:lnTo>
                      <a:pt x="512" y="1696"/>
                    </a:lnTo>
                    <a:lnTo>
                      <a:pt x="512" y="1696"/>
                    </a:lnTo>
                    <a:close/>
                    <a:moveTo>
                      <a:pt x="1229" y="1900"/>
                    </a:moveTo>
                    <a:lnTo>
                      <a:pt x="1229" y="1900"/>
                    </a:lnTo>
                    <a:lnTo>
                      <a:pt x="1242" y="1901"/>
                    </a:lnTo>
                    <a:lnTo>
                      <a:pt x="1256" y="1902"/>
                    </a:lnTo>
                    <a:lnTo>
                      <a:pt x="1256" y="1902"/>
                    </a:lnTo>
                    <a:lnTo>
                      <a:pt x="1276" y="1907"/>
                    </a:lnTo>
                    <a:lnTo>
                      <a:pt x="1297" y="1914"/>
                    </a:lnTo>
                    <a:lnTo>
                      <a:pt x="1316" y="1919"/>
                    </a:lnTo>
                    <a:lnTo>
                      <a:pt x="1326" y="1921"/>
                    </a:lnTo>
                    <a:lnTo>
                      <a:pt x="1335" y="1922"/>
                    </a:lnTo>
                    <a:lnTo>
                      <a:pt x="1335" y="1922"/>
                    </a:lnTo>
                    <a:lnTo>
                      <a:pt x="1359" y="1921"/>
                    </a:lnTo>
                    <a:lnTo>
                      <a:pt x="1382" y="1922"/>
                    </a:lnTo>
                    <a:lnTo>
                      <a:pt x="1382" y="1922"/>
                    </a:lnTo>
                    <a:lnTo>
                      <a:pt x="1408" y="1924"/>
                    </a:lnTo>
                    <a:lnTo>
                      <a:pt x="1432" y="1924"/>
                    </a:lnTo>
                    <a:lnTo>
                      <a:pt x="1477" y="1922"/>
                    </a:lnTo>
                    <a:lnTo>
                      <a:pt x="1520" y="1918"/>
                    </a:lnTo>
                    <a:lnTo>
                      <a:pt x="1561" y="1912"/>
                    </a:lnTo>
                    <a:lnTo>
                      <a:pt x="1561" y="1912"/>
                    </a:lnTo>
                    <a:lnTo>
                      <a:pt x="1578" y="1907"/>
                    </a:lnTo>
                    <a:lnTo>
                      <a:pt x="1594" y="1902"/>
                    </a:lnTo>
                    <a:lnTo>
                      <a:pt x="1610" y="1895"/>
                    </a:lnTo>
                    <a:lnTo>
                      <a:pt x="1625" y="1888"/>
                    </a:lnTo>
                    <a:lnTo>
                      <a:pt x="1625" y="1888"/>
                    </a:lnTo>
                    <a:lnTo>
                      <a:pt x="1637" y="1880"/>
                    </a:lnTo>
                    <a:lnTo>
                      <a:pt x="1648" y="1873"/>
                    </a:lnTo>
                    <a:lnTo>
                      <a:pt x="1659" y="1865"/>
                    </a:lnTo>
                    <a:lnTo>
                      <a:pt x="1672" y="1859"/>
                    </a:lnTo>
                    <a:lnTo>
                      <a:pt x="1672" y="1859"/>
                    </a:lnTo>
                    <a:lnTo>
                      <a:pt x="1676" y="1852"/>
                    </a:lnTo>
                    <a:lnTo>
                      <a:pt x="1680" y="1845"/>
                    </a:lnTo>
                    <a:lnTo>
                      <a:pt x="1691" y="1832"/>
                    </a:lnTo>
                    <a:lnTo>
                      <a:pt x="1691" y="1832"/>
                    </a:lnTo>
                    <a:lnTo>
                      <a:pt x="1693" y="1810"/>
                    </a:lnTo>
                    <a:lnTo>
                      <a:pt x="1691" y="1800"/>
                    </a:lnTo>
                    <a:lnTo>
                      <a:pt x="1690" y="1790"/>
                    </a:lnTo>
                    <a:lnTo>
                      <a:pt x="1687" y="1780"/>
                    </a:lnTo>
                    <a:lnTo>
                      <a:pt x="1683" y="1772"/>
                    </a:lnTo>
                    <a:lnTo>
                      <a:pt x="1679" y="1765"/>
                    </a:lnTo>
                    <a:lnTo>
                      <a:pt x="1672" y="1758"/>
                    </a:lnTo>
                    <a:lnTo>
                      <a:pt x="1672" y="1758"/>
                    </a:lnTo>
                    <a:lnTo>
                      <a:pt x="1662" y="1749"/>
                    </a:lnTo>
                    <a:lnTo>
                      <a:pt x="1655" y="1742"/>
                    </a:lnTo>
                    <a:lnTo>
                      <a:pt x="1655" y="1742"/>
                    </a:lnTo>
                    <a:lnTo>
                      <a:pt x="1644" y="1735"/>
                    </a:lnTo>
                    <a:lnTo>
                      <a:pt x="1634" y="1730"/>
                    </a:lnTo>
                    <a:lnTo>
                      <a:pt x="1610" y="1720"/>
                    </a:lnTo>
                    <a:lnTo>
                      <a:pt x="1559" y="1706"/>
                    </a:lnTo>
                    <a:lnTo>
                      <a:pt x="1559" y="1706"/>
                    </a:lnTo>
                    <a:lnTo>
                      <a:pt x="1527" y="1696"/>
                    </a:lnTo>
                    <a:lnTo>
                      <a:pt x="1512" y="1693"/>
                    </a:lnTo>
                    <a:lnTo>
                      <a:pt x="1498" y="1690"/>
                    </a:lnTo>
                    <a:lnTo>
                      <a:pt x="1498" y="1690"/>
                    </a:lnTo>
                    <a:lnTo>
                      <a:pt x="1495" y="1692"/>
                    </a:lnTo>
                    <a:lnTo>
                      <a:pt x="1493" y="1693"/>
                    </a:lnTo>
                    <a:lnTo>
                      <a:pt x="1492" y="1696"/>
                    </a:lnTo>
                    <a:lnTo>
                      <a:pt x="1491" y="1697"/>
                    </a:lnTo>
                    <a:lnTo>
                      <a:pt x="1491" y="1697"/>
                    </a:lnTo>
                    <a:lnTo>
                      <a:pt x="1493" y="1703"/>
                    </a:lnTo>
                    <a:lnTo>
                      <a:pt x="1495" y="1709"/>
                    </a:lnTo>
                    <a:lnTo>
                      <a:pt x="1496" y="1714"/>
                    </a:lnTo>
                    <a:lnTo>
                      <a:pt x="1500" y="1720"/>
                    </a:lnTo>
                    <a:lnTo>
                      <a:pt x="1500" y="1720"/>
                    </a:lnTo>
                    <a:lnTo>
                      <a:pt x="1542" y="1727"/>
                    </a:lnTo>
                    <a:lnTo>
                      <a:pt x="1564" y="1731"/>
                    </a:lnTo>
                    <a:lnTo>
                      <a:pt x="1585" y="1737"/>
                    </a:lnTo>
                    <a:lnTo>
                      <a:pt x="1604" y="1745"/>
                    </a:lnTo>
                    <a:lnTo>
                      <a:pt x="1624" y="1754"/>
                    </a:lnTo>
                    <a:lnTo>
                      <a:pt x="1641" y="1763"/>
                    </a:lnTo>
                    <a:lnTo>
                      <a:pt x="1656" y="1776"/>
                    </a:lnTo>
                    <a:lnTo>
                      <a:pt x="1656" y="1776"/>
                    </a:lnTo>
                    <a:lnTo>
                      <a:pt x="1662" y="1786"/>
                    </a:lnTo>
                    <a:lnTo>
                      <a:pt x="1667" y="1796"/>
                    </a:lnTo>
                    <a:lnTo>
                      <a:pt x="1670" y="1801"/>
                    </a:lnTo>
                    <a:lnTo>
                      <a:pt x="1672" y="1806"/>
                    </a:lnTo>
                    <a:lnTo>
                      <a:pt x="1672" y="1811"/>
                    </a:lnTo>
                    <a:lnTo>
                      <a:pt x="1672" y="1818"/>
                    </a:lnTo>
                    <a:lnTo>
                      <a:pt x="1672" y="1818"/>
                    </a:lnTo>
                    <a:lnTo>
                      <a:pt x="1670" y="1822"/>
                    </a:lnTo>
                    <a:lnTo>
                      <a:pt x="1667" y="1825"/>
                    </a:lnTo>
                    <a:lnTo>
                      <a:pt x="1662" y="1831"/>
                    </a:lnTo>
                    <a:lnTo>
                      <a:pt x="1656" y="1838"/>
                    </a:lnTo>
                    <a:lnTo>
                      <a:pt x="1653" y="1841"/>
                    </a:lnTo>
                    <a:lnTo>
                      <a:pt x="1653" y="1845"/>
                    </a:lnTo>
                    <a:lnTo>
                      <a:pt x="1653" y="1845"/>
                    </a:lnTo>
                    <a:lnTo>
                      <a:pt x="1634" y="1858"/>
                    </a:lnTo>
                    <a:lnTo>
                      <a:pt x="1613" y="1869"/>
                    </a:lnTo>
                    <a:lnTo>
                      <a:pt x="1590" y="1879"/>
                    </a:lnTo>
                    <a:lnTo>
                      <a:pt x="1578" y="1883"/>
                    </a:lnTo>
                    <a:lnTo>
                      <a:pt x="1565" y="1886"/>
                    </a:lnTo>
                    <a:lnTo>
                      <a:pt x="1565" y="1886"/>
                    </a:lnTo>
                    <a:lnTo>
                      <a:pt x="1554" y="1886"/>
                    </a:lnTo>
                    <a:lnTo>
                      <a:pt x="1542" y="1887"/>
                    </a:lnTo>
                    <a:lnTo>
                      <a:pt x="1542" y="1887"/>
                    </a:lnTo>
                    <a:lnTo>
                      <a:pt x="1496" y="1893"/>
                    </a:lnTo>
                    <a:lnTo>
                      <a:pt x="1446" y="1898"/>
                    </a:lnTo>
                    <a:lnTo>
                      <a:pt x="1395" y="1901"/>
                    </a:lnTo>
                    <a:lnTo>
                      <a:pt x="1370" y="1901"/>
                    </a:lnTo>
                    <a:lnTo>
                      <a:pt x="1345" y="1901"/>
                    </a:lnTo>
                    <a:lnTo>
                      <a:pt x="1345" y="1901"/>
                    </a:lnTo>
                    <a:lnTo>
                      <a:pt x="1331" y="1900"/>
                    </a:lnTo>
                    <a:lnTo>
                      <a:pt x="1316" y="1897"/>
                    </a:lnTo>
                    <a:lnTo>
                      <a:pt x="1287" y="1891"/>
                    </a:lnTo>
                    <a:lnTo>
                      <a:pt x="1287" y="1891"/>
                    </a:lnTo>
                    <a:lnTo>
                      <a:pt x="1234" y="1881"/>
                    </a:lnTo>
                    <a:lnTo>
                      <a:pt x="1210" y="1876"/>
                    </a:lnTo>
                    <a:lnTo>
                      <a:pt x="1199" y="1872"/>
                    </a:lnTo>
                    <a:lnTo>
                      <a:pt x="1189" y="1867"/>
                    </a:lnTo>
                    <a:lnTo>
                      <a:pt x="1189" y="1867"/>
                    </a:lnTo>
                    <a:lnTo>
                      <a:pt x="1189" y="1872"/>
                    </a:lnTo>
                    <a:lnTo>
                      <a:pt x="1187" y="1876"/>
                    </a:lnTo>
                    <a:lnTo>
                      <a:pt x="1185" y="1881"/>
                    </a:lnTo>
                    <a:lnTo>
                      <a:pt x="1183" y="1887"/>
                    </a:lnTo>
                    <a:lnTo>
                      <a:pt x="1183" y="1887"/>
                    </a:lnTo>
                    <a:lnTo>
                      <a:pt x="1197" y="1890"/>
                    </a:lnTo>
                    <a:lnTo>
                      <a:pt x="1208" y="1893"/>
                    </a:lnTo>
                    <a:lnTo>
                      <a:pt x="1229" y="1900"/>
                    </a:lnTo>
                    <a:lnTo>
                      <a:pt x="1229" y="1900"/>
                    </a:lnTo>
                    <a:close/>
                    <a:moveTo>
                      <a:pt x="1498" y="1730"/>
                    </a:moveTo>
                    <a:lnTo>
                      <a:pt x="1498" y="1730"/>
                    </a:lnTo>
                    <a:lnTo>
                      <a:pt x="1495" y="1734"/>
                    </a:lnTo>
                    <a:lnTo>
                      <a:pt x="1493" y="1738"/>
                    </a:lnTo>
                    <a:lnTo>
                      <a:pt x="1492" y="1744"/>
                    </a:lnTo>
                    <a:lnTo>
                      <a:pt x="1492" y="1747"/>
                    </a:lnTo>
                    <a:lnTo>
                      <a:pt x="1493" y="1749"/>
                    </a:lnTo>
                    <a:lnTo>
                      <a:pt x="1493" y="1749"/>
                    </a:lnTo>
                    <a:lnTo>
                      <a:pt x="1506" y="1748"/>
                    </a:lnTo>
                    <a:lnTo>
                      <a:pt x="1521" y="1747"/>
                    </a:lnTo>
                    <a:lnTo>
                      <a:pt x="1537" y="1745"/>
                    </a:lnTo>
                    <a:lnTo>
                      <a:pt x="1544" y="1742"/>
                    </a:lnTo>
                    <a:lnTo>
                      <a:pt x="1550" y="1741"/>
                    </a:lnTo>
                    <a:lnTo>
                      <a:pt x="1550" y="1741"/>
                    </a:lnTo>
                    <a:lnTo>
                      <a:pt x="1526" y="1734"/>
                    </a:lnTo>
                    <a:lnTo>
                      <a:pt x="1513" y="1731"/>
                    </a:lnTo>
                    <a:lnTo>
                      <a:pt x="1498" y="1730"/>
                    </a:lnTo>
                    <a:lnTo>
                      <a:pt x="1498" y="1730"/>
                    </a:lnTo>
                    <a:close/>
                    <a:moveTo>
                      <a:pt x="1540" y="1766"/>
                    </a:moveTo>
                    <a:lnTo>
                      <a:pt x="1540" y="1766"/>
                    </a:lnTo>
                    <a:lnTo>
                      <a:pt x="1569" y="1762"/>
                    </a:lnTo>
                    <a:lnTo>
                      <a:pt x="1599" y="1758"/>
                    </a:lnTo>
                    <a:lnTo>
                      <a:pt x="1599" y="1758"/>
                    </a:lnTo>
                    <a:lnTo>
                      <a:pt x="1593" y="1754"/>
                    </a:lnTo>
                    <a:lnTo>
                      <a:pt x="1587" y="1751"/>
                    </a:lnTo>
                    <a:lnTo>
                      <a:pt x="1582" y="1749"/>
                    </a:lnTo>
                    <a:lnTo>
                      <a:pt x="1576" y="1748"/>
                    </a:lnTo>
                    <a:lnTo>
                      <a:pt x="1562" y="1749"/>
                    </a:lnTo>
                    <a:lnTo>
                      <a:pt x="1548" y="1751"/>
                    </a:lnTo>
                    <a:lnTo>
                      <a:pt x="1520" y="1756"/>
                    </a:lnTo>
                    <a:lnTo>
                      <a:pt x="1506" y="1758"/>
                    </a:lnTo>
                    <a:lnTo>
                      <a:pt x="1495" y="1758"/>
                    </a:lnTo>
                    <a:lnTo>
                      <a:pt x="1495" y="1758"/>
                    </a:lnTo>
                    <a:lnTo>
                      <a:pt x="1498" y="1763"/>
                    </a:lnTo>
                    <a:lnTo>
                      <a:pt x="1502" y="1766"/>
                    </a:lnTo>
                    <a:lnTo>
                      <a:pt x="1507" y="1769"/>
                    </a:lnTo>
                    <a:lnTo>
                      <a:pt x="1512" y="1770"/>
                    </a:lnTo>
                    <a:lnTo>
                      <a:pt x="1526" y="1769"/>
                    </a:lnTo>
                    <a:lnTo>
                      <a:pt x="1540" y="1766"/>
                    </a:lnTo>
                    <a:lnTo>
                      <a:pt x="1540" y="1766"/>
                    </a:lnTo>
                    <a:close/>
                    <a:moveTo>
                      <a:pt x="1614" y="1762"/>
                    </a:moveTo>
                    <a:lnTo>
                      <a:pt x="1614" y="1762"/>
                    </a:lnTo>
                    <a:lnTo>
                      <a:pt x="1590" y="1769"/>
                    </a:lnTo>
                    <a:lnTo>
                      <a:pt x="1565" y="1773"/>
                    </a:lnTo>
                    <a:lnTo>
                      <a:pt x="1537" y="1778"/>
                    </a:lnTo>
                    <a:lnTo>
                      <a:pt x="1506" y="1779"/>
                    </a:lnTo>
                    <a:lnTo>
                      <a:pt x="1506" y="1779"/>
                    </a:lnTo>
                    <a:lnTo>
                      <a:pt x="1503" y="1785"/>
                    </a:lnTo>
                    <a:lnTo>
                      <a:pt x="1500" y="1790"/>
                    </a:lnTo>
                    <a:lnTo>
                      <a:pt x="1498" y="1794"/>
                    </a:lnTo>
                    <a:lnTo>
                      <a:pt x="1498" y="1796"/>
                    </a:lnTo>
                    <a:lnTo>
                      <a:pt x="1499" y="1796"/>
                    </a:lnTo>
                    <a:lnTo>
                      <a:pt x="1499" y="1796"/>
                    </a:lnTo>
                    <a:lnTo>
                      <a:pt x="1506" y="1796"/>
                    </a:lnTo>
                    <a:lnTo>
                      <a:pt x="1512" y="1797"/>
                    </a:lnTo>
                    <a:lnTo>
                      <a:pt x="1517" y="1800"/>
                    </a:lnTo>
                    <a:lnTo>
                      <a:pt x="1520" y="1803"/>
                    </a:lnTo>
                    <a:lnTo>
                      <a:pt x="1527" y="1810"/>
                    </a:lnTo>
                    <a:lnTo>
                      <a:pt x="1531" y="1820"/>
                    </a:lnTo>
                    <a:lnTo>
                      <a:pt x="1531" y="1820"/>
                    </a:lnTo>
                    <a:lnTo>
                      <a:pt x="1527" y="1825"/>
                    </a:lnTo>
                    <a:lnTo>
                      <a:pt x="1524" y="1829"/>
                    </a:lnTo>
                    <a:lnTo>
                      <a:pt x="1520" y="1841"/>
                    </a:lnTo>
                    <a:lnTo>
                      <a:pt x="1520" y="1841"/>
                    </a:lnTo>
                    <a:lnTo>
                      <a:pt x="1479" y="1846"/>
                    </a:lnTo>
                    <a:lnTo>
                      <a:pt x="1439" y="1851"/>
                    </a:lnTo>
                    <a:lnTo>
                      <a:pt x="1360" y="1855"/>
                    </a:lnTo>
                    <a:lnTo>
                      <a:pt x="1283" y="1858"/>
                    </a:lnTo>
                    <a:lnTo>
                      <a:pt x="1243" y="1860"/>
                    </a:lnTo>
                    <a:lnTo>
                      <a:pt x="1203" y="1863"/>
                    </a:lnTo>
                    <a:lnTo>
                      <a:pt x="1203" y="1863"/>
                    </a:lnTo>
                    <a:lnTo>
                      <a:pt x="1227" y="1867"/>
                    </a:lnTo>
                    <a:lnTo>
                      <a:pt x="1252" y="1873"/>
                    </a:lnTo>
                    <a:lnTo>
                      <a:pt x="1280" y="1880"/>
                    </a:lnTo>
                    <a:lnTo>
                      <a:pt x="1307" y="1886"/>
                    </a:lnTo>
                    <a:lnTo>
                      <a:pt x="1307" y="1886"/>
                    </a:lnTo>
                    <a:lnTo>
                      <a:pt x="1323" y="1887"/>
                    </a:lnTo>
                    <a:lnTo>
                      <a:pt x="1342" y="1888"/>
                    </a:lnTo>
                    <a:lnTo>
                      <a:pt x="1381" y="1888"/>
                    </a:lnTo>
                    <a:lnTo>
                      <a:pt x="1420" y="1887"/>
                    </a:lnTo>
                    <a:lnTo>
                      <a:pt x="1458" y="1884"/>
                    </a:lnTo>
                    <a:lnTo>
                      <a:pt x="1458" y="1884"/>
                    </a:lnTo>
                    <a:lnTo>
                      <a:pt x="1489" y="1881"/>
                    </a:lnTo>
                    <a:lnTo>
                      <a:pt x="1520" y="1879"/>
                    </a:lnTo>
                    <a:lnTo>
                      <a:pt x="1551" y="1874"/>
                    </a:lnTo>
                    <a:lnTo>
                      <a:pt x="1580" y="1867"/>
                    </a:lnTo>
                    <a:lnTo>
                      <a:pt x="1594" y="1863"/>
                    </a:lnTo>
                    <a:lnTo>
                      <a:pt x="1607" y="1859"/>
                    </a:lnTo>
                    <a:lnTo>
                      <a:pt x="1620" y="1853"/>
                    </a:lnTo>
                    <a:lnTo>
                      <a:pt x="1630" y="1846"/>
                    </a:lnTo>
                    <a:lnTo>
                      <a:pt x="1639" y="1838"/>
                    </a:lnTo>
                    <a:lnTo>
                      <a:pt x="1648" y="1829"/>
                    </a:lnTo>
                    <a:lnTo>
                      <a:pt x="1655" y="1820"/>
                    </a:lnTo>
                    <a:lnTo>
                      <a:pt x="1660" y="1808"/>
                    </a:lnTo>
                    <a:lnTo>
                      <a:pt x="1660" y="1808"/>
                    </a:lnTo>
                    <a:lnTo>
                      <a:pt x="1652" y="1794"/>
                    </a:lnTo>
                    <a:lnTo>
                      <a:pt x="1642" y="1782"/>
                    </a:lnTo>
                    <a:lnTo>
                      <a:pt x="1628" y="1770"/>
                    </a:lnTo>
                    <a:lnTo>
                      <a:pt x="1614" y="1762"/>
                    </a:lnTo>
                    <a:lnTo>
                      <a:pt x="1614" y="1762"/>
                    </a:lnTo>
                    <a:close/>
                    <a:moveTo>
                      <a:pt x="383" y="1848"/>
                    </a:moveTo>
                    <a:lnTo>
                      <a:pt x="383" y="1848"/>
                    </a:lnTo>
                    <a:lnTo>
                      <a:pt x="414" y="1866"/>
                    </a:lnTo>
                    <a:lnTo>
                      <a:pt x="443" y="1881"/>
                    </a:lnTo>
                    <a:lnTo>
                      <a:pt x="459" y="1887"/>
                    </a:lnTo>
                    <a:lnTo>
                      <a:pt x="476" y="1894"/>
                    </a:lnTo>
                    <a:lnTo>
                      <a:pt x="492" y="1898"/>
                    </a:lnTo>
                    <a:lnTo>
                      <a:pt x="511" y="1904"/>
                    </a:lnTo>
                    <a:lnTo>
                      <a:pt x="511" y="1904"/>
                    </a:lnTo>
                    <a:lnTo>
                      <a:pt x="543" y="1911"/>
                    </a:lnTo>
                    <a:lnTo>
                      <a:pt x="574" y="1918"/>
                    </a:lnTo>
                    <a:lnTo>
                      <a:pt x="574" y="1918"/>
                    </a:lnTo>
                    <a:lnTo>
                      <a:pt x="605" y="1922"/>
                    </a:lnTo>
                    <a:lnTo>
                      <a:pt x="637" y="1925"/>
                    </a:lnTo>
                    <a:lnTo>
                      <a:pt x="702" y="1929"/>
                    </a:lnTo>
                    <a:lnTo>
                      <a:pt x="702" y="1929"/>
                    </a:lnTo>
                    <a:lnTo>
                      <a:pt x="732" y="1929"/>
                    </a:lnTo>
                    <a:lnTo>
                      <a:pt x="763" y="1926"/>
                    </a:lnTo>
                    <a:lnTo>
                      <a:pt x="824" y="1921"/>
                    </a:lnTo>
                    <a:lnTo>
                      <a:pt x="824" y="1921"/>
                    </a:lnTo>
                    <a:lnTo>
                      <a:pt x="853" y="1917"/>
                    </a:lnTo>
                    <a:lnTo>
                      <a:pt x="881" y="1911"/>
                    </a:lnTo>
                    <a:lnTo>
                      <a:pt x="936" y="1900"/>
                    </a:lnTo>
                    <a:lnTo>
                      <a:pt x="936" y="1900"/>
                    </a:lnTo>
                    <a:lnTo>
                      <a:pt x="957" y="1894"/>
                    </a:lnTo>
                    <a:lnTo>
                      <a:pt x="978" y="1887"/>
                    </a:lnTo>
                    <a:lnTo>
                      <a:pt x="978" y="1887"/>
                    </a:lnTo>
                    <a:lnTo>
                      <a:pt x="1017" y="1872"/>
                    </a:lnTo>
                    <a:lnTo>
                      <a:pt x="1057" y="1855"/>
                    </a:lnTo>
                    <a:lnTo>
                      <a:pt x="1057" y="1855"/>
                    </a:lnTo>
                    <a:lnTo>
                      <a:pt x="1096" y="1836"/>
                    </a:lnTo>
                    <a:lnTo>
                      <a:pt x="1114" y="1827"/>
                    </a:lnTo>
                    <a:lnTo>
                      <a:pt x="1123" y="1821"/>
                    </a:lnTo>
                    <a:lnTo>
                      <a:pt x="1131" y="1815"/>
                    </a:lnTo>
                    <a:lnTo>
                      <a:pt x="1131" y="1815"/>
                    </a:lnTo>
                    <a:lnTo>
                      <a:pt x="1127" y="1799"/>
                    </a:lnTo>
                    <a:lnTo>
                      <a:pt x="1126" y="1790"/>
                    </a:lnTo>
                    <a:lnTo>
                      <a:pt x="1121" y="1783"/>
                    </a:lnTo>
                    <a:lnTo>
                      <a:pt x="1121" y="1783"/>
                    </a:lnTo>
                    <a:lnTo>
                      <a:pt x="1117" y="1793"/>
                    </a:lnTo>
                    <a:lnTo>
                      <a:pt x="1112" y="1803"/>
                    </a:lnTo>
                    <a:lnTo>
                      <a:pt x="1104" y="1811"/>
                    </a:lnTo>
                    <a:lnTo>
                      <a:pt x="1097" y="1817"/>
                    </a:lnTo>
                    <a:lnTo>
                      <a:pt x="1097" y="1817"/>
                    </a:lnTo>
                    <a:lnTo>
                      <a:pt x="1089" y="1821"/>
                    </a:lnTo>
                    <a:lnTo>
                      <a:pt x="1079" y="1824"/>
                    </a:lnTo>
                    <a:lnTo>
                      <a:pt x="1071" y="1827"/>
                    </a:lnTo>
                    <a:lnTo>
                      <a:pt x="1060" y="1828"/>
                    </a:lnTo>
                    <a:lnTo>
                      <a:pt x="1039" y="1828"/>
                    </a:lnTo>
                    <a:lnTo>
                      <a:pt x="1017" y="1825"/>
                    </a:lnTo>
                    <a:lnTo>
                      <a:pt x="973" y="1818"/>
                    </a:lnTo>
                    <a:lnTo>
                      <a:pt x="951" y="1817"/>
                    </a:lnTo>
                    <a:lnTo>
                      <a:pt x="933" y="1815"/>
                    </a:lnTo>
                    <a:lnTo>
                      <a:pt x="933" y="1815"/>
                    </a:lnTo>
                    <a:lnTo>
                      <a:pt x="916" y="1818"/>
                    </a:lnTo>
                    <a:lnTo>
                      <a:pt x="898" y="1821"/>
                    </a:lnTo>
                    <a:lnTo>
                      <a:pt x="898" y="1821"/>
                    </a:lnTo>
                    <a:lnTo>
                      <a:pt x="867" y="1825"/>
                    </a:lnTo>
                    <a:lnTo>
                      <a:pt x="867" y="1825"/>
                    </a:lnTo>
                    <a:lnTo>
                      <a:pt x="838" y="1832"/>
                    </a:lnTo>
                    <a:lnTo>
                      <a:pt x="811" y="1839"/>
                    </a:lnTo>
                    <a:lnTo>
                      <a:pt x="759" y="1856"/>
                    </a:lnTo>
                    <a:lnTo>
                      <a:pt x="759" y="1856"/>
                    </a:lnTo>
                    <a:lnTo>
                      <a:pt x="738" y="1865"/>
                    </a:lnTo>
                    <a:lnTo>
                      <a:pt x="717" y="1873"/>
                    </a:lnTo>
                    <a:lnTo>
                      <a:pt x="717" y="1873"/>
                    </a:lnTo>
                    <a:lnTo>
                      <a:pt x="696" y="1880"/>
                    </a:lnTo>
                    <a:lnTo>
                      <a:pt x="674" y="1884"/>
                    </a:lnTo>
                    <a:lnTo>
                      <a:pt x="651" y="1887"/>
                    </a:lnTo>
                    <a:lnTo>
                      <a:pt x="630" y="1890"/>
                    </a:lnTo>
                    <a:lnTo>
                      <a:pt x="608" y="1890"/>
                    </a:lnTo>
                    <a:lnTo>
                      <a:pt x="586" y="1888"/>
                    </a:lnTo>
                    <a:lnTo>
                      <a:pt x="564" y="1884"/>
                    </a:lnTo>
                    <a:lnTo>
                      <a:pt x="543" y="1880"/>
                    </a:lnTo>
                    <a:lnTo>
                      <a:pt x="543" y="1880"/>
                    </a:lnTo>
                    <a:lnTo>
                      <a:pt x="528" y="1876"/>
                    </a:lnTo>
                    <a:lnTo>
                      <a:pt x="513" y="1870"/>
                    </a:lnTo>
                    <a:lnTo>
                      <a:pt x="499" y="1865"/>
                    </a:lnTo>
                    <a:lnTo>
                      <a:pt x="485" y="1858"/>
                    </a:lnTo>
                    <a:lnTo>
                      <a:pt x="474" y="1851"/>
                    </a:lnTo>
                    <a:lnTo>
                      <a:pt x="462" y="1842"/>
                    </a:lnTo>
                    <a:lnTo>
                      <a:pt x="450" y="1834"/>
                    </a:lnTo>
                    <a:lnTo>
                      <a:pt x="439" y="1824"/>
                    </a:lnTo>
                    <a:lnTo>
                      <a:pt x="439" y="1824"/>
                    </a:lnTo>
                    <a:lnTo>
                      <a:pt x="410" y="1800"/>
                    </a:lnTo>
                    <a:lnTo>
                      <a:pt x="398" y="1789"/>
                    </a:lnTo>
                    <a:lnTo>
                      <a:pt x="394" y="1783"/>
                    </a:lnTo>
                    <a:lnTo>
                      <a:pt x="393" y="1776"/>
                    </a:lnTo>
                    <a:lnTo>
                      <a:pt x="393" y="1776"/>
                    </a:lnTo>
                    <a:lnTo>
                      <a:pt x="393" y="1776"/>
                    </a:lnTo>
                    <a:lnTo>
                      <a:pt x="391" y="1775"/>
                    </a:lnTo>
                    <a:lnTo>
                      <a:pt x="391" y="1775"/>
                    </a:lnTo>
                    <a:lnTo>
                      <a:pt x="389" y="1783"/>
                    </a:lnTo>
                    <a:lnTo>
                      <a:pt x="386" y="1792"/>
                    </a:lnTo>
                    <a:lnTo>
                      <a:pt x="384" y="1811"/>
                    </a:lnTo>
                    <a:lnTo>
                      <a:pt x="384" y="1829"/>
                    </a:lnTo>
                    <a:lnTo>
                      <a:pt x="383" y="1848"/>
                    </a:lnTo>
                    <a:lnTo>
                      <a:pt x="383" y="1848"/>
                    </a:lnTo>
                    <a:close/>
                    <a:moveTo>
                      <a:pt x="1467" y="1838"/>
                    </a:moveTo>
                    <a:lnTo>
                      <a:pt x="1467" y="1838"/>
                    </a:lnTo>
                    <a:lnTo>
                      <a:pt x="1481" y="1836"/>
                    </a:lnTo>
                    <a:lnTo>
                      <a:pt x="1498" y="1834"/>
                    </a:lnTo>
                    <a:lnTo>
                      <a:pt x="1506" y="1831"/>
                    </a:lnTo>
                    <a:lnTo>
                      <a:pt x="1513" y="1828"/>
                    </a:lnTo>
                    <a:lnTo>
                      <a:pt x="1517" y="1825"/>
                    </a:lnTo>
                    <a:lnTo>
                      <a:pt x="1519" y="1821"/>
                    </a:lnTo>
                    <a:lnTo>
                      <a:pt x="1519" y="1821"/>
                    </a:lnTo>
                    <a:lnTo>
                      <a:pt x="1519" y="1818"/>
                    </a:lnTo>
                    <a:lnTo>
                      <a:pt x="1517" y="1815"/>
                    </a:lnTo>
                    <a:lnTo>
                      <a:pt x="1510" y="1811"/>
                    </a:lnTo>
                    <a:lnTo>
                      <a:pt x="1502" y="1807"/>
                    </a:lnTo>
                    <a:lnTo>
                      <a:pt x="1492" y="1806"/>
                    </a:lnTo>
                    <a:lnTo>
                      <a:pt x="1492" y="1806"/>
                    </a:lnTo>
                    <a:lnTo>
                      <a:pt x="1468" y="1806"/>
                    </a:lnTo>
                    <a:lnTo>
                      <a:pt x="1440" y="1806"/>
                    </a:lnTo>
                    <a:lnTo>
                      <a:pt x="1396" y="1807"/>
                    </a:lnTo>
                    <a:lnTo>
                      <a:pt x="1396" y="1807"/>
                    </a:lnTo>
                    <a:lnTo>
                      <a:pt x="1298" y="1813"/>
                    </a:lnTo>
                    <a:lnTo>
                      <a:pt x="1249" y="1815"/>
                    </a:lnTo>
                    <a:lnTo>
                      <a:pt x="1203" y="1815"/>
                    </a:lnTo>
                    <a:lnTo>
                      <a:pt x="1203" y="1815"/>
                    </a:lnTo>
                    <a:lnTo>
                      <a:pt x="1172" y="1815"/>
                    </a:lnTo>
                    <a:lnTo>
                      <a:pt x="1158" y="1817"/>
                    </a:lnTo>
                    <a:lnTo>
                      <a:pt x="1151" y="1818"/>
                    </a:lnTo>
                    <a:lnTo>
                      <a:pt x="1144" y="1821"/>
                    </a:lnTo>
                    <a:lnTo>
                      <a:pt x="1144" y="1821"/>
                    </a:lnTo>
                    <a:lnTo>
                      <a:pt x="1144" y="1824"/>
                    </a:lnTo>
                    <a:lnTo>
                      <a:pt x="1145" y="1827"/>
                    </a:lnTo>
                    <a:lnTo>
                      <a:pt x="1149" y="1831"/>
                    </a:lnTo>
                    <a:lnTo>
                      <a:pt x="1156" y="1832"/>
                    </a:lnTo>
                    <a:lnTo>
                      <a:pt x="1165" y="1835"/>
                    </a:lnTo>
                    <a:lnTo>
                      <a:pt x="1172" y="1836"/>
                    </a:lnTo>
                    <a:lnTo>
                      <a:pt x="1179" y="1839"/>
                    </a:lnTo>
                    <a:lnTo>
                      <a:pt x="1182" y="1842"/>
                    </a:lnTo>
                    <a:lnTo>
                      <a:pt x="1183" y="1843"/>
                    </a:lnTo>
                    <a:lnTo>
                      <a:pt x="1185" y="1848"/>
                    </a:lnTo>
                    <a:lnTo>
                      <a:pt x="1185" y="1852"/>
                    </a:lnTo>
                    <a:lnTo>
                      <a:pt x="1185" y="1852"/>
                    </a:lnTo>
                    <a:lnTo>
                      <a:pt x="1321" y="1848"/>
                    </a:lnTo>
                    <a:lnTo>
                      <a:pt x="1394" y="1843"/>
                    </a:lnTo>
                    <a:lnTo>
                      <a:pt x="1467" y="1838"/>
                    </a:lnTo>
                    <a:lnTo>
                      <a:pt x="1467" y="1838"/>
                    </a:lnTo>
                    <a:close/>
                    <a:moveTo>
                      <a:pt x="391" y="1893"/>
                    </a:moveTo>
                    <a:lnTo>
                      <a:pt x="391" y="1893"/>
                    </a:lnTo>
                    <a:lnTo>
                      <a:pt x="404" y="1902"/>
                    </a:lnTo>
                    <a:lnTo>
                      <a:pt x="417" y="1912"/>
                    </a:lnTo>
                    <a:lnTo>
                      <a:pt x="432" y="1919"/>
                    </a:lnTo>
                    <a:lnTo>
                      <a:pt x="449" y="1928"/>
                    </a:lnTo>
                    <a:lnTo>
                      <a:pt x="449" y="1928"/>
                    </a:lnTo>
                    <a:lnTo>
                      <a:pt x="491" y="1943"/>
                    </a:lnTo>
                    <a:lnTo>
                      <a:pt x="512" y="1950"/>
                    </a:lnTo>
                    <a:lnTo>
                      <a:pt x="536" y="1954"/>
                    </a:lnTo>
                    <a:lnTo>
                      <a:pt x="536" y="1954"/>
                    </a:lnTo>
                    <a:lnTo>
                      <a:pt x="589" y="1961"/>
                    </a:lnTo>
                    <a:lnTo>
                      <a:pt x="641" y="1967"/>
                    </a:lnTo>
                    <a:lnTo>
                      <a:pt x="690" y="1970"/>
                    </a:lnTo>
                    <a:lnTo>
                      <a:pt x="741" y="1973"/>
                    </a:lnTo>
                    <a:lnTo>
                      <a:pt x="741" y="1973"/>
                    </a:lnTo>
                    <a:lnTo>
                      <a:pt x="765" y="1974"/>
                    </a:lnTo>
                    <a:lnTo>
                      <a:pt x="787" y="1973"/>
                    </a:lnTo>
                    <a:lnTo>
                      <a:pt x="811" y="1971"/>
                    </a:lnTo>
                    <a:lnTo>
                      <a:pt x="835" y="1970"/>
                    </a:lnTo>
                    <a:lnTo>
                      <a:pt x="880" y="1963"/>
                    </a:lnTo>
                    <a:lnTo>
                      <a:pt x="926" y="1953"/>
                    </a:lnTo>
                    <a:lnTo>
                      <a:pt x="970" y="1942"/>
                    </a:lnTo>
                    <a:lnTo>
                      <a:pt x="1010" y="1928"/>
                    </a:lnTo>
                    <a:lnTo>
                      <a:pt x="1050" y="1914"/>
                    </a:lnTo>
                    <a:lnTo>
                      <a:pt x="1086" y="1898"/>
                    </a:lnTo>
                    <a:lnTo>
                      <a:pt x="1086" y="1898"/>
                    </a:lnTo>
                    <a:lnTo>
                      <a:pt x="1104" y="1888"/>
                    </a:lnTo>
                    <a:lnTo>
                      <a:pt x="1113" y="1883"/>
                    </a:lnTo>
                    <a:lnTo>
                      <a:pt x="1120" y="1876"/>
                    </a:lnTo>
                    <a:lnTo>
                      <a:pt x="1126" y="1869"/>
                    </a:lnTo>
                    <a:lnTo>
                      <a:pt x="1130" y="1859"/>
                    </a:lnTo>
                    <a:lnTo>
                      <a:pt x="1133" y="1848"/>
                    </a:lnTo>
                    <a:lnTo>
                      <a:pt x="1133" y="1835"/>
                    </a:lnTo>
                    <a:lnTo>
                      <a:pt x="1133" y="1835"/>
                    </a:lnTo>
                    <a:lnTo>
                      <a:pt x="1131" y="1834"/>
                    </a:lnTo>
                    <a:lnTo>
                      <a:pt x="1131" y="1834"/>
                    </a:lnTo>
                    <a:lnTo>
                      <a:pt x="1131" y="1834"/>
                    </a:lnTo>
                    <a:lnTo>
                      <a:pt x="1062" y="1863"/>
                    </a:lnTo>
                    <a:lnTo>
                      <a:pt x="992" y="1891"/>
                    </a:lnTo>
                    <a:lnTo>
                      <a:pt x="992" y="1891"/>
                    </a:lnTo>
                    <a:lnTo>
                      <a:pt x="966" y="1902"/>
                    </a:lnTo>
                    <a:lnTo>
                      <a:pt x="951" y="1907"/>
                    </a:lnTo>
                    <a:lnTo>
                      <a:pt x="939" y="1911"/>
                    </a:lnTo>
                    <a:lnTo>
                      <a:pt x="939" y="1911"/>
                    </a:lnTo>
                    <a:lnTo>
                      <a:pt x="918" y="1914"/>
                    </a:lnTo>
                    <a:lnTo>
                      <a:pt x="908" y="1917"/>
                    </a:lnTo>
                    <a:lnTo>
                      <a:pt x="898" y="1919"/>
                    </a:lnTo>
                    <a:lnTo>
                      <a:pt x="898" y="1919"/>
                    </a:lnTo>
                    <a:lnTo>
                      <a:pt x="878" y="1925"/>
                    </a:lnTo>
                    <a:lnTo>
                      <a:pt x="859" y="1929"/>
                    </a:lnTo>
                    <a:lnTo>
                      <a:pt x="836" y="1932"/>
                    </a:lnTo>
                    <a:lnTo>
                      <a:pt x="815" y="1935"/>
                    </a:lnTo>
                    <a:lnTo>
                      <a:pt x="769" y="1939"/>
                    </a:lnTo>
                    <a:lnTo>
                      <a:pt x="720" y="1940"/>
                    </a:lnTo>
                    <a:lnTo>
                      <a:pt x="720" y="1940"/>
                    </a:lnTo>
                    <a:lnTo>
                      <a:pt x="718" y="1943"/>
                    </a:lnTo>
                    <a:lnTo>
                      <a:pt x="720" y="1945"/>
                    </a:lnTo>
                    <a:lnTo>
                      <a:pt x="721" y="1945"/>
                    </a:lnTo>
                    <a:lnTo>
                      <a:pt x="720" y="1946"/>
                    </a:lnTo>
                    <a:lnTo>
                      <a:pt x="720" y="1946"/>
                    </a:lnTo>
                    <a:lnTo>
                      <a:pt x="711" y="1945"/>
                    </a:lnTo>
                    <a:lnTo>
                      <a:pt x="702" y="1945"/>
                    </a:lnTo>
                    <a:lnTo>
                      <a:pt x="682" y="1945"/>
                    </a:lnTo>
                    <a:lnTo>
                      <a:pt x="682" y="1945"/>
                    </a:lnTo>
                    <a:lnTo>
                      <a:pt x="685" y="1946"/>
                    </a:lnTo>
                    <a:lnTo>
                      <a:pt x="686" y="1946"/>
                    </a:lnTo>
                    <a:lnTo>
                      <a:pt x="685" y="1946"/>
                    </a:lnTo>
                    <a:lnTo>
                      <a:pt x="685" y="1946"/>
                    </a:lnTo>
                    <a:lnTo>
                      <a:pt x="682" y="1946"/>
                    </a:lnTo>
                    <a:lnTo>
                      <a:pt x="681" y="1946"/>
                    </a:lnTo>
                    <a:lnTo>
                      <a:pt x="679" y="1943"/>
                    </a:lnTo>
                    <a:lnTo>
                      <a:pt x="676" y="1942"/>
                    </a:lnTo>
                    <a:lnTo>
                      <a:pt x="676" y="1942"/>
                    </a:lnTo>
                    <a:lnTo>
                      <a:pt x="637" y="1942"/>
                    </a:lnTo>
                    <a:lnTo>
                      <a:pt x="596" y="1939"/>
                    </a:lnTo>
                    <a:lnTo>
                      <a:pt x="554" y="1933"/>
                    </a:lnTo>
                    <a:lnTo>
                      <a:pt x="515" y="1925"/>
                    </a:lnTo>
                    <a:lnTo>
                      <a:pt x="495" y="1921"/>
                    </a:lnTo>
                    <a:lnTo>
                      <a:pt x="477" y="1915"/>
                    </a:lnTo>
                    <a:lnTo>
                      <a:pt x="459" y="1908"/>
                    </a:lnTo>
                    <a:lnTo>
                      <a:pt x="442" y="1901"/>
                    </a:lnTo>
                    <a:lnTo>
                      <a:pt x="426" y="1894"/>
                    </a:lnTo>
                    <a:lnTo>
                      <a:pt x="411" y="1884"/>
                    </a:lnTo>
                    <a:lnTo>
                      <a:pt x="398" y="1874"/>
                    </a:lnTo>
                    <a:lnTo>
                      <a:pt x="386" y="1865"/>
                    </a:lnTo>
                    <a:lnTo>
                      <a:pt x="386" y="1865"/>
                    </a:lnTo>
                    <a:lnTo>
                      <a:pt x="386" y="1869"/>
                    </a:lnTo>
                    <a:lnTo>
                      <a:pt x="387" y="1873"/>
                    </a:lnTo>
                    <a:lnTo>
                      <a:pt x="390" y="1880"/>
                    </a:lnTo>
                    <a:lnTo>
                      <a:pt x="393" y="1886"/>
                    </a:lnTo>
                    <a:lnTo>
                      <a:pt x="393" y="1888"/>
                    </a:lnTo>
                    <a:lnTo>
                      <a:pt x="391" y="1893"/>
                    </a:lnTo>
                    <a:lnTo>
                      <a:pt x="391" y="1893"/>
                    </a:lnTo>
                    <a:close/>
                    <a:moveTo>
                      <a:pt x="1130" y="1884"/>
                    </a:moveTo>
                    <a:lnTo>
                      <a:pt x="1130" y="1884"/>
                    </a:lnTo>
                    <a:lnTo>
                      <a:pt x="1140" y="1884"/>
                    </a:lnTo>
                    <a:lnTo>
                      <a:pt x="1152" y="1886"/>
                    </a:lnTo>
                    <a:lnTo>
                      <a:pt x="1158" y="1886"/>
                    </a:lnTo>
                    <a:lnTo>
                      <a:pt x="1163" y="1884"/>
                    </a:lnTo>
                    <a:lnTo>
                      <a:pt x="1169" y="1881"/>
                    </a:lnTo>
                    <a:lnTo>
                      <a:pt x="1173" y="1879"/>
                    </a:lnTo>
                    <a:lnTo>
                      <a:pt x="1173" y="1879"/>
                    </a:lnTo>
                    <a:lnTo>
                      <a:pt x="1176" y="1869"/>
                    </a:lnTo>
                    <a:lnTo>
                      <a:pt x="1175" y="1862"/>
                    </a:lnTo>
                    <a:lnTo>
                      <a:pt x="1173" y="1856"/>
                    </a:lnTo>
                    <a:lnTo>
                      <a:pt x="1169" y="1851"/>
                    </a:lnTo>
                    <a:lnTo>
                      <a:pt x="1165" y="1848"/>
                    </a:lnTo>
                    <a:lnTo>
                      <a:pt x="1159" y="1845"/>
                    </a:lnTo>
                    <a:lnTo>
                      <a:pt x="1152" y="1843"/>
                    </a:lnTo>
                    <a:lnTo>
                      <a:pt x="1147" y="1842"/>
                    </a:lnTo>
                    <a:lnTo>
                      <a:pt x="1147" y="1842"/>
                    </a:lnTo>
                    <a:lnTo>
                      <a:pt x="1144" y="1853"/>
                    </a:lnTo>
                    <a:lnTo>
                      <a:pt x="1141" y="1863"/>
                    </a:lnTo>
                    <a:lnTo>
                      <a:pt x="1135" y="1874"/>
                    </a:lnTo>
                    <a:lnTo>
                      <a:pt x="1130" y="1884"/>
                    </a:lnTo>
                    <a:lnTo>
                      <a:pt x="1130" y="188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29" name="Freeform 94">
                <a:extLst>
                  <a:ext uri="{FF2B5EF4-FFF2-40B4-BE49-F238E27FC236}">
                    <a16:creationId xmlns:a16="http://schemas.microsoft.com/office/drawing/2014/main" id="{7C28CFC1-677B-B523-D143-CB64033CE2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56038" y="366713"/>
                <a:ext cx="136525" cy="119063"/>
              </a:xfrm>
              <a:custGeom>
                <a:avLst/>
                <a:gdLst/>
                <a:ahLst/>
                <a:cxnLst>
                  <a:cxn ang="0">
                    <a:pos x="218" y="143"/>
                  </a:cxn>
                  <a:cxn ang="0">
                    <a:pos x="198" y="181"/>
                  </a:cxn>
                  <a:cxn ang="0">
                    <a:pos x="176" y="201"/>
                  </a:cxn>
                  <a:cxn ang="0">
                    <a:pos x="130" y="222"/>
                  </a:cxn>
                  <a:cxn ang="0">
                    <a:pos x="100" y="226"/>
                  </a:cxn>
                  <a:cxn ang="0">
                    <a:pos x="64" y="215"/>
                  </a:cxn>
                  <a:cxn ang="0">
                    <a:pos x="45" y="188"/>
                  </a:cxn>
                  <a:cxn ang="0">
                    <a:pos x="27" y="169"/>
                  </a:cxn>
                  <a:cxn ang="0">
                    <a:pos x="2" y="141"/>
                  </a:cxn>
                  <a:cxn ang="0">
                    <a:pos x="5" y="84"/>
                  </a:cxn>
                  <a:cxn ang="0">
                    <a:pos x="40" y="28"/>
                  </a:cxn>
                  <a:cxn ang="0">
                    <a:pos x="79" y="14"/>
                  </a:cxn>
                  <a:cxn ang="0">
                    <a:pos x="107" y="14"/>
                  </a:cxn>
                  <a:cxn ang="0">
                    <a:pos x="123" y="23"/>
                  </a:cxn>
                  <a:cxn ang="0">
                    <a:pos x="134" y="23"/>
                  </a:cxn>
                  <a:cxn ang="0">
                    <a:pos x="151" y="9"/>
                  </a:cxn>
                  <a:cxn ang="0">
                    <a:pos x="186" y="0"/>
                  </a:cxn>
                  <a:cxn ang="0">
                    <a:pos x="200" y="6"/>
                  </a:cxn>
                  <a:cxn ang="0">
                    <a:pos x="242" y="21"/>
                  </a:cxn>
                  <a:cxn ang="0">
                    <a:pos x="257" y="70"/>
                  </a:cxn>
                  <a:cxn ang="0">
                    <a:pos x="250" y="98"/>
                  </a:cxn>
                  <a:cxn ang="0">
                    <a:pos x="221" y="120"/>
                  </a:cxn>
                  <a:cxn ang="0">
                    <a:pos x="175" y="9"/>
                  </a:cxn>
                  <a:cxn ang="0">
                    <a:pos x="142" y="28"/>
                  </a:cxn>
                  <a:cxn ang="0">
                    <a:pos x="121" y="31"/>
                  </a:cxn>
                  <a:cxn ang="0">
                    <a:pos x="104" y="23"/>
                  </a:cxn>
                  <a:cxn ang="0">
                    <a:pos x="73" y="24"/>
                  </a:cxn>
                  <a:cxn ang="0">
                    <a:pos x="38" y="39"/>
                  </a:cxn>
                  <a:cxn ang="0">
                    <a:pos x="17" y="72"/>
                  </a:cxn>
                  <a:cxn ang="0">
                    <a:pos x="10" y="114"/>
                  </a:cxn>
                  <a:cxn ang="0">
                    <a:pos x="19" y="159"/>
                  </a:cxn>
                  <a:cxn ang="0">
                    <a:pos x="44" y="163"/>
                  </a:cxn>
                  <a:cxn ang="0">
                    <a:pos x="57" y="193"/>
                  </a:cxn>
                  <a:cxn ang="0">
                    <a:pos x="73" y="211"/>
                  </a:cxn>
                  <a:cxn ang="0">
                    <a:pos x="114" y="218"/>
                  </a:cxn>
                  <a:cxn ang="0">
                    <a:pos x="137" y="209"/>
                  </a:cxn>
                  <a:cxn ang="0">
                    <a:pos x="180" y="186"/>
                  </a:cxn>
                  <a:cxn ang="0">
                    <a:pos x="203" y="163"/>
                  </a:cxn>
                  <a:cxn ang="0">
                    <a:pos x="208" y="131"/>
                  </a:cxn>
                  <a:cxn ang="0">
                    <a:pos x="214" y="115"/>
                  </a:cxn>
                  <a:cxn ang="0">
                    <a:pos x="239" y="97"/>
                  </a:cxn>
                  <a:cxn ang="0">
                    <a:pos x="246" y="83"/>
                  </a:cxn>
                  <a:cxn ang="0">
                    <a:pos x="245" y="48"/>
                  </a:cxn>
                  <a:cxn ang="0">
                    <a:pos x="222" y="75"/>
                  </a:cxn>
                  <a:cxn ang="0">
                    <a:pos x="196" y="77"/>
                  </a:cxn>
                  <a:cxn ang="0">
                    <a:pos x="186" y="107"/>
                  </a:cxn>
                  <a:cxn ang="0">
                    <a:pos x="179" y="125"/>
                  </a:cxn>
                  <a:cxn ang="0">
                    <a:pos x="148" y="139"/>
                  </a:cxn>
                  <a:cxn ang="0">
                    <a:pos x="123" y="132"/>
                  </a:cxn>
                  <a:cxn ang="0">
                    <a:pos x="152" y="131"/>
                  </a:cxn>
                  <a:cxn ang="0">
                    <a:pos x="165" y="128"/>
                  </a:cxn>
                  <a:cxn ang="0">
                    <a:pos x="177" y="101"/>
                  </a:cxn>
                  <a:cxn ang="0">
                    <a:pos x="190" y="70"/>
                  </a:cxn>
                  <a:cxn ang="0">
                    <a:pos x="221" y="65"/>
                  </a:cxn>
                  <a:cxn ang="0">
                    <a:pos x="231" y="48"/>
                  </a:cxn>
                  <a:cxn ang="0">
                    <a:pos x="219" y="17"/>
                  </a:cxn>
                  <a:cxn ang="0">
                    <a:pos x="198" y="14"/>
                  </a:cxn>
                </a:cxnLst>
                <a:rect l="0" t="0" r="r" b="b"/>
                <a:pathLst>
                  <a:path w="257" h="226">
                    <a:moveTo>
                      <a:pt x="221" y="120"/>
                    </a:moveTo>
                    <a:lnTo>
                      <a:pt x="221" y="120"/>
                    </a:lnTo>
                    <a:lnTo>
                      <a:pt x="219" y="132"/>
                    </a:lnTo>
                    <a:lnTo>
                      <a:pt x="218" y="143"/>
                    </a:lnTo>
                    <a:lnTo>
                      <a:pt x="215" y="155"/>
                    </a:lnTo>
                    <a:lnTo>
                      <a:pt x="210" y="164"/>
                    </a:lnTo>
                    <a:lnTo>
                      <a:pt x="204" y="173"/>
                    </a:lnTo>
                    <a:lnTo>
                      <a:pt x="198" y="181"/>
                    </a:lnTo>
                    <a:lnTo>
                      <a:pt x="191" y="188"/>
                    </a:lnTo>
                    <a:lnTo>
                      <a:pt x="183" y="197"/>
                    </a:lnTo>
                    <a:lnTo>
                      <a:pt x="183" y="197"/>
                    </a:lnTo>
                    <a:lnTo>
                      <a:pt x="176" y="201"/>
                    </a:lnTo>
                    <a:lnTo>
                      <a:pt x="166" y="205"/>
                    </a:lnTo>
                    <a:lnTo>
                      <a:pt x="145" y="215"/>
                    </a:lnTo>
                    <a:lnTo>
                      <a:pt x="145" y="215"/>
                    </a:lnTo>
                    <a:lnTo>
                      <a:pt x="130" y="222"/>
                    </a:lnTo>
                    <a:lnTo>
                      <a:pt x="120" y="225"/>
                    </a:lnTo>
                    <a:lnTo>
                      <a:pt x="120" y="225"/>
                    </a:lnTo>
                    <a:lnTo>
                      <a:pt x="110" y="226"/>
                    </a:lnTo>
                    <a:lnTo>
                      <a:pt x="100" y="226"/>
                    </a:lnTo>
                    <a:lnTo>
                      <a:pt x="90" y="225"/>
                    </a:lnTo>
                    <a:lnTo>
                      <a:pt x="82" y="223"/>
                    </a:lnTo>
                    <a:lnTo>
                      <a:pt x="72" y="219"/>
                    </a:lnTo>
                    <a:lnTo>
                      <a:pt x="64" y="215"/>
                    </a:lnTo>
                    <a:lnTo>
                      <a:pt x="57" y="211"/>
                    </a:lnTo>
                    <a:lnTo>
                      <a:pt x="50" y="205"/>
                    </a:lnTo>
                    <a:lnTo>
                      <a:pt x="50" y="205"/>
                    </a:lnTo>
                    <a:lnTo>
                      <a:pt x="45" y="188"/>
                    </a:lnTo>
                    <a:lnTo>
                      <a:pt x="41" y="173"/>
                    </a:lnTo>
                    <a:lnTo>
                      <a:pt x="41" y="173"/>
                    </a:lnTo>
                    <a:lnTo>
                      <a:pt x="34" y="170"/>
                    </a:lnTo>
                    <a:lnTo>
                      <a:pt x="27" y="169"/>
                    </a:lnTo>
                    <a:lnTo>
                      <a:pt x="12" y="166"/>
                    </a:lnTo>
                    <a:lnTo>
                      <a:pt x="12" y="166"/>
                    </a:lnTo>
                    <a:lnTo>
                      <a:pt x="5" y="153"/>
                    </a:lnTo>
                    <a:lnTo>
                      <a:pt x="2" y="141"/>
                    </a:lnTo>
                    <a:lnTo>
                      <a:pt x="0" y="127"/>
                    </a:lnTo>
                    <a:lnTo>
                      <a:pt x="0" y="114"/>
                    </a:lnTo>
                    <a:lnTo>
                      <a:pt x="2" y="98"/>
                    </a:lnTo>
                    <a:lnTo>
                      <a:pt x="5" y="84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24" y="41"/>
                    </a:lnTo>
                    <a:lnTo>
                      <a:pt x="40" y="28"/>
                    </a:lnTo>
                    <a:lnTo>
                      <a:pt x="50" y="23"/>
                    </a:lnTo>
                    <a:lnTo>
                      <a:pt x="58" y="18"/>
                    </a:lnTo>
                    <a:lnTo>
                      <a:pt x="68" y="16"/>
                    </a:lnTo>
                    <a:lnTo>
                      <a:pt x="79" y="14"/>
                    </a:lnTo>
                    <a:lnTo>
                      <a:pt x="79" y="14"/>
                    </a:lnTo>
                    <a:lnTo>
                      <a:pt x="93" y="13"/>
                    </a:lnTo>
                    <a:lnTo>
                      <a:pt x="102" y="13"/>
                    </a:lnTo>
                    <a:lnTo>
                      <a:pt x="107" y="14"/>
                    </a:lnTo>
                    <a:lnTo>
                      <a:pt x="107" y="14"/>
                    </a:lnTo>
                    <a:lnTo>
                      <a:pt x="113" y="16"/>
                    </a:lnTo>
                    <a:lnTo>
                      <a:pt x="117" y="18"/>
                    </a:lnTo>
                    <a:lnTo>
                      <a:pt x="123" y="23"/>
                    </a:lnTo>
                    <a:lnTo>
                      <a:pt x="127" y="24"/>
                    </a:lnTo>
                    <a:lnTo>
                      <a:pt x="127" y="24"/>
                    </a:lnTo>
                    <a:lnTo>
                      <a:pt x="131" y="23"/>
                    </a:lnTo>
                    <a:lnTo>
                      <a:pt x="134" y="23"/>
                    </a:lnTo>
                    <a:lnTo>
                      <a:pt x="139" y="18"/>
                    </a:lnTo>
                    <a:lnTo>
                      <a:pt x="145" y="13"/>
                    </a:lnTo>
                    <a:lnTo>
                      <a:pt x="151" y="9"/>
                    </a:lnTo>
                    <a:lnTo>
                      <a:pt x="151" y="9"/>
                    </a:lnTo>
                    <a:lnTo>
                      <a:pt x="158" y="4"/>
                    </a:lnTo>
                    <a:lnTo>
                      <a:pt x="166" y="2"/>
                    </a:lnTo>
                    <a:lnTo>
                      <a:pt x="176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93" y="3"/>
                    </a:lnTo>
                    <a:lnTo>
                      <a:pt x="200" y="6"/>
                    </a:lnTo>
                    <a:lnTo>
                      <a:pt x="200" y="6"/>
                    </a:lnTo>
                    <a:lnTo>
                      <a:pt x="222" y="11"/>
                    </a:lnTo>
                    <a:lnTo>
                      <a:pt x="232" y="14"/>
                    </a:lnTo>
                    <a:lnTo>
                      <a:pt x="242" y="21"/>
                    </a:lnTo>
                    <a:lnTo>
                      <a:pt x="242" y="21"/>
                    </a:lnTo>
                    <a:lnTo>
                      <a:pt x="249" y="38"/>
                    </a:lnTo>
                    <a:lnTo>
                      <a:pt x="253" y="49"/>
                    </a:lnTo>
                    <a:lnTo>
                      <a:pt x="256" y="59"/>
                    </a:lnTo>
                    <a:lnTo>
                      <a:pt x="257" y="70"/>
                    </a:lnTo>
                    <a:lnTo>
                      <a:pt x="257" y="80"/>
                    </a:lnTo>
                    <a:lnTo>
                      <a:pt x="255" y="90"/>
                    </a:lnTo>
                    <a:lnTo>
                      <a:pt x="250" y="98"/>
                    </a:lnTo>
                    <a:lnTo>
                      <a:pt x="250" y="98"/>
                    </a:lnTo>
                    <a:lnTo>
                      <a:pt x="243" y="105"/>
                    </a:lnTo>
                    <a:lnTo>
                      <a:pt x="235" y="110"/>
                    </a:lnTo>
                    <a:lnTo>
                      <a:pt x="228" y="114"/>
                    </a:lnTo>
                    <a:lnTo>
                      <a:pt x="221" y="120"/>
                    </a:lnTo>
                    <a:lnTo>
                      <a:pt x="221" y="120"/>
                    </a:lnTo>
                    <a:close/>
                    <a:moveTo>
                      <a:pt x="183" y="9"/>
                    </a:moveTo>
                    <a:lnTo>
                      <a:pt x="183" y="9"/>
                    </a:lnTo>
                    <a:lnTo>
                      <a:pt x="175" y="9"/>
                    </a:lnTo>
                    <a:lnTo>
                      <a:pt x="166" y="10"/>
                    </a:lnTo>
                    <a:lnTo>
                      <a:pt x="159" y="14"/>
                    </a:lnTo>
                    <a:lnTo>
                      <a:pt x="153" y="18"/>
                    </a:lnTo>
                    <a:lnTo>
                      <a:pt x="142" y="28"/>
                    </a:lnTo>
                    <a:lnTo>
                      <a:pt x="135" y="31"/>
                    </a:lnTo>
                    <a:lnTo>
                      <a:pt x="128" y="32"/>
                    </a:lnTo>
                    <a:lnTo>
                      <a:pt x="128" y="32"/>
                    </a:lnTo>
                    <a:lnTo>
                      <a:pt x="121" y="31"/>
                    </a:lnTo>
                    <a:lnTo>
                      <a:pt x="116" y="27"/>
                    </a:lnTo>
                    <a:lnTo>
                      <a:pt x="110" y="24"/>
                    </a:lnTo>
                    <a:lnTo>
                      <a:pt x="104" y="23"/>
                    </a:lnTo>
                    <a:lnTo>
                      <a:pt x="104" y="23"/>
                    </a:lnTo>
                    <a:lnTo>
                      <a:pt x="97" y="21"/>
                    </a:lnTo>
                    <a:lnTo>
                      <a:pt x="89" y="21"/>
                    </a:lnTo>
                    <a:lnTo>
                      <a:pt x="73" y="24"/>
                    </a:lnTo>
                    <a:lnTo>
                      <a:pt x="73" y="24"/>
                    </a:lnTo>
                    <a:lnTo>
                      <a:pt x="62" y="25"/>
                    </a:lnTo>
                    <a:lnTo>
                      <a:pt x="54" y="30"/>
                    </a:lnTo>
                    <a:lnTo>
                      <a:pt x="45" y="34"/>
                    </a:lnTo>
                    <a:lnTo>
                      <a:pt x="38" y="39"/>
                    </a:lnTo>
                    <a:lnTo>
                      <a:pt x="31" y="47"/>
                    </a:lnTo>
                    <a:lnTo>
                      <a:pt x="26" y="54"/>
                    </a:lnTo>
                    <a:lnTo>
                      <a:pt x="21" y="63"/>
                    </a:lnTo>
                    <a:lnTo>
                      <a:pt x="17" y="72"/>
                    </a:lnTo>
                    <a:lnTo>
                      <a:pt x="14" y="82"/>
                    </a:lnTo>
                    <a:lnTo>
                      <a:pt x="12" y="91"/>
                    </a:lnTo>
                    <a:lnTo>
                      <a:pt x="10" y="103"/>
                    </a:lnTo>
                    <a:lnTo>
                      <a:pt x="10" y="114"/>
                    </a:lnTo>
                    <a:lnTo>
                      <a:pt x="10" y="125"/>
                    </a:lnTo>
                    <a:lnTo>
                      <a:pt x="13" y="136"/>
                    </a:lnTo>
                    <a:lnTo>
                      <a:pt x="14" y="148"/>
                    </a:lnTo>
                    <a:lnTo>
                      <a:pt x="19" y="159"/>
                    </a:lnTo>
                    <a:lnTo>
                      <a:pt x="19" y="159"/>
                    </a:lnTo>
                    <a:lnTo>
                      <a:pt x="31" y="162"/>
                    </a:lnTo>
                    <a:lnTo>
                      <a:pt x="44" y="163"/>
                    </a:lnTo>
                    <a:lnTo>
                      <a:pt x="44" y="163"/>
                    </a:lnTo>
                    <a:lnTo>
                      <a:pt x="50" y="169"/>
                    </a:lnTo>
                    <a:lnTo>
                      <a:pt x="54" y="176"/>
                    </a:lnTo>
                    <a:lnTo>
                      <a:pt x="57" y="184"/>
                    </a:lnTo>
                    <a:lnTo>
                      <a:pt x="57" y="193"/>
                    </a:lnTo>
                    <a:lnTo>
                      <a:pt x="57" y="193"/>
                    </a:lnTo>
                    <a:lnTo>
                      <a:pt x="59" y="200"/>
                    </a:lnTo>
                    <a:lnTo>
                      <a:pt x="65" y="207"/>
                    </a:lnTo>
                    <a:lnTo>
                      <a:pt x="73" y="211"/>
                    </a:lnTo>
                    <a:lnTo>
                      <a:pt x="83" y="215"/>
                    </a:lnTo>
                    <a:lnTo>
                      <a:pt x="93" y="216"/>
                    </a:lnTo>
                    <a:lnTo>
                      <a:pt x="104" y="218"/>
                    </a:lnTo>
                    <a:lnTo>
                      <a:pt x="114" y="218"/>
                    </a:lnTo>
                    <a:lnTo>
                      <a:pt x="123" y="215"/>
                    </a:lnTo>
                    <a:lnTo>
                      <a:pt x="123" y="215"/>
                    </a:lnTo>
                    <a:lnTo>
                      <a:pt x="130" y="214"/>
                    </a:lnTo>
                    <a:lnTo>
                      <a:pt x="137" y="209"/>
                    </a:lnTo>
                    <a:lnTo>
                      <a:pt x="151" y="202"/>
                    </a:lnTo>
                    <a:lnTo>
                      <a:pt x="151" y="202"/>
                    </a:lnTo>
                    <a:lnTo>
                      <a:pt x="166" y="194"/>
                    </a:lnTo>
                    <a:lnTo>
                      <a:pt x="180" y="186"/>
                    </a:lnTo>
                    <a:lnTo>
                      <a:pt x="193" y="174"/>
                    </a:lnTo>
                    <a:lnTo>
                      <a:pt x="198" y="169"/>
                    </a:lnTo>
                    <a:lnTo>
                      <a:pt x="203" y="163"/>
                    </a:lnTo>
                    <a:lnTo>
                      <a:pt x="203" y="163"/>
                    </a:lnTo>
                    <a:lnTo>
                      <a:pt x="204" y="157"/>
                    </a:lnTo>
                    <a:lnTo>
                      <a:pt x="205" y="153"/>
                    </a:lnTo>
                    <a:lnTo>
                      <a:pt x="207" y="142"/>
                    </a:lnTo>
                    <a:lnTo>
                      <a:pt x="208" y="131"/>
                    </a:lnTo>
                    <a:lnTo>
                      <a:pt x="208" y="125"/>
                    </a:lnTo>
                    <a:lnTo>
                      <a:pt x="211" y="120"/>
                    </a:lnTo>
                    <a:lnTo>
                      <a:pt x="211" y="120"/>
                    </a:lnTo>
                    <a:lnTo>
                      <a:pt x="214" y="115"/>
                    </a:lnTo>
                    <a:lnTo>
                      <a:pt x="217" y="111"/>
                    </a:lnTo>
                    <a:lnTo>
                      <a:pt x="226" y="104"/>
                    </a:lnTo>
                    <a:lnTo>
                      <a:pt x="236" y="100"/>
                    </a:lnTo>
                    <a:lnTo>
                      <a:pt x="239" y="97"/>
                    </a:lnTo>
                    <a:lnTo>
                      <a:pt x="243" y="93"/>
                    </a:lnTo>
                    <a:lnTo>
                      <a:pt x="243" y="93"/>
                    </a:lnTo>
                    <a:lnTo>
                      <a:pt x="245" y="89"/>
                    </a:lnTo>
                    <a:lnTo>
                      <a:pt x="246" y="83"/>
                    </a:lnTo>
                    <a:lnTo>
                      <a:pt x="247" y="70"/>
                    </a:lnTo>
                    <a:lnTo>
                      <a:pt x="247" y="58"/>
                    </a:lnTo>
                    <a:lnTo>
                      <a:pt x="245" y="48"/>
                    </a:lnTo>
                    <a:lnTo>
                      <a:pt x="245" y="48"/>
                    </a:lnTo>
                    <a:lnTo>
                      <a:pt x="236" y="61"/>
                    </a:lnTo>
                    <a:lnTo>
                      <a:pt x="233" y="66"/>
                    </a:lnTo>
                    <a:lnTo>
                      <a:pt x="228" y="72"/>
                    </a:lnTo>
                    <a:lnTo>
                      <a:pt x="222" y="75"/>
                    </a:lnTo>
                    <a:lnTo>
                      <a:pt x="215" y="77"/>
                    </a:lnTo>
                    <a:lnTo>
                      <a:pt x="205" y="79"/>
                    </a:lnTo>
                    <a:lnTo>
                      <a:pt x="196" y="77"/>
                    </a:lnTo>
                    <a:lnTo>
                      <a:pt x="196" y="77"/>
                    </a:lnTo>
                    <a:lnTo>
                      <a:pt x="191" y="82"/>
                    </a:lnTo>
                    <a:lnTo>
                      <a:pt x="189" y="86"/>
                    </a:lnTo>
                    <a:lnTo>
                      <a:pt x="187" y="97"/>
                    </a:lnTo>
                    <a:lnTo>
                      <a:pt x="186" y="107"/>
                    </a:lnTo>
                    <a:lnTo>
                      <a:pt x="184" y="113"/>
                    </a:lnTo>
                    <a:lnTo>
                      <a:pt x="183" y="118"/>
                    </a:lnTo>
                    <a:lnTo>
                      <a:pt x="183" y="118"/>
                    </a:lnTo>
                    <a:lnTo>
                      <a:pt x="179" y="125"/>
                    </a:lnTo>
                    <a:lnTo>
                      <a:pt x="172" y="131"/>
                    </a:lnTo>
                    <a:lnTo>
                      <a:pt x="165" y="135"/>
                    </a:lnTo>
                    <a:lnTo>
                      <a:pt x="156" y="138"/>
                    </a:lnTo>
                    <a:lnTo>
                      <a:pt x="148" y="139"/>
                    </a:lnTo>
                    <a:lnTo>
                      <a:pt x="139" y="139"/>
                    </a:lnTo>
                    <a:lnTo>
                      <a:pt x="131" y="136"/>
                    </a:lnTo>
                    <a:lnTo>
                      <a:pt x="123" y="132"/>
                    </a:lnTo>
                    <a:lnTo>
                      <a:pt x="123" y="132"/>
                    </a:lnTo>
                    <a:lnTo>
                      <a:pt x="127" y="131"/>
                    </a:lnTo>
                    <a:lnTo>
                      <a:pt x="131" y="129"/>
                    </a:lnTo>
                    <a:lnTo>
                      <a:pt x="141" y="129"/>
                    </a:lnTo>
                    <a:lnTo>
                      <a:pt x="152" y="131"/>
                    </a:lnTo>
                    <a:lnTo>
                      <a:pt x="156" y="131"/>
                    </a:lnTo>
                    <a:lnTo>
                      <a:pt x="160" y="129"/>
                    </a:lnTo>
                    <a:lnTo>
                      <a:pt x="160" y="129"/>
                    </a:lnTo>
                    <a:lnTo>
                      <a:pt x="165" y="128"/>
                    </a:lnTo>
                    <a:lnTo>
                      <a:pt x="167" y="125"/>
                    </a:lnTo>
                    <a:lnTo>
                      <a:pt x="172" y="118"/>
                    </a:lnTo>
                    <a:lnTo>
                      <a:pt x="175" y="110"/>
                    </a:lnTo>
                    <a:lnTo>
                      <a:pt x="177" y="101"/>
                    </a:lnTo>
                    <a:lnTo>
                      <a:pt x="179" y="93"/>
                    </a:lnTo>
                    <a:lnTo>
                      <a:pt x="180" y="84"/>
                    </a:lnTo>
                    <a:lnTo>
                      <a:pt x="184" y="77"/>
                    </a:lnTo>
                    <a:lnTo>
                      <a:pt x="190" y="70"/>
                    </a:lnTo>
                    <a:lnTo>
                      <a:pt x="190" y="70"/>
                    </a:lnTo>
                    <a:lnTo>
                      <a:pt x="203" y="69"/>
                    </a:lnTo>
                    <a:lnTo>
                      <a:pt x="215" y="66"/>
                    </a:lnTo>
                    <a:lnTo>
                      <a:pt x="221" y="65"/>
                    </a:lnTo>
                    <a:lnTo>
                      <a:pt x="225" y="61"/>
                    </a:lnTo>
                    <a:lnTo>
                      <a:pt x="228" y="55"/>
                    </a:lnTo>
                    <a:lnTo>
                      <a:pt x="231" y="48"/>
                    </a:lnTo>
                    <a:lnTo>
                      <a:pt x="231" y="48"/>
                    </a:lnTo>
                    <a:lnTo>
                      <a:pt x="231" y="39"/>
                    </a:lnTo>
                    <a:lnTo>
                      <a:pt x="228" y="31"/>
                    </a:lnTo>
                    <a:lnTo>
                      <a:pt x="224" y="24"/>
                    </a:lnTo>
                    <a:lnTo>
                      <a:pt x="219" y="17"/>
                    </a:lnTo>
                    <a:lnTo>
                      <a:pt x="219" y="17"/>
                    </a:lnTo>
                    <a:lnTo>
                      <a:pt x="212" y="17"/>
                    </a:lnTo>
                    <a:lnTo>
                      <a:pt x="207" y="17"/>
                    </a:lnTo>
                    <a:lnTo>
                      <a:pt x="198" y="14"/>
                    </a:lnTo>
                    <a:lnTo>
                      <a:pt x="191" y="10"/>
                    </a:lnTo>
                    <a:lnTo>
                      <a:pt x="183" y="9"/>
                    </a:lnTo>
                    <a:lnTo>
                      <a:pt x="183" y="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30" name="Freeform 95">
                <a:extLst>
                  <a:ext uri="{FF2B5EF4-FFF2-40B4-BE49-F238E27FC236}">
                    <a16:creationId xmlns:a16="http://schemas.microsoft.com/office/drawing/2014/main" id="{5A3CEB9E-5BDE-3689-663B-A4010FDBF5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83026" y="581025"/>
                <a:ext cx="101600" cy="92075"/>
              </a:xfrm>
              <a:custGeom>
                <a:avLst/>
                <a:gdLst/>
                <a:ahLst/>
                <a:cxnLst>
                  <a:cxn ang="0">
                    <a:pos x="146" y="0"/>
                  </a:cxn>
                  <a:cxn ang="0">
                    <a:pos x="170" y="10"/>
                  </a:cxn>
                  <a:cxn ang="0">
                    <a:pos x="188" y="28"/>
                  </a:cxn>
                  <a:cxn ang="0">
                    <a:pos x="189" y="42"/>
                  </a:cxn>
                  <a:cxn ang="0">
                    <a:pos x="180" y="66"/>
                  </a:cxn>
                  <a:cxn ang="0">
                    <a:pos x="168" y="101"/>
                  </a:cxn>
                  <a:cxn ang="0">
                    <a:pos x="136" y="139"/>
                  </a:cxn>
                  <a:cxn ang="0">
                    <a:pos x="95" y="167"/>
                  </a:cxn>
                  <a:cxn ang="0">
                    <a:pos x="58" y="175"/>
                  </a:cxn>
                  <a:cxn ang="0">
                    <a:pos x="25" y="166"/>
                  </a:cxn>
                  <a:cxn ang="0">
                    <a:pos x="4" y="145"/>
                  </a:cxn>
                  <a:cxn ang="0">
                    <a:pos x="0" y="122"/>
                  </a:cxn>
                  <a:cxn ang="0">
                    <a:pos x="7" y="88"/>
                  </a:cxn>
                  <a:cxn ang="0">
                    <a:pos x="24" y="59"/>
                  </a:cxn>
                  <a:cxn ang="0">
                    <a:pos x="66" y="21"/>
                  </a:cxn>
                  <a:cxn ang="0">
                    <a:pos x="115" y="0"/>
                  </a:cxn>
                  <a:cxn ang="0">
                    <a:pos x="128" y="1"/>
                  </a:cxn>
                  <a:cxn ang="0">
                    <a:pos x="139" y="0"/>
                  </a:cxn>
                  <a:cxn ang="0">
                    <a:pos x="119" y="15"/>
                  </a:cxn>
                  <a:cxn ang="0">
                    <a:pos x="93" y="20"/>
                  </a:cxn>
                  <a:cxn ang="0">
                    <a:pos x="65" y="38"/>
                  </a:cxn>
                  <a:cxn ang="0">
                    <a:pos x="35" y="67"/>
                  </a:cxn>
                  <a:cxn ang="0">
                    <a:pos x="20" y="93"/>
                  </a:cxn>
                  <a:cxn ang="0">
                    <a:pos x="14" y="115"/>
                  </a:cxn>
                  <a:cxn ang="0">
                    <a:pos x="18" y="139"/>
                  </a:cxn>
                  <a:cxn ang="0">
                    <a:pos x="24" y="146"/>
                  </a:cxn>
                  <a:cxn ang="0">
                    <a:pos x="25" y="131"/>
                  </a:cxn>
                  <a:cxn ang="0">
                    <a:pos x="48" y="91"/>
                  </a:cxn>
                  <a:cxn ang="0">
                    <a:pos x="87" y="49"/>
                  </a:cxn>
                  <a:cxn ang="0">
                    <a:pos x="132" y="27"/>
                  </a:cxn>
                  <a:cxn ang="0">
                    <a:pos x="142" y="21"/>
                  </a:cxn>
                  <a:cxn ang="0">
                    <a:pos x="131" y="15"/>
                  </a:cxn>
                  <a:cxn ang="0">
                    <a:pos x="108" y="49"/>
                  </a:cxn>
                  <a:cxn ang="0">
                    <a:pos x="72" y="80"/>
                  </a:cxn>
                  <a:cxn ang="0">
                    <a:pos x="42" y="119"/>
                  </a:cxn>
                  <a:cxn ang="0">
                    <a:pos x="35" y="140"/>
                  </a:cxn>
                  <a:cxn ang="0">
                    <a:pos x="34" y="156"/>
                  </a:cxn>
                  <a:cxn ang="0">
                    <a:pos x="63" y="163"/>
                  </a:cxn>
                  <a:cxn ang="0">
                    <a:pos x="81" y="160"/>
                  </a:cxn>
                  <a:cxn ang="0">
                    <a:pos x="119" y="140"/>
                  </a:cxn>
                  <a:cxn ang="0">
                    <a:pos x="153" y="100"/>
                  </a:cxn>
                  <a:cxn ang="0">
                    <a:pos x="167" y="70"/>
                  </a:cxn>
                  <a:cxn ang="0">
                    <a:pos x="170" y="38"/>
                  </a:cxn>
                  <a:cxn ang="0">
                    <a:pos x="159" y="35"/>
                  </a:cxn>
                  <a:cxn ang="0">
                    <a:pos x="122" y="41"/>
                  </a:cxn>
                </a:cxnLst>
                <a:rect l="0" t="0" r="r" b="b"/>
                <a:pathLst>
                  <a:path w="191" h="175">
                    <a:moveTo>
                      <a:pt x="139" y="0"/>
                    </a:moveTo>
                    <a:lnTo>
                      <a:pt x="139" y="0"/>
                    </a:lnTo>
                    <a:lnTo>
                      <a:pt x="146" y="0"/>
                    </a:lnTo>
                    <a:lnTo>
                      <a:pt x="153" y="3"/>
                    </a:lnTo>
                    <a:lnTo>
                      <a:pt x="161" y="6"/>
                    </a:lnTo>
                    <a:lnTo>
                      <a:pt x="170" y="10"/>
                    </a:lnTo>
                    <a:lnTo>
                      <a:pt x="177" y="15"/>
                    </a:lnTo>
                    <a:lnTo>
                      <a:pt x="184" y="21"/>
                    </a:lnTo>
                    <a:lnTo>
                      <a:pt x="188" y="28"/>
                    </a:lnTo>
                    <a:lnTo>
                      <a:pt x="191" y="34"/>
                    </a:lnTo>
                    <a:lnTo>
                      <a:pt x="191" y="34"/>
                    </a:lnTo>
                    <a:lnTo>
                      <a:pt x="189" y="42"/>
                    </a:lnTo>
                    <a:lnTo>
                      <a:pt x="188" y="50"/>
                    </a:lnTo>
                    <a:lnTo>
                      <a:pt x="184" y="59"/>
                    </a:lnTo>
                    <a:lnTo>
                      <a:pt x="180" y="66"/>
                    </a:lnTo>
                    <a:lnTo>
                      <a:pt x="171" y="83"/>
                    </a:lnTo>
                    <a:lnTo>
                      <a:pt x="168" y="91"/>
                    </a:lnTo>
                    <a:lnTo>
                      <a:pt x="168" y="101"/>
                    </a:lnTo>
                    <a:lnTo>
                      <a:pt x="168" y="101"/>
                    </a:lnTo>
                    <a:lnTo>
                      <a:pt x="147" y="126"/>
                    </a:lnTo>
                    <a:lnTo>
                      <a:pt x="136" y="139"/>
                    </a:lnTo>
                    <a:lnTo>
                      <a:pt x="125" y="150"/>
                    </a:lnTo>
                    <a:lnTo>
                      <a:pt x="111" y="160"/>
                    </a:lnTo>
                    <a:lnTo>
                      <a:pt x="95" y="167"/>
                    </a:lnTo>
                    <a:lnTo>
                      <a:pt x="79" y="173"/>
                    </a:lnTo>
                    <a:lnTo>
                      <a:pt x="58" y="175"/>
                    </a:lnTo>
                    <a:lnTo>
                      <a:pt x="58" y="175"/>
                    </a:lnTo>
                    <a:lnTo>
                      <a:pt x="46" y="174"/>
                    </a:lnTo>
                    <a:lnTo>
                      <a:pt x="35" y="171"/>
                    </a:lnTo>
                    <a:lnTo>
                      <a:pt x="25" y="166"/>
                    </a:lnTo>
                    <a:lnTo>
                      <a:pt x="17" y="160"/>
                    </a:lnTo>
                    <a:lnTo>
                      <a:pt x="10" y="153"/>
                    </a:lnTo>
                    <a:lnTo>
                      <a:pt x="4" y="145"/>
                    </a:lnTo>
                    <a:lnTo>
                      <a:pt x="1" y="135"/>
                    </a:lnTo>
                    <a:lnTo>
                      <a:pt x="0" y="122"/>
                    </a:lnTo>
                    <a:lnTo>
                      <a:pt x="0" y="122"/>
                    </a:lnTo>
                    <a:lnTo>
                      <a:pt x="0" y="115"/>
                    </a:lnTo>
                    <a:lnTo>
                      <a:pt x="1" y="105"/>
                    </a:lnTo>
                    <a:lnTo>
                      <a:pt x="7" y="88"/>
                    </a:lnTo>
                    <a:lnTo>
                      <a:pt x="7" y="88"/>
                    </a:lnTo>
                    <a:lnTo>
                      <a:pt x="14" y="73"/>
                    </a:lnTo>
                    <a:lnTo>
                      <a:pt x="24" y="59"/>
                    </a:lnTo>
                    <a:lnTo>
                      <a:pt x="36" y="45"/>
                    </a:lnTo>
                    <a:lnTo>
                      <a:pt x="51" y="32"/>
                    </a:lnTo>
                    <a:lnTo>
                      <a:pt x="66" y="21"/>
                    </a:lnTo>
                    <a:lnTo>
                      <a:pt x="83" y="11"/>
                    </a:lnTo>
                    <a:lnTo>
                      <a:pt x="100" y="4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21" y="0"/>
                    </a:lnTo>
                    <a:lnTo>
                      <a:pt x="128" y="1"/>
                    </a:lnTo>
                    <a:lnTo>
                      <a:pt x="133" y="1"/>
                    </a:lnTo>
                    <a:lnTo>
                      <a:pt x="139" y="0"/>
                    </a:lnTo>
                    <a:lnTo>
                      <a:pt x="139" y="0"/>
                    </a:lnTo>
                    <a:close/>
                    <a:moveTo>
                      <a:pt x="131" y="15"/>
                    </a:moveTo>
                    <a:lnTo>
                      <a:pt x="131" y="15"/>
                    </a:lnTo>
                    <a:lnTo>
                      <a:pt x="119" y="15"/>
                    </a:lnTo>
                    <a:lnTo>
                      <a:pt x="109" y="15"/>
                    </a:lnTo>
                    <a:lnTo>
                      <a:pt x="101" y="17"/>
                    </a:lnTo>
                    <a:lnTo>
                      <a:pt x="93" y="20"/>
                    </a:lnTo>
                    <a:lnTo>
                      <a:pt x="86" y="24"/>
                    </a:lnTo>
                    <a:lnTo>
                      <a:pt x="79" y="28"/>
                    </a:lnTo>
                    <a:lnTo>
                      <a:pt x="65" y="38"/>
                    </a:lnTo>
                    <a:lnTo>
                      <a:pt x="65" y="38"/>
                    </a:lnTo>
                    <a:lnTo>
                      <a:pt x="49" y="52"/>
                    </a:lnTo>
                    <a:lnTo>
                      <a:pt x="35" y="67"/>
                    </a:lnTo>
                    <a:lnTo>
                      <a:pt x="29" y="76"/>
                    </a:lnTo>
                    <a:lnTo>
                      <a:pt x="24" y="84"/>
                    </a:lnTo>
                    <a:lnTo>
                      <a:pt x="20" y="93"/>
                    </a:lnTo>
                    <a:lnTo>
                      <a:pt x="17" y="102"/>
                    </a:lnTo>
                    <a:lnTo>
                      <a:pt x="17" y="102"/>
                    </a:lnTo>
                    <a:lnTo>
                      <a:pt x="14" y="115"/>
                    </a:lnTo>
                    <a:lnTo>
                      <a:pt x="14" y="128"/>
                    </a:lnTo>
                    <a:lnTo>
                      <a:pt x="15" y="133"/>
                    </a:lnTo>
                    <a:lnTo>
                      <a:pt x="18" y="139"/>
                    </a:lnTo>
                    <a:lnTo>
                      <a:pt x="20" y="143"/>
                    </a:lnTo>
                    <a:lnTo>
                      <a:pt x="24" y="146"/>
                    </a:lnTo>
                    <a:lnTo>
                      <a:pt x="24" y="146"/>
                    </a:lnTo>
                    <a:lnTo>
                      <a:pt x="24" y="142"/>
                    </a:lnTo>
                    <a:lnTo>
                      <a:pt x="24" y="136"/>
                    </a:lnTo>
                    <a:lnTo>
                      <a:pt x="25" y="131"/>
                    </a:lnTo>
                    <a:lnTo>
                      <a:pt x="27" y="123"/>
                    </a:lnTo>
                    <a:lnTo>
                      <a:pt x="27" y="123"/>
                    </a:lnTo>
                    <a:lnTo>
                      <a:pt x="48" y="91"/>
                    </a:lnTo>
                    <a:lnTo>
                      <a:pt x="60" y="76"/>
                    </a:lnTo>
                    <a:lnTo>
                      <a:pt x="73" y="62"/>
                    </a:lnTo>
                    <a:lnTo>
                      <a:pt x="87" y="49"/>
                    </a:lnTo>
                    <a:lnTo>
                      <a:pt x="104" y="39"/>
                    </a:lnTo>
                    <a:lnTo>
                      <a:pt x="122" y="31"/>
                    </a:lnTo>
                    <a:lnTo>
                      <a:pt x="132" y="27"/>
                    </a:lnTo>
                    <a:lnTo>
                      <a:pt x="143" y="24"/>
                    </a:lnTo>
                    <a:lnTo>
                      <a:pt x="143" y="24"/>
                    </a:lnTo>
                    <a:lnTo>
                      <a:pt x="142" y="21"/>
                    </a:lnTo>
                    <a:lnTo>
                      <a:pt x="139" y="18"/>
                    </a:lnTo>
                    <a:lnTo>
                      <a:pt x="131" y="15"/>
                    </a:lnTo>
                    <a:lnTo>
                      <a:pt x="131" y="15"/>
                    </a:lnTo>
                    <a:close/>
                    <a:moveTo>
                      <a:pt x="122" y="41"/>
                    </a:moveTo>
                    <a:lnTo>
                      <a:pt x="122" y="41"/>
                    </a:lnTo>
                    <a:lnTo>
                      <a:pt x="108" y="49"/>
                    </a:lnTo>
                    <a:lnTo>
                      <a:pt x="95" y="59"/>
                    </a:lnTo>
                    <a:lnTo>
                      <a:pt x="83" y="69"/>
                    </a:lnTo>
                    <a:lnTo>
                      <a:pt x="72" y="80"/>
                    </a:lnTo>
                    <a:lnTo>
                      <a:pt x="60" y="93"/>
                    </a:lnTo>
                    <a:lnTo>
                      <a:pt x="51" y="105"/>
                    </a:lnTo>
                    <a:lnTo>
                      <a:pt x="42" y="119"/>
                    </a:lnTo>
                    <a:lnTo>
                      <a:pt x="34" y="135"/>
                    </a:lnTo>
                    <a:lnTo>
                      <a:pt x="34" y="135"/>
                    </a:lnTo>
                    <a:lnTo>
                      <a:pt x="35" y="140"/>
                    </a:lnTo>
                    <a:lnTo>
                      <a:pt x="34" y="146"/>
                    </a:lnTo>
                    <a:lnTo>
                      <a:pt x="34" y="156"/>
                    </a:lnTo>
                    <a:lnTo>
                      <a:pt x="34" y="156"/>
                    </a:lnTo>
                    <a:lnTo>
                      <a:pt x="42" y="160"/>
                    </a:lnTo>
                    <a:lnTo>
                      <a:pt x="53" y="161"/>
                    </a:lnTo>
                    <a:lnTo>
                      <a:pt x="63" y="163"/>
                    </a:lnTo>
                    <a:lnTo>
                      <a:pt x="73" y="161"/>
                    </a:lnTo>
                    <a:lnTo>
                      <a:pt x="73" y="161"/>
                    </a:lnTo>
                    <a:lnTo>
                      <a:pt x="81" y="160"/>
                    </a:lnTo>
                    <a:lnTo>
                      <a:pt x="90" y="159"/>
                    </a:lnTo>
                    <a:lnTo>
                      <a:pt x="104" y="150"/>
                    </a:lnTo>
                    <a:lnTo>
                      <a:pt x="119" y="140"/>
                    </a:lnTo>
                    <a:lnTo>
                      <a:pt x="132" y="128"/>
                    </a:lnTo>
                    <a:lnTo>
                      <a:pt x="143" y="115"/>
                    </a:lnTo>
                    <a:lnTo>
                      <a:pt x="153" y="100"/>
                    </a:lnTo>
                    <a:lnTo>
                      <a:pt x="161" y="8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2"/>
                    </a:lnTo>
                    <a:lnTo>
                      <a:pt x="168" y="53"/>
                    </a:lnTo>
                    <a:lnTo>
                      <a:pt x="170" y="38"/>
                    </a:lnTo>
                    <a:lnTo>
                      <a:pt x="170" y="38"/>
                    </a:lnTo>
                    <a:lnTo>
                      <a:pt x="164" y="36"/>
                    </a:lnTo>
                    <a:lnTo>
                      <a:pt x="159" y="35"/>
                    </a:lnTo>
                    <a:lnTo>
                      <a:pt x="147" y="35"/>
                    </a:lnTo>
                    <a:lnTo>
                      <a:pt x="135" y="36"/>
                    </a:lnTo>
                    <a:lnTo>
                      <a:pt x="122" y="41"/>
                    </a:lnTo>
                    <a:lnTo>
                      <a:pt x="122" y="4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31" name="Freeform 96">
                <a:extLst>
                  <a:ext uri="{FF2B5EF4-FFF2-40B4-BE49-F238E27FC236}">
                    <a16:creationId xmlns:a16="http://schemas.microsoft.com/office/drawing/2014/main" id="{46387FA6-A5C1-2F6F-5176-612163C125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87788" y="690563"/>
                <a:ext cx="134938" cy="139700"/>
              </a:xfrm>
              <a:custGeom>
                <a:avLst/>
                <a:gdLst/>
                <a:ahLst/>
                <a:cxnLst>
                  <a:cxn ang="0">
                    <a:pos x="226" y="96"/>
                  </a:cxn>
                  <a:cxn ang="0">
                    <a:pos x="210" y="110"/>
                  </a:cxn>
                  <a:cxn ang="0">
                    <a:pos x="205" y="163"/>
                  </a:cxn>
                  <a:cxn ang="0">
                    <a:pos x="177" y="194"/>
                  </a:cxn>
                  <a:cxn ang="0">
                    <a:pos x="153" y="217"/>
                  </a:cxn>
                  <a:cxn ang="0">
                    <a:pos x="140" y="240"/>
                  </a:cxn>
                  <a:cxn ang="0">
                    <a:pos x="92" y="261"/>
                  </a:cxn>
                  <a:cxn ang="0">
                    <a:pos x="49" y="263"/>
                  </a:cxn>
                  <a:cxn ang="0">
                    <a:pos x="32" y="242"/>
                  </a:cxn>
                  <a:cxn ang="0">
                    <a:pos x="17" y="198"/>
                  </a:cxn>
                  <a:cxn ang="0">
                    <a:pos x="15" y="183"/>
                  </a:cxn>
                  <a:cxn ang="0">
                    <a:pos x="0" y="152"/>
                  </a:cxn>
                  <a:cxn ang="0">
                    <a:pos x="8" y="124"/>
                  </a:cxn>
                  <a:cxn ang="0">
                    <a:pos x="39" y="79"/>
                  </a:cxn>
                  <a:cxn ang="0">
                    <a:pos x="55" y="61"/>
                  </a:cxn>
                  <a:cxn ang="0">
                    <a:pos x="102" y="52"/>
                  </a:cxn>
                  <a:cxn ang="0">
                    <a:pos x="137" y="61"/>
                  </a:cxn>
                  <a:cxn ang="0">
                    <a:pos x="158" y="55"/>
                  </a:cxn>
                  <a:cxn ang="0">
                    <a:pos x="174" y="17"/>
                  </a:cxn>
                  <a:cxn ang="0">
                    <a:pos x="205" y="0"/>
                  </a:cxn>
                  <a:cxn ang="0">
                    <a:pos x="237" y="10"/>
                  </a:cxn>
                  <a:cxn ang="0">
                    <a:pos x="252" y="37"/>
                  </a:cxn>
                  <a:cxn ang="0">
                    <a:pos x="254" y="65"/>
                  </a:cxn>
                  <a:cxn ang="0">
                    <a:pos x="233" y="23"/>
                  </a:cxn>
                  <a:cxn ang="0">
                    <a:pos x="199" y="20"/>
                  </a:cxn>
                  <a:cxn ang="0">
                    <a:pos x="198" y="62"/>
                  </a:cxn>
                  <a:cxn ang="0">
                    <a:pos x="189" y="89"/>
                  </a:cxn>
                  <a:cxn ang="0">
                    <a:pos x="171" y="94"/>
                  </a:cxn>
                  <a:cxn ang="0">
                    <a:pos x="163" y="118"/>
                  </a:cxn>
                  <a:cxn ang="0">
                    <a:pos x="126" y="129"/>
                  </a:cxn>
                  <a:cxn ang="0">
                    <a:pos x="118" y="121"/>
                  </a:cxn>
                  <a:cxn ang="0">
                    <a:pos x="156" y="113"/>
                  </a:cxn>
                  <a:cxn ang="0">
                    <a:pos x="164" y="89"/>
                  </a:cxn>
                  <a:cxn ang="0">
                    <a:pos x="188" y="72"/>
                  </a:cxn>
                  <a:cxn ang="0">
                    <a:pos x="185" y="26"/>
                  </a:cxn>
                  <a:cxn ang="0">
                    <a:pos x="177" y="31"/>
                  </a:cxn>
                  <a:cxn ang="0">
                    <a:pos x="157" y="65"/>
                  </a:cxn>
                  <a:cxn ang="0">
                    <a:pos x="136" y="72"/>
                  </a:cxn>
                  <a:cxn ang="0">
                    <a:pos x="106" y="61"/>
                  </a:cxn>
                  <a:cxn ang="0">
                    <a:pos x="52" y="73"/>
                  </a:cxn>
                  <a:cxn ang="0">
                    <a:pos x="36" y="103"/>
                  </a:cxn>
                  <a:cxn ang="0">
                    <a:pos x="8" y="141"/>
                  </a:cxn>
                  <a:cxn ang="0">
                    <a:pos x="12" y="162"/>
                  </a:cxn>
                  <a:cxn ang="0">
                    <a:pos x="29" y="188"/>
                  </a:cxn>
                  <a:cxn ang="0">
                    <a:pos x="42" y="239"/>
                  </a:cxn>
                  <a:cxn ang="0">
                    <a:pos x="60" y="259"/>
                  </a:cxn>
                  <a:cxn ang="0">
                    <a:pos x="115" y="247"/>
                  </a:cxn>
                  <a:cxn ang="0">
                    <a:pos x="147" y="205"/>
                  </a:cxn>
                  <a:cxn ang="0">
                    <a:pos x="179" y="179"/>
                  </a:cxn>
                  <a:cxn ang="0">
                    <a:pos x="196" y="153"/>
                  </a:cxn>
                  <a:cxn ang="0">
                    <a:pos x="209" y="93"/>
                  </a:cxn>
                  <a:cxn ang="0">
                    <a:pos x="241" y="75"/>
                  </a:cxn>
                  <a:cxn ang="0">
                    <a:pos x="241" y="37"/>
                  </a:cxn>
                </a:cxnLst>
                <a:rect l="0" t="0" r="r" b="b"/>
                <a:pathLst>
                  <a:path w="255" h="266">
                    <a:moveTo>
                      <a:pt x="245" y="92"/>
                    </a:moveTo>
                    <a:lnTo>
                      <a:pt x="245" y="92"/>
                    </a:lnTo>
                    <a:lnTo>
                      <a:pt x="238" y="94"/>
                    </a:lnTo>
                    <a:lnTo>
                      <a:pt x="231" y="96"/>
                    </a:lnTo>
                    <a:lnTo>
                      <a:pt x="226" y="96"/>
                    </a:lnTo>
                    <a:lnTo>
                      <a:pt x="219" y="99"/>
                    </a:lnTo>
                    <a:lnTo>
                      <a:pt x="219" y="99"/>
                    </a:lnTo>
                    <a:lnTo>
                      <a:pt x="216" y="100"/>
                    </a:lnTo>
                    <a:lnTo>
                      <a:pt x="213" y="103"/>
                    </a:lnTo>
                    <a:lnTo>
                      <a:pt x="210" y="110"/>
                    </a:lnTo>
                    <a:lnTo>
                      <a:pt x="209" y="118"/>
                    </a:lnTo>
                    <a:lnTo>
                      <a:pt x="208" y="127"/>
                    </a:lnTo>
                    <a:lnTo>
                      <a:pt x="209" y="145"/>
                    </a:lnTo>
                    <a:lnTo>
                      <a:pt x="208" y="155"/>
                    </a:lnTo>
                    <a:lnTo>
                      <a:pt x="205" y="163"/>
                    </a:lnTo>
                    <a:lnTo>
                      <a:pt x="205" y="163"/>
                    </a:lnTo>
                    <a:lnTo>
                      <a:pt x="195" y="176"/>
                    </a:lnTo>
                    <a:lnTo>
                      <a:pt x="184" y="188"/>
                    </a:lnTo>
                    <a:lnTo>
                      <a:pt x="184" y="188"/>
                    </a:lnTo>
                    <a:lnTo>
                      <a:pt x="177" y="194"/>
                    </a:lnTo>
                    <a:lnTo>
                      <a:pt x="168" y="198"/>
                    </a:lnTo>
                    <a:lnTo>
                      <a:pt x="163" y="204"/>
                    </a:lnTo>
                    <a:lnTo>
                      <a:pt x="157" y="210"/>
                    </a:lnTo>
                    <a:lnTo>
                      <a:pt x="157" y="210"/>
                    </a:lnTo>
                    <a:lnTo>
                      <a:pt x="153" y="217"/>
                    </a:lnTo>
                    <a:lnTo>
                      <a:pt x="151" y="222"/>
                    </a:lnTo>
                    <a:lnTo>
                      <a:pt x="149" y="229"/>
                    </a:lnTo>
                    <a:lnTo>
                      <a:pt x="146" y="235"/>
                    </a:lnTo>
                    <a:lnTo>
                      <a:pt x="146" y="235"/>
                    </a:lnTo>
                    <a:lnTo>
                      <a:pt x="140" y="240"/>
                    </a:lnTo>
                    <a:lnTo>
                      <a:pt x="135" y="245"/>
                    </a:lnTo>
                    <a:lnTo>
                      <a:pt x="123" y="252"/>
                    </a:lnTo>
                    <a:lnTo>
                      <a:pt x="109" y="257"/>
                    </a:lnTo>
                    <a:lnTo>
                      <a:pt x="92" y="261"/>
                    </a:lnTo>
                    <a:lnTo>
                      <a:pt x="92" y="261"/>
                    </a:lnTo>
                    <a:lnTo>
                      <a:pt x="83" y="264"/>
                    </a:lnTo>
                    <a:lnTo>
                      <a:pt x="73" y="266"/>
                    </a:lnTo>
                    <a:lnTo>
                      <a:pt x="62" y="266"/>
                    </a:lnTo>
                    <a:lnTo>
                      <a:pt x="56" y="264"/>
                    </a:lnTo>
                    <a:lnTo>
                      <a:pt x="49" y="263"/>
                    </a:lnTo>
                    <a:lnTo>
                      <a:pt x="49" y="263"/>
                    </a:lnTo>
                    <a:lnTo>
                      <a:pt x="45" y="259"/>
                    </a:lnTo>
                    <a:lnTo>
                      <a:pt x="39" y="254"/>
                    </a:lnTo>
                    <a:lnTo>
                      <a:pt x="35" y="249"/>
                    </a:lnTo>
                    <a:lnTo>
                      <a:pt x="32" y="242"/>
                    </a:lnTo>
                    <a:lnTo>
                      <a:pt x="25" y="229"/>
                    </a:lnTo>
                    <a:lnTo>
                      <a:pt x="22" y="215"/>
                    </a:lnTo>
                    <a:lnTo>
                      <a:pt x="22" y="215"/>
                    </a:lnTo>
                    <a:lnTo>
                      <a:pt x="18" y="207"/>
                    </a:lnTo>
                    <a:lnTo>
                      <a:pt x="17" y="198"/>
                    </a:lnTo>
                    <a:lnTo>
                      <a:pt x="17" y="198"/>
                    </a:lnTo>
                    <a:lnTo>
                      <a:pt x="17" y="193"/>
                    </a:lnTo>
                    <a:lnTo>
                      <a:pt x="18" y="187"/>
                    </a:lnTo>
                    <a:lnTo>
                      <a:pt x="18" y="187"/>
                    </a:lnTo>
                    <a:lnTo>
                      <a:pt x="15" y="183"/>
                    </a:lnTo>
                    <a:lnTo>
                      <a:pt x="14" y="179"/>
                    </a:lnTo>
                    <a:lnTo>
                      <a:pt x="8" y="170"/>
                    </a:lnTo>
                    <a:lnTo>
                      <a:pt x="3" y="162"/>
                    </a:lnTo>
                    <a:lnTo>
                      <a:pt x="0" y="158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0" y="145"/>
                    </a:lnTo>
                    <a:lnTo>
                      <a:pt x="1" y="138"/>
                    </a:lnTo>
                    <a:lnTo>
                      <a:pt x="4" y="131"/>
                    </a:lnTo>
                    <a:lnTo>
                      <a:pt x="8" y="124"/>
                    </a:lnTo>
                    <a:lnTo>
                      <a:pt x="18" y="113"/>
                    </a:lnTo>
                    <a:lnTo>
                      <a:pt x="28" y="100"/>
                    </a:lnTo>
                    <a:lnTo>
                      <a:pt x="28" y="100"/>
                    </a:lnTo>
                    <a:lnTo>
                      <a:pt x="33" y="90"/>
                    </a:lnTo>
                    <a:lnTo>
                      <a:pt x="39" y="79"/>
                    </a:lnTo>
                    <a:lnTo>
                      <a:pt x="45" y="69"/>
                    </a:lnTo>
                    <a:lnTo>
                      <a:pt x="48" y="65"/>
                    </a:lnTo>
                    <a:lnTo>
                      <a:pt x="50" y="62"/>
                    </a:lnTo>
                    <a:lnTo>
                      <a:pt x="50" y="62"/>
                    </a:lnTo>
                    <a:lnTo>
                      <a:pt x="55" y="61"/>
                    </a:lnTo>
                    <a:lnTo>
                      <a:pt x="59" y="61"/>
                    </a:lnTo>
                    <a:lnTo>
                      <a:pt x="69" y="59"/>
                    </a:lnTo>
                    <a:lnTo>
                      <a:pt x="69" y="59"/>
                    </a:lnTo>
                    <a:lnTo>
                      <a:pt x="91" y="54"/>
                    </a:lnTo>
                    <a:lnTo>
                      <a:pt x="102" y="52"/>
                    </a:lnTo>
                    <a:lnTo>
                      <a:pt x="115" y="52"/>
                    </a:lnTo>
                    <a:lnTo>
                      <a:pt x="115" y="52"/>
                    </a:lnTo>
                    <a:lnTo>
                      <a:pt x="123" y="55"/>
                    </a:lnTo>
                    <a:lnTo>
                      <a:pt x="130" y="58"/>
                    </a:lnTo>
                    <a:lnTo>
                      <a:pt x="137" y="61"/>
                    </a:lnTo>
                    <a:lnTo>
                      <a:pt x="142" y="61"/>
                    </a:lnTo>
                    <a:lnTo>
                      <a:pt x="146" y="61"/>
                    </a:lnTo>
                    <a:lnTo>
                      <a:pt x="146" y="61"/>
                    </a:lnTo>
                    <a:lnTo>
                      <a:pt x="153" y="58"/>
                    </a:lnTo>
                    <a:lnTo>
                      <a:pt x="158" y="55"/>
                    </a:lnTo>
                    <a:lnTo>
                      <a:pt x="163" y="51"/>
                    </a:lnTo>
                    <a:lnTo>
                      <a:pt x="164" y="45"/>
                    </a:lnTo>
                    <a:lnTo>
                      <a:pt x="168" y="33"/>
                    </a:lnTo>
                    <a:lnTo>
                      <a:pt x="174" y="17"/>
                    </a:lnTo>
                    <a:lnTo>
                      <a:pt x="174" y="17"/>
                    </a:lnTo>
                    <a:lnTo>
                      <a:pt x="182" y="13"/>
                    </a:lnTo>
                    <a:lnTo>
                      <a:pt x="191" y="9"/>
                    </a:lnTo>
                    <a:lnTo>
                      <a:pt x="199" y="6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13" y="5"/>
                    </a:lnTo>
                    <a:lnTo>
                      <a:pt x="222" y="6"/>
                    </a:lnTo>
                    <a:lnTo>
                      <a:pt x="230" y="7"/>
                    </a:lnTo>
                    <a:lnTo>
                      <a:pt x="237" y="10"/>
                    </a:lnTo>
                    <a:lnTo>
                      <a:pt x="237" y="10"/>
                    </a:lnTo>
                    <a:lnTo>
                      <a:pt x="238" y="14"/>
                    </a:lnTo>
                    <a:lnTo>
                      <a:pt x="240" y="17"/>
                    </a:lnTo>
                    <a:lnTo>
                      <a:pt x="244" y="24"/>
                    </a:lnTo>
                    <a:lnTo>
                      <a:pt x="250" y="30"/>
                    </a:lnTo>
                    <a:lnTo>
                      <a:pt x="252" y="37"/>
                    </a:lnTo>
                    <a:lnTo>
                      <a:pt x="252" y="37"/>
                    </a:lnTo>
                    <a:lnTo>
                      <a:pt x="255" y="44"/>
                    </a:lnTo>
                    <a:lnTo>
                      <a:pt x="255" y="51"/>
                    </a:lnTo>
                    <a:lnTo>
                      <a:pt x="255" y="58"/>
                    </a:lnTo>
                    <a:lnTo>
                      <a:pt x="254" y="65"/>
                    </a:lnTo>
                    <a:lnTo>
                      <a:pt x="251" y="79"/>
                    </a:lnTo>
                    <a:lnTo>
                      <a:pt x="245" y="92"/>
                    </a:lnTo>
                    <a:lnTo>
                      <a:pt x="245" y="92"/>
                    </a:lnTo>
                    <a:close/>
                    <a:moveTo>
                      <a:pt x="233" y="23"/>
                    </a:moveTo>
                    <a:lnTo>
                      <a:pt x="233" y="23"/>
                    </a:lnTo>
                    <a:lnTo>
                      <a:pt x="223" y="20"/>
                    </a:lnTo>
                    <a:lnTo>
                      <a:pt x="213" y="17"/>
                    </a:lnTo>
                    <a:lnTo>
                      <a:pt x="209" y="17"/>
                    </a:lnTo>
                    <a:lnTo>
                      <a:pt x="203" y="17"/>
                    </a:lnTo>
                    <a:lnTo>
                      <a:pt x="199" y="20"/>
                    </a:lnTo>
                    <a:lnTo>
                      <a:pt x="196" y="23"/>
                    </a:lnTo>
                    <a:lnTo>
                      <a:pt x="196" y="23"/>
                    </a:lnTo>
                    <a:lnTo>
                      <a:pt x="194" y="33"/>
                    </a:lnTo>
                    <a:lnTo>
                      <a:pt x="195" y="42"/>
                    </a:lnTo>
                    <a:lnTo>
                      <a:pt x="198" y="62"/>
                    </a:lnTo>
                    <a:lnTo>
                      <a:pt x="198" y="71"/>
                    </a:lnTo>
                    <a:lnTo>
                      <a:pt x="196" y="79"/>
                    </a:lnTo>
                    <a:lnTo>
                      <a:pt x="195" y="82"/>
                    </a:lnTo>
                    <a:lnTo>
                      <a:pt x="192" y="86"/>
                    </a:lnTo>
                    <a:lnTo>
                      <a:pt x="189" y="89"/>
                    </a:lnTo>
                    <a:lnTo>
                      <a:pt x="185" y="92"/>
                    </a:lnTo>
                    <a:lnTo>
                      <a:pt x="185" y="92"/>
                    </a:lnTo>
                    <a:lnTo>
                      <a:pt x="177" y="92"/>
                    </a:lnTo>
                    <a:lnTo>
                      <a:pt x="171" y="94"/>
                    </a:lnTo>
                    <a:lnTo>
                      <a:pt x="171" y="94"/>
                    </a:lnTo>
                    <a:lnTo>
                      <a:pt x="167" y="100"/>
                    </a:lnTo>
                    <a:lnTo>
                      <a:pt x="165" y="106"/>
                    </a:lnTo>
                    <a:lnTo>
                      <a:pt x="164" y="113"/>
                    </a:lnTo>
                    <a:lnTo>
                      <a:pt x="163" y="118"/>
                    </a:lnTo>
                    <a:lnTo>
                      <a:pt x="163" y="118"/>
                    </a:lnTo>
                    <a:lnTo>
                      <a:pt x="157" y="124"/>
                    </a:lnTo>
                    <a:lnTo>
                      <a:pt x="150" y="127"/>
                    </a:lnTo>
                    <a:lnTo>
                      <a:pt x="143" y="129"/>
                    </a:lnTo>
                    <a:lnTo>
                      <a:pt x="135" y="129"/>
                    </a:lnTo>
                    <a:lnTo>
                      <a:pt x="126" y="129"/>
                    </a:lnTo>
                    <a:lnTo>
                      <a:pt x="118" y="128"/>
                    </a:lnTo>
                    <a:lnTo>
                      <a:pt x="102" y="124"/>
                    </a:lnTo>
                    <a:lnTo>
                      <a:pt x="102" y="124"/>
                    </a:lnTo>
                    <a:lnTo>
                      <a:pt x="109" y="122"/>
                    </a:lnTo>
                    <a:lnTo>
                      <a:pt x="118" y="121"/>
                    </a:lnTo>
                    <a:lnTo>
                      <a:pt x="132" y="121"/>
                    </a:lnTo>
                    <a:lnTo>
                      <a:pt x="139" y="121"/>
                    </a:lnTo>
                    <a:lnTo>
                      <a:pt x="144" y="120"/>
                    </a:lnTo>
                    <a:lnTo>
                      <a:pt x="150" y="117"/>
                    </a:lnTo>
                    <a:lnTo>
                      <a:pt x="156" y="113"/>
                    </a:lnTo>
                    <a:lnTo>
                      <a:pt x="156" y="113"/>
                    </a:lnTo>
                    <a:lnTo>
                      <a:pt x="156" y="104"/>
                    </a:lnTo>
                    <a:lnTo>
                      <a:pt x="157" y="99"/>
                    </a:lnTo>
                    <a:lnTo>
                      <a:pt x="160" y="93"/>
                    </a:lnTo>
                    <a:lnTo>
                      <a:pt x="164" y="89"/>
                    </a:lnTo>
                    <a:lnTo>
                      <a:pt x="168" y="85"/>
                    </a:lnTo>
                    <a:lnTo>
                      <a:pt x="174" y="82"/>
                    </a:lnTo>
                    <a:lnTo>
                      <a:pt x="186" y="79"/>
                    </a:lnTo>
                    <a:lnTo>
                      <a:pt x="186" y="79"/>
                    </a:lnTo>
                    <a:lnTo>
                      <a:pt x="188" y="72"/>
                    </a:lnTo>
                    <a:lnTo>
                      <a:pt x="188" y="65"/>
                    </a:lnTo>
                    <a:lnTo>
                      <a:pt x="186" y="49"/>
                    </a:lnTo>
                    <a:lnTo>
                      <a:pt x="185" y="41"/>
                    </a:lnTo>
                    <a:lnTo>
                      <a:pt x="184" y="34"/>
                    </a:lnTo>
                    <a:lnTo>
                      <a:pt x="185" y="26"/>
                    </a:lnTo>
                    <a:lnTo>
                      <a:pt x="188" y="19"/>
                    </a:lnTo>
                    <a:lnTo>
                      <a:pt x="188" y="19"/>
                    </a:lnTo>
                    <a:lnTo>
                      <a:pt x="184" y="20"/>
                    </a:lnTo>
                    <a:lnTo>
                      <a:pt x="181" y="23"/>
                    </a:lnTo>
                    <a:lnTo>
                      <a:pt x="177" y="31"/>
                    </a:lnTo>
                    <a:lnTo>
                      <a:pt x="174" y="40"/>
                    </a:lnTo>
                    <a:lnTo>
                      <a:pt x="174" y="48"/>
                    </a:lnTo>
                    <a:lnTo>
                      <a:pt x="174" y="48"/>
                    </a:lnTo>
                    <a:lnTo>
                      <a:pt x="165" y="56"/>
                    </a:lnTo>
                    <a:lnTo>
                      <a:pt x="157" y="65"/>
                    </a:lnTo>
                    <a:lnTo>
                      <a:pt x="153" y="68"/>
                    </a:lnTo>
                    <a:lnTo>
                      <a:pt x="149" y="71"/>
                    </a:lnTo>
                    <a:lnTo>
                      <a:pt x="142" y="72"/>
                    </a:lnTo>
                    <a:lnTo>
                      <a:pt x="136" y="72"/>
                    </a:lnTo>
                    <a:lnTo>
                      <a:pt x="136" y="72"/>
                    </a:lnTo>
                    <a:lnTo>
                      <a:pt x="129" y="69"/>
                    </a:lnTo>
                    <a:lnTo>
                      <a:pt x="122" y="66"/>
                    </a:lnTo>
                    <a:lnTo>
                      <a:pt x="115" y="62"/>
                    </a:lnTo>
                    <a:lnTo>
                      <a:pt x="106" y="61"/>
                    </a:lnTo>
                    <a:lnTo>
                      <a:pt x="106" y="61"/>
                    </a:lnTo>
                    <a:lnTo>
                      <a:pt x="99" y="61"/>
                    </a:lnTo>
                    <a:lnTo>
                      <a:pt x="92" y="61"/>
                    </a:lnTo>
                    <a:lnTo>
                      <a:pt x="78" y="65"/>
                    </a:lnTo>
                    <a:lnTo>
                      <a:pt x="66" y="69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52" y="79"/>
                    </a:lnTo>
                    <a:lnTo>
                      <a:pt x="49" y="85"/>
                    </a:lnTo>
                    <a:lnTo>
                      <a:pt x="43" y="94"/>
                    </a:lnTo>
                    <a:lnTo>
                      <a:pt x="36" y="103"/>
                    </a:lnTo>
                    <a:lnTo>
                      <a:pt x="28" y="111"/>
                    </a:lnTo>
                    <a:lnTo>
                      <a:pt x="19" y="121"/>
                    </a:lnTo>
                    <a:lnTo>
                      <a:pt x="12" y="129"/>
                    </a:lnTo>
                    <a:lnTo>
                      <a:pt x="11" y="135"/>
                    </a:lnTo>
                    <a:lnTo>
                      <a:pt x="8" y="141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0" y="152"/>
                    </a:lnTo>
                    <a:lnTo>
                      <a:pt x="11" y="158"/>
                    </a:lnTo>
                    <a:lnTo>
                      <a:pt x="12" y="162"/>
                    </a:lnTo>
                    <a:lnTo>
                      <a:pt x="19" y="170"/>
                    </a:lnTo>
                    <a:lnTo>
                      <a:pt x="25" y="179"/>
                    </a:lnTo>
                    <a:lnTo>
                      <a:pt x="28" y="183"/>
                    </a:lnTo>
                    <a:lnTo>
                      <a:pt x="29" y="188"/>
                    </a:lnTo>
                    <a:lnTo>
                      <a:pt x="29" y="188"/>
                    </a:lnTo>
                    <a:lnTo>
                      <a:pt x="28" y="197"/>
                    </a:lnTo>
                    <a:lnTo>
                      <a:pt x="28" y="207"/>
                    </a:lnTo>
                    <a:lnTo>
                      <a:pt x="29" y="215"/>
                    </a:lnTo>
                    <a:lnTo>
                      <a:pt x="33" y="224"/>
                    </a:lnTo>
                    <a:lnTo>
                      <a:pt x="42" y="239"/>
                    </a:lnTo>
                    <a:lnTo>
                      <a:pt x="52" y="254"/>
                    </a:lnTo>
                    <a:lnTo>
                      <a:pt x="52" y="254"/>
                    </a:lnTo>
                    <a:lnTo>
                      <a:pt x="59" y="254"/>
                    </a:lnTo>
                    <a:lnTo>
                      <a:pt x="62" y="256"/>
                    </a:lnTo>
                    <a:lnTo>
                      <a:pt x="60" y="259"/>
                    </a:lnTo>
                    <a:lnTo>
                      <a:pt x="60" y="259"/>
                    </a:lnTo>
                    <a:lnTo>
                      <a:pt x="88" y="254"/>
                    </a:lnTo>
                    <a:lnTo>
                      <a:pt x="102" y="252"/>
                    </a:lnTo>
                    <a:lnTo>
                      <a:pt x="115" y="247"/>
                    </a:lnTo>
                    <a:lnTo>
                      <a:pt x="115" y="247"/>
                    </a:lnTo>
                    <a:lnTo>
                      <a:pt x="121" y="243"/>
                    </a:lnTo>
                    <a:lnTo>
                      <a:pt x="126" y="239"/>
                    </a:lnTo>
                    <a:lnTo>
                      <a:pt x="130" y="235"/>
                    </a:lnTo>
                    <a:lnTo>
                      <a:pt x="135" y="229"/>
                    </a:lnTo>
                    <a:lnTo>
                      <a:pt x="147" y="205"/>
                    </a:lnTo>
                    <a:lnTo>
                      <a:pt x="147" y="205"/>
                    </a:lnTo>
                    <a:lnTo>
                      <a:pt x="151" y="200"/>
                    </a:lnTo>
                    <a:lnTo>
                      <a:pt x="157" y="194"/>
                    </a:lnTo>
                    <a:lnTo>
                      <a:pt x="168" y="187"/>
                    </a:lnTo>
                    <a:lnTo>
                      <a:pt x="179" y="179"/>
                    </a:lnTo>
                    <a:lnTo>
                      <a:pt x="185" y="174"/>
                    </a:lnTo>
                    <a:lnTo>
                      <a:pt x="191" y="169"/>
                    </a:lnTo>
                    <a:lnTo>
                      <a:pt x="191" y="169"/>
                    </a:lnTo>
                    <a:lnTo>
                      <a:pt x="194" y="162"/>
                    </a:lnTo>
                    <a:lnTo>
                      <a:pt x="196" y="153"/>
                    </a:lnTo>
                    <a:lnTo>
                      <a:pt x="198" y="137"/>
                    </a:lnTo>
                    <a:lnTo>
                      <a:pt x="199" y="118"/>
                    </a:lnTo>
                    <a:lnTo>
                      <a:pt x="201" y="99"/>
                    </a:lnTo>
                    <a:lnTo>
                      <a:pt x="201" y="99"/>
                    </a:lnTo>
                    <a:lnTo>
                      <a:pt x="209" y="93"/>
                    </a:lnTo>
                    <a:lnTo>
                      <a:pt x="219" y="90"/>
                    </a:lnTo>
                    <a:lnTo>
                      <a:pt x="229" y="86"/>
                    </a:lnTo>
                    <a:lnTo>
                      <a:pt x="238" y="83"/>
                    </a:lnTo>
                    <a:lnTo>
                      <a:pt x="238" y="83"/>
                    </a:lnTo>
                    <a:lnTo>
                      <a:pt x="241" y="75"/>
                    </a:lnTo>
                    <a:lnTo>
                      <a:pt x="244" y="66"/>
                    </a:lnTo>
                    <a:lnTo>
                      <a:pt x="244" y="59"/>
                    </a:lnTo>
                    <a:lnTo>
                      <a:pt x="244" y="51"/>
                    </a:lnTo>
                    <a:lnTo>
                      <a:pt x="243" y="44"/>
                    </a:lnTo>
                    <a:lnTo>
                      <a:pt x="241" y="37"/>
                    </a:lnTo>
                    <a:lnTo>
                      <a:pt x="237" y="30"/>
                    </a:lnTo>
                    <a:lnTo>
                      <a:pt x="233" y="23"/>
                    </a:lnTo>
                    <a:lnTo>
                      <a:pt x="233" y="2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</p:grpSp>
        <p:sp>
          <p:nvSpPr>
            <p:cNvPr id="9" name="Freeform 109">
              <a:extLst>
                <a:ext uri="{FF2B5EF4-FFF2-40B4-BE49-F238E27FC236}">
                  <a16:creationId xmlns:a16="http://schemas.microsoft.com/office/drawing/2014/main" id="{FF666350-64A1-C430-5BCF-B3AD4941E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5567" y="1552893"/>
              <a:ext cx="1147758" cy="1390662"/>
            </a:xfrm>
            <a:custGeom>
              <a:avLst/>
              <a:gdLst/>
              <a:ahLst/>
              <a:cxnLst>
                <a:cxn ang="0">
                  <a:pos x="334" y="1907"/>
                </a:cxn>
                <a:cxn ang="0">
                  <a:pos x="66" y="2171"/>
                </a:cxn>
                <a:cxn ang="0">
                  <a:pos x="245" y="1654"/>
                </a:cxn>
                <a:cxn ang="0">
                  <a:pos x="613" y="615"/>
                </a:cxn>
                <a:cxn ang="0">
                  <a:pos x="914" y="437"/>
                </a:cxn>
                <a:cxn ang="0">
                  <a:pos x="1183" y="518"/>
                </a:cxn>
                <a:cxn ang="0">
                  <a:pos x="1300" y="828"/>
                </a:cxn>
                <a:cxn ang="0">
                  <a:pos x="1361" y="397"/>
                </a:cxn>
                <a:cxn ang="0">
                  <a:pos x="1587" y="8"/>
                </a:cxn>
                <a:cxn ang="0">
                  <a:pos x="1644" y="253"/>
                </a:cxn>
                <a:cxn ang="0">
                  <a:pos x="1645" y="691"/>
                </a:cxn>
                <a:cxn ang="0">
                  <a:pos x="1333" y="1279"/>
                </a:cxn>
                <a:cxn ang="0">
                  <a:pos x="936" y="1766"/>
                </a:cxn>
                <a:cxn ang="0">
                  <a:pos x="633" y="1720"/>
                </a:cxn>
                <a:cxn ang="0">
                  <a:pos x="1659" y="189"/>
                </a:cxn>
                <a:cxn ang="0">
                  <a:pos x="1065" y="372"/>
                </a:cxn>
                <a:cxn ang="0">
                  <a:pos x="1528" y="571"/>
                </a:cxn>
                <a:cxn ang="0">
                  <a:pos x="1031" y="503"/>
                </a:cxn>
                <a:cxn ang="0">
                  <a:pos x="1117" y="390"/>
                </a:cxn>
                <a:cxn ang="0">
                  <a:pos x="829" y="605"/>
                </a:cxn>
                <a:cxn ang="0">
                  <a:pos x="768" y="588"/>
                </a:cxn>
                <a:cxn ang="0">
                  <a:pos x="1166" y="550"/>
                </a:cxn>
                <a:cxn ang="0">
                  <a:pos x="1100" y="574"/>
                </a:cxn>
                <a:cxn ang="0">
                  <a:pos x="1510" y="1014"/>
                </a:cxn>
                <a:cxn ang="0">
                  <a:pos x="1512" y="734"/>
                </a:cxn>
                <a:cxn ang="0">
                  <a:pos x="1267" y="1087"/>
                </a:cxn>
                <a:cxn ang="0">
                  <a:pos x="871" y="689"/>
                </a:cxn>
                <a:cxn ang="0">
                  <a:pos x="963" y="606"/>
                </a:cxn>
                <a:cxn ang="0">
                  <a:pos x="749" y="609"/>
                </a:cxn>
                <a:cxn ang="0">
                  <a:pos x="825" y="622"/>
                </a:cxn>
                <a:cxn ang="0">
                  <a:pos x="592" y="758"/>
                </a:cxn>
                <a:cxn ang="0">
                  <a:pos x="682" y="620"/>
                </a:cxn>
                <a:cxn ang="0">
                  <a:pos x="1257" y="824"/>
                </a:cxn>
                <a:cxn ang="0">
                  <a:pos x="1022" y="723"/>
                </a:cxn>
                <a:cxn ang="0">
                  <a:pos x="644" y="1206"/>
                </a:cxn>
                <a:cxn ang="0">
                  <a:pos x="652" y="713"/>
                </a:cxn>
                <a:cxn ang="0">
                  <a:pos x="1071" y="941"/>
                </a:cxn>
                <a:cxn ang="0">
                  <a:pos x="723" y="828"/>
                </a:cxn>
                <a:cxn ang="0">
                  <a:pos x="940" y="764"/>
                </a:cxn>
                <a:cxn ang="0">
                  <a:pos x="727" y="883"/>
                </a:cxn>
                <a:cxn ang="0">
                  <a:pos x="849" y="817"/>
                </a:cxn>
                <a:cxn ang="0">
                  <a:pos x="606" y="799"/>
                </a:cxn>
                <a:cxn ang="0">
                  <a:pos x="1144" y="838"/>
                </a:cxn>
                <a:cxn ang="0">
                  <a:pos x="1263" y="842"/>
                </a:cxn>
                <a:cxn ang="0">
                  <a:pos x="1117" y="855"/>
                </a:cxn>
                <a:cxn ang="0">
                  <a:pos x="728" y="938"/>
                </a:cxn>
                <a:cxn ang="0">
                  <a:pos x="789" y="913"/>
                </a:cxn>
                <a:cxn ang="0">
                  <a:pos x="999" y="1289"/>
                </a:cxn>
                <a:cxn ang="0">
                  <a:pos x="904" y="1299"/>
                </a:cxn>
                <a:cxn ang="0">
                  <a:pos x="890" y="943"/>
                </a:cxn>
                <a:cxn ang="0">
                  <a:pos x="1286" y="1137"/>
                </a:cxn>
                <a:cxn ang="0">
                  <a:pos x="389" y="1330"/>
                </a:cxn>
                <a:cxn ang="0">
                  <a:pos x="675" y="1622"/>
                </a:cxn>
                <a:cxn ang="0">
                  <a:pos x="1224" y="1410"/>
                </a:cxn>
                <a:cxn ang="0">
                  <a:pos x="512" y="1161"/>
                </a:cxn>
                <a:cxn ang="0">
                  <a:pos x="1050" y="1650"/>
                </a:cxn>
                <a:cxn ang="0">
                  <a:pos x="912" y="1613"/>
                </a:cxn>
                <a:cxn ang="0">
                  <a:pos x="716" y="1629"/>
                </a:cxn>
                <a:cxn ang="0">
                  <a:pos x="610" y="1648"/>
                </a:cxn>
                <a:cxn ang="0">
                  <a:pos x="287" y="1718"/>
                </a:cxn>
                <a:cxn ang="0">
                  <a:pos x="179" y="1869"/>
                </a:cxn>
                <a:cxn ang="0">
                  <a:pos x="26" y="2075"/>
                </a:cxn>
              </a:cxnLst>
              <a:rect l="0" t="0" r="r" b="b"/>
              <a:pathLst>
                <a:path w="1680" h="2180">
                  <a:moveTo>
                    <a:pt x="633" y="1720"/>
                  </a:moveTo>
                  <a:lnTo>
                    <a:pt x="633" y="1720"/>
                  </a:lnTo>
                  <a:lnTo>
                    <a:pt x="626" y="1720"/>
                  </a:lnTo>
                  <a:lnTo>
                    <a:pt x="620" y="1721"/>
                  </a:lnTo>
                  <a:lnTo>
                    <a:pt x="609" y="1724"/>
                  </a:lnTo>
                  <a:lnTo>
                    <a:pt x="602" y="1725"/>
                  </a:lnTo>
                  <a:lnTo>
                    <a:pt x="598" y="1727"/>
                  </a:lnTo>
                  <a:lnTo>
                    <a:pt x="595" y="1727"/>
                  </a:lnTo>
                  <a:lnTo>
                    <a:pt x="595" y="1727"/>
                  </a:lnTo>
                  <a:lnTo>
                    <a:pt x="588" y="1724"/>
                  </a:lnTo>
                  <a:lnTo>
                    <a:pt x="582" y="1720"/>
                  </a:lnTo>
                  <a:lnTo>
                    <a:pt x="570" y="1710"/>
                  </a:lnTo>
                  <a:lnTo>
                    <a:pt x="564" y="1706"/>
                  </a:lnTo>
                  <a:lnTo>
                    <a:pt x="556" y="1700"/>
                  </a:lnTo>
                  <a:lnTo>
                    <a:pt x="549" y="1697"/>
                  </a:lnTo>
                  <a:lnTo>
                    <a:pt x="539" y="1695"/>
                  </a:lnTo>
                  <a:lnTo>
                    <a:pt x="539" y="1695"/>
                  </a:lnTo>
                  <a:lnTo>
                    <a:pt x="536" y="1682"/>
                  </a:lnTo>
                  <a:lnTo>
                    <a:pt x="537" y="1671"/>
                  </a:lnTo>
                  <a:lnTo>
                    <a:pt x="542" y="1661"/>
                  </a:lnTo>
                  <a:lnTo>
                    <a:pt x="546" y="1652"/>
                  </a:lnTo>
                  <a:lnTo>
                    <a:pt x="546" y="1652"/>
                  </a:lnTo>
                  <a:lnTo>
                    <a:pt x="543" y="1654"/>
                  </a:lnTo>
                  <a:lnTo>
                    <a:pt x="544" y="1648"/>
                  </a:lnTo>
                  <a:lnTo>
                    <a:pt x="544" y="1648"/>
                  </a:lnTo>
                  <a:lnTo>
                    <a:pt x="520" y="1647"/>
                  </a:lnTo>
                  <a:lnTo>
                    <a:pt x="498" y="1647"/>
                  </a:lnTo>
                  <a:lnTo>
                    <a:pt x="477" y="1648"/>
                  </a:lnTo>
                  <a:lnTo>
                    <a:pt x="456" y="1651"/>
                  </a:lnTo>
                  <a:lnTo>
                    <a:pt x="456" y="1651"/>
                  </a:lnTo>
                  <a:lnTo>
                    <a:pt x="462" y="1657"/>
                  </a:lnTo>
                  <a:lnTo>
                    <a:pt x="464" y="1662"/>
                  </a:lnTo>
                  <a:lnTo>
                    <a:pt x="470" y="1675"/>
                  </a:lnTo>
                  <a:lnTo>
                    <a:pt x="473" y="1690"/>
                  </a:lnTo>
                  <a:lnTo>
                    <a:pt x="474" y="1706"/>
                  </a:lnTo>
                  <a:lnTo>
                    <a:pt x="473" y="1723"/>
                  </a:lnTo>
                  <a:lnTo>
                    <a:pt x="471" y="1739"/>
                  </a:lnTo>
                  <a:lnTo>
                    <a:pt x="464" y="1773"/>
                  </a:lnTo>
                  <a:lnTo>
                    <a:pt x="464" y="1773"/>
                  </a:lnTo>
                  <a:lnTo>
                    <a:pt x="460" y="1789"/>
                  </a:lnTo>
                  <a:lnTo>
                    <a:pt x="454" y="1804"/>
                  </a:lnTo>
                  <a:lnTo>
                    <a:pt x="447" y="1820"/>
                  </a:lnTo>
                  <a:lnTo>
                    <a:pt x="440" y="1834"/>
                  </a:lnTo>
                  <a:lnTo>
                    <a:pt x="425" y="1859"/>
                  </a:lnTo>
                  <a:lnTo>
                    <a:pt x="410" y="1880"/>
                  </a:lnTo>
                  <a:lnTo>
                    <a:pt x="410" y="1880"/>
                  </a:lnTo>
                  <a:lnTo>
                    <a:pt x="389" y="1891"/>
                  </a:lnTo>
                  <a:lnTo>
                    <a:pt x="369" y="1905"/>
                  </a:lnTo>
                  <a:lnTo>
                    <a:pt x="369" y="1905"/>
                  </a:lnTo>
                  <a:lnTo>
                    <a:pt x="360" y="1904"/>
                  </a:lnTo>
                  <a:lnTo>
                    <a:pt x="351" y="1904"/>
                  </a:lnTo>
                  <a:lnTo>
                    <a:pt x="334" y="1907"/>
                  </a:lnTo>
                  <a:lnTo>
                    <a:pt x="316" y="1911"/>
                  </a:lnTo>
                  <a:lnTo>
                    <a:pt x="304" y="1911"/>
                  </a:lnTo>
                  <a:lnTo>
                    <a:pt x="292" y="1911"/>
                  </a:lnTo>
                  <a:lnTo>
                    <a:pt x="292" y="1911"/>
                  </a:lnTo>
                  <a:lnTo>
                    <a:pt x="282" y="1909"/>
                  </a:lnTo>
                  <a:lnTo>
                    <a:pt x="275" y="1905"/>
                  </a:lnTo>
                  <a:lnTo>
                    <a:pt x="266" y="1902"/>
                  </a:lnTo>
                  <a:lnTo>
                    <a:pt x="257" y="1900"/>
                  </a:lnTo>
                  <a:lnTo>
                    <a:pt x="257" y="1900"/>
                  </a:lnTo>
                  <a:lnTo>
                    <a:pt x="241" y="1898"/>
                  </a:lnTo>
                  <a:lnTo>
                    <a:pt x="226" y="1897"/>
                  </a:lnTo>
                  <a:lnTo>
                    <a:pt x="210" y="1894"/>
                  </a:lnTo>
                  <a:lnTo>
                    <a:pt x="202" y="1893"/>
                  </a:lnTo>
                  <a:lnTo>
                    <a:pt x="195" y="1890"/>
                  </a:lnTo>
                  <a:lnTo>
                    <a:pt x="195" y="1890"/>
                  </a:lnTo>
                  <a:lnTo>
                    <a:pt x="186" y="1897"/>
                  </a:lnTo>
                  <a:lnTo>
                    <a:pt x="181" y="1905"/>
                  </a:lnTo>
                  <a:lnTo>
                    <a:pt x="177" y="1915"/>
                  </a:lnTo>
                  <a:lnTo>
                    <a:pt x="174" y="1923"/>
                  </a:lnTo>
                  <a:lnTo>
                    <a:pt x="171" y="1935"/>
                  </a:lnTo>
                  <a:lnTo>
                    <a:pt x="171" y="1946"/>
                  </a:lnTo>
                  <a:lnTo>
                    <a:pt x="172" y="1959"/>
                  </a:lnTo>
                  <a:lnTo>
                    <a:pt x="175" y="1973"/>
                  </a:lnTo>
                  <a:lnTo>
                    <a:pt x="175" y="1973"/>
                  </a:lnTo>
                  <a:lnTo>
                    <a:pt x="178" y="1981"/>
                  </a:lnTo>
                  <a:lnTo>
                    <a:pt x="181" y="1989"/>
                  </a:lnTo>
                  <a:lnTo>
                    <a:pt x="191" y="2002"/>
                  </a:lnTo>
                  <a:lnTo>
                    <a:pt x="193" y="2008"/>
                  </a:lnTo>
                  <a:lnTo>
                    <a:pt x="195" y="2013"/>
                  </a:lnTo>
                  <a:lnTo>
                    <a:pt x="193" y="2019"/>
                  </a:lnTo>
                  <a:lnTo>
                    <a:pt x="191" y="2026"/>
                  </a:lnTo>
                  <a:lnTo>
                    <a:pt x="191" y="2026"/>
                  </a:lnTo>
                  <a:lnTo>
                    <a:pt x="165" y="2022"/>
                  </a:lnTo>
                  <a:lnTo>
                    <a:pt x="140" y="2017"/>
                  </a:lnTo>
                  <a:lnTo>
                    <a:pt x="118" y="2012"/>
                  </a:lnTo>
                  <a:lnTo>
                    <a:pt x="95" y="2003"/>
                  </a:lnTo>
                  <a:lnTo>
                    <a:pt x="95" y="2003"/>
                  </a:lnTo>
                  <a:lnTo>
                    <a:pt x="85" y="2019"/>
                  </a:lnTo>
                  <a:lnTo>
                    <a:pt x="80" y="2036"/>
                  </a:lnTo>
                  <a:lnTo>
                    <a:pt x="75" y="2054"/>
                  </a:lnTo>
                  <a:lnTo>
                    <a:pt x="73" y="2072"/>
                  </a:lnTo>
                  <a:lnTo>
                    <a:pt x="73" y="2092"/>
                  </a:lnTo>
                  <a:lnTo>
                    <a:pt x="73" y="2112"/>
                  </a:lnTo>
                  <a:lnTo>
                    <a:pt x="78" y="2149"/>
                  </a:lnTo>
                  <a:lnTo>
                    <a:pt x="78" y="2149"/>
                  </a:lnTo>
                  <a:lnTo>
                    <a:pt x="81" y="2166"/>
                  </a:lnTo>
                  <a:lnTo>
                    <a:pt x="81" y="2169"/>
                  </a:lnTo>
                  <a:lnTo>
                    <a:pt x="81" y="2173"/>
                  </a:lnTo>
                  <a:lnTo>
                    <a:pt x="78" y="2178"/>
                  </a:lnTo>
                  <a:lnTo>
                    <a:pt x="75" y="2180"/>
                  </a:lnTo>
                  <a:lnTo>
                    <a:pt x="75" y="2180"/>
                  </a:lnTo>
                  <a:lnTo>
                    <a:pt x="66" y="2171"/>
                  </a:lnTo>
                  <a:lnTo>
                    <a:pt x="56" y="2159"/>
                  </a:lnTo>
                  <a:lnTo>
                    <a:pt x="46" y="2148"/>
                  </a:lnTo>
                  <a:lnTo>
                    <a:pt x="38" y="2134"/>
                  </a:lnTo>
                  <a:lnTo>
                    <a:pt x="29" y="2120"/>
                  </a:lnTo>
                  <a:lnTo>
                    <a:pt x="22" y="2105"/>
                  </a:lnTo>
                  <a:lnTo>
                    <a:pt x="15" y="2089"/>
                  </a:lnTo>
                  <a:lnTo>
                    <a:pt x="11" y="2072"/>
                  </a:lnTo>
                  <a:lnTo>
                    <a:pt x="5" y="2055"/>
                  </a:lnTo>
                  <a:lnTo>
                    <a:pt x="2" y="2039"/>
                  </a:lnTo>
                  <a:lnTo>
                    <a:pt x="1" y="2022"/>
                  </a:lnTo>
                  <a:lnTo>
                    <a:pt x="0" y="2005"/>
                  </a:lnTo>
                  <a:lnTo>
                    <a:pt x="0" y="1987"/>
                  </a:lnTo>
                  <a:lnTo>
                    <a:pt x="1" y="1971"/>
                  </a:lnTo>
                  <a:lnTo>
                    <a:pt x="5" y="1954"/>
                  </a:lnTo>
                  <a:lnTo>
                    <a:pt x="9" y="1937"/>
                  </a:lnTo>
                  <a:lnTo>
                    <a:pt x="9" y="1937"/>
                  </a:lnTo>
                  <a:lnTo>
                    <a:pt x="19" y="1925"/>
                  </a:lnTo>
                  <a:lnTo>
                    <a:pt x="29" y="1911"/>
                  </a:lnTo>
                  <a:lnTo>
                    <a:pt x="50" y="1885"/>
                  </a:lnTo>
                  <a:lnTo>
                    <a:pt x="50" y="1885"/>
                  </a:lnTo>
                  <a:lnTo>
                    <a:pt x="61" y="1880"/>
                  </a:lnTo>
                  <a:lnTo>
                    <a:pt x="73" y="1876"/>
                  </a:lnTo>
                  <a:lnTo>
                    <a:pt x="84" y="1873"/>
                  </a:lnTo>
                  <a:lnTo>
                    <a:pt x="97" y="1870"/>
                  </a:lnTo>
                  <a:lnTo>
                    <a:pt x="120" y="1867"/>
                  </a:lnTo>
                  <a:lnTo>
                    <a:pt x="144" y="1864"/>
                  </a:lnTo>
                  <a:lnTo>
                    <a:pt x="144" y="1864"/>
                  </a:lnTo>
                  <a:lnTo>
                    <a:pt x="154" y="1862"/>
                  </a:lnTo>
                  <a:lnTo>
                    <a:pt x="165" y="1856"/>
                  </a:lnTo>
                  <a:lnTo>
                    <a:pt x="188" y="1845"/>
                  </a:lnTo>
                  <a:lnTo>
                    <a:pt x="188" y="1845"/>
                  </a:lnTo>
                  <a:lnTo>
                    <a:pt x="217" y="1831"/>
                  </a:lnTo>
                  <a:lnTo>
                    <a:pt x="231" y="1824"/>
                  </a:lnTo>
                  <a:lnTo>
                    <a:pt x="245" y="1815"/>
                  </a:lnTo>
                  <a:lnTo>
                    <a:pt x="245" y="1815"/>
                  </a:lnTo>
                  <a:lnTo>
                    <a:pt x="259" y="1804"/>
                  </a:lnTo>
                  <a:lnTo>
                    <a:pt x="268" y="1797"/>
                  </a:lnTo>
                  <a:lnTo>
                    <a:pt x="275" y="1790"/>
                  </a:lnTo>
                  <a:lnTo>
                    <a:pt x="280" y="1780"/>
                  </a:lnTo>
                  <a:lnTo>
                    <a:pt x="286" y="1770"/>
                  </a:lnTo>
                  <a:lnTo>
                    <a:pt x="289" y="1759"/>
                  </a:lnTo>
                  <a:lnTo>
                    <a:pt x="292" y="1745"/>
                  </a:lnTo>
                  <a:lnTo>
                    <a:pt x="292" y="1745"/>
                  </a:lnTo>
                  <a:lnTo>
                    <a:pt x="276" y="1734"/>
                  </a:lnTo>
                  <a:lnTo>
                    <a:pt x="262" y="1721"/>
                  </a:lnTo>
                  <a:lnTo>
                    <a:pt x="251" y="1709"/>
                  </a:lnTo>
                  <a:lnTo>
                    <a:pt x="245" y="1699"/>
                  </a:lnTo>
                  <a:lnTo>
                    <a:pt x="245" y="1699"/>
                  </a:lnTo>
                  <a:lnTo>
                    <a:pt x="243" y="1693"/>
                  </a:lnTo>
                  <a:lnTo>
                    <a:pt x="241" y="1686"/>
                  </a:lnTo>
                  <a:lnTo>
                    <a:pt x="243" y="1671"/>
                  </a:lnTo>
                  <a:lnTo>
                    <a:pt x="245" y="1654"/>
                  </a:lnTo>
                  <a:lnTo>
                    <a:pt x="248" y="1637"/>
                  </a:lnTo>
                  <a:lnTo>
                    <a:pt x="248" y="1637"/>
                  </a:lnTo>
                  <a:lnTo>
                    <a:pt x="257" y="1600"/>
                  </a:lnTo>
                  <a:lnTo>
                    <a:pt x="265" y="1565"/>
                  </a:lnTo>
                  <a:lnTo>
                    <a:pt x="272" y="1530"/>
                  </a:lnTo>
                  <a:lnTo>
                    <a:pt x="280" y="1495"/>
                  </a:lnTo>
                  <a:lnTo>
                    <a:pt x="280" y="1495"/>
                  </a:lnTo>
                  <a:lnTo>
                    <a:pt x="290" y="1440"/>
                  </a:lnTo>
                  <a:lnTo>
                    <a:pt x="301" y="1388"/>
                  </a:lnTo>
                  <a:lnTo>
                    <a:pt x="301" y="1388"/>
                  </a:lnTo>
                  <a:lnTo>
                    <a:pt x="308" y="1373"/>
                  </a:lnTo>
                  <a:lnTo>
                    <a:pt x="318" y="1359"/>
                  </a:lnTo>
                  <a:lnTo>
                    <a:pt x="338" y="1334"/>
                  </a:lnTo>
                  <a:lnTo>
                    <a:pt x="338" y="1334"/>
                  </a:lnTo>
                  <a:lnTo>
                    <a:pt x="353" y="1324"/>
                  </a:lnTo>
                  <a:lnTo>
                    <a:pt x="370" y="1317"/>
                  </a:lnTo>
                  <a:lnTo>
                    <a:pt x="389" y="1311"/>
                  </a:lnTo>
                  <a:lnTo>
                    <a:pt x="407" y="1307"/>
                  </a:lnTo>
                  <a:lnTo>
                    <a:pt x="426" y="1304"/>
                  </a:lnTo>
                  <a:lnTo>
                    <a:pt x="446" y="1303"/>
                  </a:lnTo>
                  <a:lnTo>
                    <a:pt x="484" y="1303"/>
                  </a:lnTo>
                  <a:lnTo>
                    <a:pt x="484" y="1303"/>
                  </a:lnTo>
                  <a:lnTo>
                    <a:pt x="483" y="1254"/>
                  </a:lnTo>
                  <a:lnTo>
                    <a:pt x="480" y="1203"/>
                  </a:lnTo>
                  <a:lnTo>
                    <a:pt x="478" y="1153"/>
                  </a:lnTo>
                  <a:lnTo>
                    <a:pt x="478" y="1106"/>
                  </a:lnTo>
                  <a:lnTo>
                    <a:pt x="478" y="1106"/>
                  </a:lnTo>
                  <a:lnTo>
                    <a:pt x="480" y="1102"/>
                  </a:lnTo>
                  <a:lnTo>
                    <a:pt x="481" y="1099"/>
                  </a:lnTo>
                  <a:lnTo>
                    <a:pt x="485" y="1094"/>
                  </a:lnTo>
                  <a:lnTo>
                    <a:pt x="491" y="1088"/>
                  </a:lnTo>
                  <a:lnTo>
                    <a:pt x="492" y="1085"/>
                  </a:lnTo>
                  <a:lnTo>
                    <a:pt x="494" y="1081"/>
                  </a:lnTo>
                  <a:lnTo>
                    <a:pt x="494" y="1081"/>
                  </a:lnTo>
                  <a:lnTo>
                    <a:pt x="509" y="1074"/>
                  </a:lnTo>
                  <a:lnTo>
                    <a:pt x="525" y="1068"/>
                  </a:lnTo>
                  <a:lnTo>
                    <a:pt x="532" y="1066"/>
                  </a:lnTo>
                  <a:lnTo>
                    <a:pt x="540" y="1063"/>
                  </a:lnTo>
                  <a:lnTo>
                    <a:pt x="547" y="1063"/>
                  </a:lnTo>
                  <a:lnTo>
                    <a:pt x="556" y="1064"/>
                  </a:lnTo>
                  <a:lnTo>
                    <a:pt x="556" y="1064"/>
                  </a:lnTo>
                  <a:lnTo>
                    <a:pt x="554" y="988"/>
                  </a:lnTo>
                  <a:lnTo>
                    <a:pt x="554" y="920"/>
                  </a:lnTo>
                  <a:lnTo>
                    <a:pt x="553" y="848"/>
                  </a:lnTo>
                  <a:lnTo>
                    <a:pt x="551" y="771"/>
                  </a:lnTo>
                  <a:lnTo>
                    <a:pt x="551" y="771"/>
                  </a:lnTo>
                  <a:lnTo>
                    <a:pt x="560" y="758"/>
                  </a:lnTo>
                  <a:lnTo>
                    <a:pt x="567" y="744"/>
                  </a:lnTo>
                  <a:lnTo>
                    <a:pt x="579" y="715"/>
                  </a:lnTo>
                  <a:lnTo>
                    <a:pt x="591" y="682"/>
                  </a:lnTo>
                  <a:lnTo>
                    <a:pt x="602" y="649"/>
                  </a:lnTo>
                  <a:lnTo>
                    <a:pt x="613" y="615"/>
                  </a:lnTo>
                  <a:lnTo>
                    <a:pt x="624" y="581"/>
                  </a:lnTo>
                  <a:lnTo>
                    <a:pt x="637" y="549"/>
                  </a:lnTo>
                  <a:lnTo>
                    <a:pt x="645" y="533"/>
                  </a:lnTo>
                  <a:lnTo>
                    <a:pt x="652" y="519"/>
                  </a:lnTo>
                  <a:lnTo>
                    <a:pt x="652" y="519"/>
                  </a:lnTo>
                  <a:lnTo>
                    <a:pt x="659" y="522"/>
                  </a:lnTo>
                  <a:lnTo>
                    <a:pt x="666" y="526"/>
                  </a:lnTo>
                  <a:lnTo>
                    <a:pt x="672" y="531"/>
                  </a:lnTo>
                  <a:lnTo>
                    <a:pt x="676" y="536"/>
                  </a:lnTo>
                  <a:lnTo>
                    <a:pt x="685" y="549"/>
                  </a:lnTo>
                  <a:lnTo>
                    <a:pt x="690" y="563"/>
                  </a:lnTo>
                  <a:lnTo>
                    <a:pt x="702" y="592"/>
                  </a:lnTo>
                  <a:lnTo>
                    <a:pt x="707" y="606"/>
                  </a:lnTo>
                  <a:lnTo>
                    <a:pt x="716" y="619"/>
                  </a:lnTo>
                  <a:lnTo>
                    <a:pt x="716" y="619"/>
                  </a:lnTo>
                  <a:lnTo>
                    <a:pt x="717" y="629"/>
                  </a:lnTo>
                  <a:lnTo>
                    <a:pt x="720" y="640"/>
                  </a:lnTo>
                  <a:lnTo>
                    <a:pt x="728" y="661"/>
                  </a:lnTo>
                  <a:lnTo>
                    <a:pt x="728" y="661"/>
                  </a:lnTo>
                  <a:lnTo>
                    <a:pt x="732" y="639"/>
                  </a:lnTo>
                  <a:lnTo>
                    <a:pt x="735" y="616"/>
                  </a:lnTo>
                  <a:lnTo>
                    <a:pt x="738" y="569"/>
                  </a:lnTo>
                  <a:lnTo>
                    <a:pt x="738" y="569"/>
                  </a:lnTo>
                  <a:lnTo>
                    <a:pt x="749" y="556"/>
                  </a:lnTo>
                  <a:lnTo>
                    <a:pt x="762" y="542"/>
                  </a:lnTo>
                  <a:lnTo>
                    <a:pt x="783" y="510"/>
                  </a:lnTo>
                  <a:lnTo>
                    <a:pt x="783" y="510"/>
                  </a:lnTo>
                  <a:lnTo>
                    <a:pt x="803" y="477"/>
                  </a:lnTo>
                  <a:lnTo>
                    <a:pt x="811" y="462"/>
                  </a:lnTo>
                  <a:lnTo>
                    <a:pt x="818" y="444"/>
                  </a:lnTo>
                  <a:lnTo>
                    <a:pt x="818" y="444"/>
                  </a:lnTo>
                  <a:lnTo>
                    <a:pt x="821" y="442"/>
                  </a:lnTo>
                  <a:lnTo>
                    <a:pt x="822" y="439"/>
                  </a:lnTo>
                  <a:lnTo>
                    <a:pt x="826" y="434"/>
                  </a:lnTo>
                  <a:lnTo>
                    <a:pt x="829" y="428"/>
                  </a:lnTo>
                  <a:lnTo>
                    <a:pt x="834" y="424"/>
                  </a:lnTo>
                  <a:lnTo>
                    <a:pt x="834" y="424"/>
                  </a:lnTo>
                  <a:lnTo>
                    <a:pt x="836" y="414"/>
                  </a:lnTo>
                  <a:lnTo>
                    <a:pt x="839" y="406"/>
                  </a:lnTo>
                  <a:lnTo>
                    <a:pt x="848" y="392"/>
                  </a:lnTo>
                  <a:lnTo>
                    <a:pt x="857" y="378"/>
                  </a:lnTo>
                  <a:lnTo>
                    <a:pt x="867" y="362"/>
                  </a:lnTo>
                  <a:lnTo>
                    <a:pt x="867" y="362"/>
                  </a:lnTo>
                  <a:lnTo>
                    <a:pt x="869" y="362"/>
                  </a:lnTo>
                  <a:lnTo>
                    <a:pt x="870" y="361"/>
                  </a:lnTo>
                  <a:lnTo>
                    <a:pt x="870" y="358"/>
                  </a:lnTo>
                  <a:lnTo>
                    <a:pt x="870" y="358"/>
                  </a:lnTo>
                  <a:lnTo>
                    <a:pt x="878" y="359"/>
                  </a:lnTo>
                  <a:lnTo>
                    <a:pt x="885" y="361"/>
                  </a:lnTo>
                  <a:lnTo>
                    <a:pt x="885" y="361"/>
                  </a:lnTo>
                  <a:lnTo>
                    <a:pt x="901" y="399"/>
                  </a:lnTo>
                  <a:lnTo>
                    <a:pt x="914" y="437"/>
                  </a:lnTo>
                  <a:lnTo>
                    <a:pt x="939" y="518"/>
                  </a:lnTo>
                  <a:lnTo>
                    <a:pt x="939" y="518"/>
                  </a:lnTo>
                  <a:lnTo>
                    <a:pt x="942" y="512"/>
                  </a:lnTo>
                  <a:lnTo>
                    <a:pt x="944" y="508"/>
                  </a:lnTo>
                  <a:lnTo>
                    <a:pt x="949" y="504"/>
                  </a:lnTo>
                  <a:lnTo>
                    <a:pt x="951" y="500"/>
                  </a:lnTo>
                  <a:lnTo>
                    <a:pt x="951" y="500"/>
                  </a:lnTo>
                  <a:lnTo>
                    <a:pt x="954" y="501"/>
                  </a:lnTo>
                  <a:lnTo>
                    <a:pt x="956" y="501"/>
                  </a:lnTo>
                  <a:lnTo>
                    <a:pt x="958" y="503"/>
                  </a:lnTo>
                  <a:lnTo>
                    <a:pt x="960" y="504"/>
                  </a:lnTo>
                  <a:lnTo>
                    <a:pt x="960" y="504"/>
                  </a:lnTo>
                  <a:lnTo>
                    <a:pt x="967" y="497"/>
                  </a:lnTo>
                  <a:lnTo>
                    <a:pt x="972" y="490"/>
                  </a:lnTo>
                  <a:lnTo>
                    <a:pt x="984" y="469"/>
                  </a:lnTo>
                  <a:lnTo>
                    <a:pt x="995" y="446"/>
                  </a:lnTo>
                  <a:lnTo>
                    <a:pt x="1006" y="424"/>
                  </a:lnTo>
                  <a:lnTo>
                    <a:pt x="1006" y="424"/>
                  </a:lnTo>
                  <a:lnTo>
                    <a:pt x="1015" y="411"/>
                  </a:lnTo>
                  <a:lnTo>
                    <a:pt x="1023" y="400"/>
                  </a:lnTo>
                  <a:lnTo>
                    <a:pt x="1040" y="376"/>
                  </a:lnTo>
                  <a:lnTo>
                    <a:pt x="1048" y="365"/>
                  </a:lnTo>
                  <a:lnTo>
                    <a:pt x="1057" y="354"/>
                  </a:lnTo>
                  <a:lnTo>
                    <a:pt x="1062" y="341"/>
                  </a:lnTo>
                  <a:lnTo>
                    <a:pt x="1067" y="328"/>
                  </a:lnTo>
                  <a:lnTo>
                    <a:pt x="1067" y="328"/>
                  </a:lnTo>
                  <a:lnTo>
                    <a:pt x="1069" y="331"/>
                  </a:lnTo>
                  <a:lnTo>
                    <a:pt x="1069" y="328"/>
                  </a:lnTo>
                  <a:lnTo>
                    <a:pt x="1069" y="327"/>
                  </a:lnTo>
                  <a:lnTo>
                    <a:pt x="1072" y="328"/>
                  </a:lnTo>
                  <a:lnTo>
                    <a:pt x="1072" y="328"/>
                  </a:lnTo>
                  <a:lnTo>
                    <a:pt x="1075" y="317"/>
                  </a:lnTo>
                  <a:lnTo>
                    <a:pt x="1078" y="312"/>
                  </a:lnTo>
                  <a:lnTo>
                    <a:pt x="1082" y="305"/>
                  </a:lnTo>
                  <a:lnTo>
                    <a:pt x="1086" y="299"/>
                  </a:lnTo>
                  <a:lnTo>
                    <a:pt x="1092" y="295"/>
                  </a:lnTo>
                  <a:lnTo>
                    <a:pt x="1097" y="292"/>
                  </a:lnTo>
                  <a:lnTo>
                    <a:pt x="1106" y="292"/>
                  </a:lnTo>
                  <a:lnTo>
                    <a:pt x="1106" y="292"/>
                  </a:lnTo>
                  <a:lnTo>
                    <a:pt x="1113" y="305"/>
                  </a:lnTo>
                  <a:lnTo>
                    <a:pt x="1118" y="319"/>
                  </a:lnTo>
                  <a:lnTo>
                    <a:pt x="1127" y="350"/>
                  </a:lnTo>
                  <a:lnTo>
                    <a:pt x="1135" y="379"/>
                  </a:lnTo>
                  <a:lnTo>
                    <a:pt x="1141" y="394"/>
                  </a:lnTo>
                  <a:lnTo>
                    <a:pt x="1148" y="407"/>
                  </a:lnTo>
                  <a:lnTo>
                    <a:pt x="1148" y="407"/>
                  </a:lnTo>
                  <a:lnTo>
                    <a:pt x="1159" y="456"/>
                  </a:lnTo>
                  <a:lnTo>
                    <a:pt x="1166" y="479"/>
                  </a:lnTo>
                  <a:lnTo>
                    <a:pt x="1173" y="500"/>
                  </a:lnTo>
                  <a:lnTo>
                    <a:pt x="1173" y="500"/>
                  </a:lnTo>
                  <a:lnTo>
                    <a:pt x="1177" y="510"/>
                  </a:lnTo>
                  <a:lnTo>
                    <a:pt x="1183" y="518"/>
                  </a:lnTo>
                  <a:lnTo>
                    <a:pt x="1187" y="526"/>
                  </a:lnTo>
                  <a:lnTo>
                    <a:pt x="1189" y="535"/>
                  </a:lnTo>
                  <a:lnTo>
                    <a:pt x="1189" y="535"/>
                  </a:lnTo>
                  <a:lnTo>
                    <a:pt x="1189" y="539"/>
                  </a:lnTo>
                  <a:lnTo>
                    <a:pt x="1186" y="545"/>
                  </a:lnTo>
                  <a:lnTo>
                    <a:pt x="1183" y="549"/>
                  </a:lnTo>
                  <a:lnTo>
                    <a:pt x="1182" y="554"/>
                  </a:lnTo>
                  <a:lnTo>
                    <a:pt x="1182" y="554"/>
                  </a:lnTo>
                  <a:lnTo>
                    <a:pt x="1179" y="564"/>
                  </a:lnTo>
                  <a:lnTo>
                    <a:pt x="1179" y="576"/>
                  </a:lnTo>
                  <a:lnTo>
                    <a:pt x="1176" y="598"/>
                  </a:lnTo>
                  <a:lnTo>
                    <a:pt x="1176" y="608"/>
                  </a:lnTo>
                  <a:lnTo>
                    <a:pt x="1173" y="618"/>
                  </a:lnTo>
                  <a:lnTo>
                    <a:pt x="1170" y="626"/>
                  </a:lnTo>
                  <a:lnTo>
                    <a:pt x="1166" y="635"/>
                  </a:lnTo>
                  <a:lnTo>
                    <a:pt x="1166" y="635"/>
                  </a:lnTo>
                  <a:lnTo>
                    <a:pt x="1172" y="629"/>
                  </a:lnTo>
                  <a:lnTo>
                    <a:pt x="1179" y="620"/>
                  </a:lnTo>
                  <a:lnTo>
                    <a:pt x="1190" y="604"/>
                  </a:lnTo>
                  <a:lnTo>
                    <a:pt x="1201" y="583"/>
                  </a:lnTo>
                  <a:lnTo>
                    <a:pt x="1210" y="563"/>
                  </a:lnTo>
                  <a:lnTo>
                    <a:pt x="1210" y="563"/>
                  </a:lnTo>
                  <a:lnTo>
                    <a:pt x="1214" y="563"/>
                  </a:lnTo>
                  <a:lnTo>
                    <a:pt x="1221" y="562"/>
                  </a:lnTo>
                  <a:lnTo>
                    <a:pt x="1227" y="560"/>
                  </a:lnTo>
                  <a:lnTo>
                    <a:pt x="1231" y="560"/>
                  </a:lnTo>
                  <a:lnTo>
                    <a:pt x="1234" y="563"/>
                  </a:lnTo>
                  <a:lnTo>
                    <a:pt x="1234" y="563"/>
                  </a:lnTo>
                  <a:lnTo>
                    <a:pt x="1238" y="576"/>
                  </a:lnTo>
                  <a:lnTo>
                    <a:pt x="1241" y="591"/>
                  </a:lnTo>
                  <a:lnTo>
                    <a:pt x="1246" y="626"/>
                  </a:lnTo>
                  <a:lnTo>
                    <a:pt x="1250" y="660"/>
                  </a:lnTo>
                  <a:lnTo>
                    <a:pt x="1257" y="688"/>
                  </a:lnTo>
                  <a:lnTo>
                    <a:pt x="1257" y="688"/>
                  </a:lnTo>
                  <a:lnTo>
                    <a:pt x="1264" y="715"/>
                  </a:lnTo>
                  <a:lnTo>
                    <a:pt x="1269" y="726"/>
                  </a:lnTo>
                  <a:lnTo>
                    <a:pt x="1270" y="741"/>
                  </a:lnTo>
                  <a:lnTo>
                    <a:pt x="1270" y="741"/>
                  </a:lnTo>
                  <a:lnTo>
                    <a:pt x="1273" y="752"/>
                  </a:lnTo>
                  <a:lnTo>
                    <a:pt x="1279" y="764"/>
                  </a:lnTo>
                  <a:lnTo>
                    <a:pt x="1284" y="774"/>
                  </a:lnTo>
                  <a:lnTo>
                    <a:pt x="1288" y="786"/>
                  </a:lnTo>
                  <a:lnTo>
                    <a:pt x="1288" y="786"/>
                  </a:lnTo>
                  <a:lnTo>
                    <a:pt x="1290" y="792"/>
                  </a:lnTo>
                  <a:lnTo>
                    <a:pt x="1290" y="799"/>
                  </a:lnTo>
                  <a:lnTo>
                    <a:pt x="1293" y="811"/>
                  </a:lnTo>
                  <a:lnTo>
                    <a:pt x="1293" y="811"/>
                  </a:lnTo>
                  <a:lnTo>
                    <a:pt x="1294" y="816"/>
                  </a:lnTo>
                  <a:lnTo>
                    <a:pt x="1297" y="820"/>
                  </a:lnTo>
                  <a:lnTo>
                    <a:pt x="1298" y="824"/>
                  </a:lnTo>
                  <a:lnTo>
                    <a:pt x="1300" y="828"/>
                  </a:lnTo>
                  <a:lnTo>
                    <a:pt x="1300" y="828"/>
                  </a:lnTo>
                  <a:lnTo>
                    <a:pt x="1300" y="842"/>
                  </a:lnTo>
                  <a:lnTo>
                    <a:pt x="1297" y="859"/>
                  </a:lnTo>
                  <a:lnTo>
                    <a:pt x="1290" y="890"/>
                  </a:lnTo>
                  <a:lnTo>
                    <a:pt x="1290" y="890"/>
                  </a:lnTo>
                  <a:lnTo>
                    <a:pt x="1287" y="904"/>
                  </a:lnTo>
                  <a:lnTo>
                    <a:pt x="1281" y="918"/>
                  </a:lnTo>
                  <a:lnTo>
                    <a:pt x="1279" y="932"/>
                  </a:lnTo>
                  <a:lnTo>
                    <a:pt x="1277" y="948"/>
                  </a:lnTo>
                  <a:lnTo>
                    <a:pt x="1277" y="948"/>
                  </a:lnTo>
                  <a:lnTo>
                    <a:pt x="1311" y="928"/>
                  </a:lnTo>
                  <a:lnTo>
                    <a:pt x="1349" y="904"/>
                  </a:lnTo>
                  <a:lnTo>
                    <a:pt x="1367" y="891"/>
                  </a:lnTo>
                  <a:lnTo>
                    <a:pt x="1384" y="877"/>
                  </a:lnTo>
                  <a:lnTo>
                    <a:pt x="1399" y="863"/>
                  </a:lnTo>
                  <a:lnTo>
                    <a:pt x="1415" y="848"/>
                  </a:lnTo>
                  <a:lnTo>
                    <a:pt x="1415" y="848"/>
                  </a:lnTo>
                  <a:lnTo>
                    <a:pt x="1429" y="830"/>
                  </a:lnTo>
                  <a:lnTo>
                    <a:pt x="1443" y="810"/>
                  </a:lnTo>
                  <a:lnTo>
                    <a:pt x="1467" y="774"/>
                  </a:lnTo>
                  <a:lnTo>
                    <a:pt x="1467" y="774"/>
                  </a:lnTo>
                  <a:lnTo>
                    <a:pt x="1471" y="769"/>
                  </a:lnTo>
                  <a:lnTo>
                    <a:pt x="1476" y="765"/>
                  </a:lnTo>
                  <a:lnTo>
                    <a:pt x="1481" y="759"/>
                  </a:lnTo>
                  <a:lnTo>
                    <a:pt x="1485" y="755"/>
                  </a:lnTo>
                  <a:lnTo>
                    <a:pt x="1485" y="755"/>
                  </a:lnTo>
                  <a:lnTo>
                    <a:pt x="1486" y="747"/>
                  </a:lnTo>
                  <a:lnTo>
                    <a:pt x="1486" y="738"/>
                  </a:lnTo>
                  <a:lnTo>
                    <a:pt x="1486" y="730"/>
                  </a:lnTo>
                  <a:lnTo>
                    <a:pt x="1488" y="722"/>
                  </a:lnTo>
                  <a:lnTo>
                    <a:pt x="1488" y="722"/>
                  </a:lnTo>
                  <a:lnTo>
                    <a:pt x="1495" y="710"/>
                  </a:lnTo>
                  <a:lnTo>
                    <a:pt x="1500" y="699"/>
                  </a:lnTo>
                  <a:lnTo>
                    <a:pt x="1506" y="685"/>
                  </a:lnTo>
                  <a:lnTo>
                    <a:pt x="1510" y="671"/>
                  </a:lnTo>
                  <a:lnTo>
                    <a:pt x="1526" y="619"/>
                  </a:lnTo>
                  <a:lnTo>
                    <a:pt x="1526" y="619"/>
                  </a:lnTo>
                  <a:lnTo>
                    <a:pt x="1521" y="609"/>
                  </a:lnTo>
                  <a:lnTo>
                    <a:pt x="1516" y="601"/>
                  </a:lnTo>
                  <a:lnTo>
                    <a:pt x="1505" y="587"/>
                  </a:lnTo>
                  <a:lnTo>
                    <a:pt x="1492" y="573"/>
                  </a:lnTo>
                  <a:lnTo>
                    <a:pt x="1478" y="560"/>
                  </a:lnTo>
                  <a:lnTo>
                    <a:pt x="1448" y="538"/>
                  </a:lnTo>
                  <a:lnTo>
                    <a:pt x="1434" y="525"/>
                  </a:lnTo>
                  <a:lnTo>
                    <a:pt x="1422" y="512"/>
                  </a:lnTo>
                  <a:lnTo>
                    <a:pt x="1422" y="512"/>
                  </a:lnTo>
                  <a:lnTo>
                    <a:pt x="1412" y="493"/>
                  </a:lnTo>
                  <a:lnTo>
                    <a:pt x="1401" y="474"/>
                  </a:lnTo>
                  <a:lnTo>
                    <a:pt x="1377" y="439"/>
                  </a:lnTo>
                  <a:lnTo>
                    <a:pt x="1377" y="439"/>
                  </a:lnTo>
                  <a:lnTo>
                    <a:pt x="1374" y="425"/>
                  </a:lnTo>
                  <a:lnTo>
                    <a:pt x="1368" y="411"/>
                  </a:lnTo>
                  <a:lnTo>
                    <a:pt x="1361" y="397"/>
                  </a:lnTo>
                  <a:lnTo>
                    <a:pt x="1354" y="385"/>
                  </a:lnTo>
                  <a:lnTo>
                    <a:pt x="1340" y="359"/>
                  </a:lnTo>
                  <a:lnTo>
                    <a:pt x="1335" y="347"/>
                  </a:lnTo>
                  <a:lnTo>
                    <a:pt x="1330" y="333"/>
                  </a:lnTo>
                  <a:lnTo>
                    <a:pt x="1330" y="333"/>
                  </a:lnTo>
                  <a:lnTo>
                    <a:pt x="1326" y="307"/>
                  </a:lnTo>
                  <a:lnTo>
                    <a:pt x="1323" y="293"/>
                  </a:lnTo>
                  <a:lnTo>
                    <a:pt x="1319" y="281"/>
                  </a:lnTo>
                  <a:lnTo>
                    <a:pt x="1319" y="281"/>
                  </a:lnTo>
                  <a:lnTo>
                    <a:pt x="1319" y="276"/>
                  </a:lnTo>
                  <a:lnTo>
                    <a:pt x="1321" y="274"/>
                  </a:lnTo>
                  <a:lnTo>
                    <a:pt x="1323" y="272"/>
                  </a:lnTo>
                  <a:lnTo>
                    <a:pt x="1325" y="271"/>
                  </a:lnTo>
                  <a:lnTo>
                    <a:pt x="1325" y="271"/>
                  </a:lnTo>
                  <a:lnTo>
                    <a:pt x="1325" y="251"/>
                  </a:lnTo>
                  <a:lnTo>
                    <a:pt x="1326" y="233"/>
                  </a:lnTo>
                  <a:lnTo>
                    <a:pt x="1332" y="215"/>
                  </a:lnTo>
                  <a:lnTo>
                    <a:pt x="1337" y="199"/>
                  </a:lnTo>
                  <a:lnTo>
                    <a:pt x="1346" y="182"/>
                  </a:lnTo>
                  <a:lnTo>
                    <a:pt x="1356" y="168"/>
                  </a:lnTo>
                  <a:lnTo>
                    <a:pt x="1366" y="154"/>
                  </a:lnTo>
                  <a:lnTo>
                    <a:pt x="1375" y="143"/>
                  </a:lnTo>
                  <a:lnTo>
                    <a:pt x="1375" y="143"/>
                  </a:lnTo>
                  <a:lnTo>
                    <a:pt x="1389" y="137"/>
                  </a:lnTo>
                  <a:lnTo>
                    <a:pt x="1403" y="130"/>
                  </a:lnTo>
                  <a:lnTo>
                    <a:pt x="1426" y="116"/>
                  </a:lnTo>
                  <a:lnTo>
                    <a:pt x="1439" y="109"/>
                  </a:lnTo>
                  <a:lnTo>
                    <a:pt x="1451" y="104"/>
                  </a:lnTo>
                  <a:lnTo>
                    <a:pt x="1464" y="101"/>
                  </a:lnTo>
                  <a:lnTo>
                    <a:pt x="1471" y="101"/>
                  </a:lnTo>
                  <a:lnTo>
                    <a:pt x="1478" y="102"/>
                  </a:lnTo>
                  <a:lnTo>
                    <a:pt x="1478" y="102"/>
                  </a:lnTo>
                  <a:lnTo>
                    <a:pt x="1492" y="95"/>
                  </a:lnTo>
                  <a:lnTo>
                    <a:pt x="1506" y="87"/>
                  </a:lnTo>
                  <a:lnTo>
                    <a:pt x="1521" y="79"/>
                  </a:lnTo>
                  <a:lnTo>
                    <a:pt x="1534" y="67"/>
                  </a:lnTo>
                  <a:lnTo>
                    <a:pt x="1544" y="56"/>
                  </a:lnTo>
                  <a:lnTo>
                    <a:pt x="1549" y="50"/>
                  </a:lnTo>
                  <a:lnTo>
                    <a:pt x="1552" y="43"/>
                  </a:lnTo>
                  <a:lnTo>
                    <a:pt x="1555" y="38"/>
                  </a:lnTo>
                  <a:lnTo>
                    <a:pt x="1555" y="31"/>
                  </a:lnTo>
                  <a:lnTo>
                    <a:pt x="1555" y="24"/>
                  </a:lnTo>
                  <a:lnTo>
                    <a:pt x="1554" y="17"/>
                  </a:lnTo>
                  <a:lnTo>
                    <a:pt x="1554" y="17"/>
                  </a:lnTo>
                  <a:lnTo>
                    <a:pt x="1556" y="11"/>
                  </a:lnTo>
                  <a:lnTo>
                    <a:pt x="1561" y="7"/>
                  </a:lnTo>
                  <a:lnTo>
                    <a:pt x="1565" y="4"/>
                  </a:lnTo>
                  <a:lnTo>
                    <a:pt x="1569" y="1"/>
                  </a:lnTo>
                  <a:lnTo>
                    <a:pt x="1575" y="0"/>
                  </a:lnTo>
                  <a:lnTo>
                    <a:pt x="1579" y="1"/>
                  </a:lnTo>
                  <a:lnTo>
                    <a:pt x="1583" y="4"/>
                  </a:lnTo>
                  <a:lnTo>
                    <a:pt x="1587" y="8"/>
                  </a:lnTo>
                  <a:lnTo>
                    <a:pt x="1587" y="8"/>
                  </a:lnTo>
                  <a:lnTo>
                    <a:pt x="1585" y="17"/>
                  </a:lnTo>
                  <a:lnTo>
                    <a:pt x="1583" y="27"/>
                  </a:lnTo>
                  <a:lnTo>
                    <a:pt x="1585" y="38"/>
                  </a:lnTo>
                  <a:lnTo>
                    <a:pt x="1587" y="48"/>
                  </a:lnTo>
                  <a:lnTo>
                    <a:pt x="1594" y="69"/>
                  </a:lnTo>
                  <a:lnTo>
                    <a:pt x="1596" y="80"/>
                  </a:lnTo>
                  <a:lnTo>
                    <a:pt x="1597" y="90"/>
                  </a:lnTo>
                  <a:lnTo>
                    <a:pt x="1597" y="90"/>
                  </a:lnTo>
                  <a:lnTo>
                    <a:pt x="1596" y="107"/>
                  </a:lnTo>
                  <a:lnTo>
                    <a:pt x="1592" y="121"/>
                  </a:lnTo>
                  <a:lnTo>
                    <a:pt x="1587" y="135"/>
                  </a:lnTo>
                  <a:lnTo>
                    <a:pt x="1580" y="147"/>
                  </a:lnTo>
                  <a:lnTo>
                    <a:pt x="1573" y="160"/>
                  </a:lnTo>
                  <a:lnTo>
                    <a:pt x="1565" y="171"/>
                  </a:lnTo>
                  <a:lnTo>
                    <a:pt x="1547" y="194"/>
                  </a:lnTo>
                  <a:lnTo>
                    <a:pt x="1547" y="194"/>
                  </a:lnTo>
                  <a:lnTo>
                    <a:pt x="1563" y="194"/>
                  </a:lnTo>
                  <a:lnTo>
                    <a:pt x="1580" y="194"/>
                  </a:lnTo>
                  <a:lnTo>
                    <a:pt x="1596" y="191"/>
                  </a:lnTo>
                  <a:lnTo>
                    <a:pt x="1604" y="188"/>
                  </a:lnTo>
                  <a:lnTo>
                    <a:pt x="1611" y="185"/>
                  </a:lnTo>
                  <a:lnTo>
                    <a:pt x="1611" y="185"/>
                  </a:lnTo>
                  <a:lnTo>
                    <a:pt x="1617" y="180"/>
                  </a:lnTo>
                  <a:lnTo>
                    <a:pt x="1624" y="173"/>
                  </a:lnTo>
                  <a:lnTo>
                    <a:pt x="1638" y="156"/>
                  </a:lnTo>
                  <a:lnTo>
                    <a:pt x="1638" y="156"/>
                  </a:lnTo>
                  <a:lnTo>
                    <a:pt x="1649" y="145"/>
                  </a:lnTo>
                  <a:lnTo>
                    <a:pt x="1659" y="133"/>
                  </a:lnTo>
                  <a:lnTo>
                    <a:pt x="1666" y="122"/>
                  </a:lnTo>
                  <a:lnTo>
                    <a:pt x="1670" y="109"/>
                  </a:lnTo>
                  <a:lnTo>
                    <a:pt x="1670" y="109"/>
                  </a:lnTo>
                  <a:lnTo>
                    <a:pt x="1674" y="114"/>
                  </a:lnTo>
                  <a:lnTo>
                    <a:pt x="1677" y="118"/>
                  </a:lnTo>
                  <a:lnTo>
                    <a:pt x="1679" y="122"/>
                  </a:lnTo>
                  <a:lnTo>
                    <a:pt x="1680" y="128"/>
                  </a:lnTo>
                  <a:lnTo>
                    <a:pt x="1680" y="139"/>
                  </a:lnTo>
                  <a:lnTo>
                    <a:pt x="1679" y="149"/>
                  </a:lnTo>
                  <a:lnTo>
                    <a:pt x="1679" y="149"/>
                  </a:lnTo>
                  <a:lnTo>
                    <a:pt x="1676" y="174"/>
                  </a:lnTo>
                  <a:lnTo>
                    <a:pt x="1673" y="188"/>
                  </a:lnTo>
                  <a:lnTo>
                    <a:pt x="1669" y="201"/>
                  </a:lnTo>
                  <a:lnTo>
                    <a:pt x="1669" y="201"/>
                  </a:lnTo>
                  <a:lnTo>
                    <a:pt x="1663" y="212"/>
                  </a:lnTo>
                  <a:lnTo>
                    <a:pt x="1658" y="223"/>
                  </a:lnTo>
                  <a:lnTo>
                    <a:pt x="1651" y="232"/>
                  </a:lnTo>
                  <a:lnTo>
                    <a:pt x="1645" y="241"/>
                  </a:lnTo>
                  <a:lnTo>
                    <a:pt x="1645" y="241"/>
                  </a:lnTo>
                  <a:lnTo>
                    <a:pt x="1645" y="248"/>
                  </a:lnTo>
                  <a:lnTo>
                    <a:pt x="1645" y="251"/>
                  </a:lnTo>
                  <a:lnTo>
                    <a:pt x="1644" y="253"/>
                  </a:lnTo>
                  <a:lnTo>
                    <a:pt x="1644" y="253"/>
                  </a:lnTo>
                  <a:lnTo>
                    <a:pt x="1636" y="264"/>
                  </a:lnTo>
                  <a:lnTo>
                    <a:pt x="1625" y="274"/>
                  </a:lnTo>
                  <a:lnTo>
                    <a:pt x="1614" y="282"/>
                  </a:lnTo>
                  <a:lnTo>
                    <a:pt x="1601" y="292"/>
                  </a:lnTo>
                  <a:lnTo>
                    <a:pt x="1586" y="299"/>
                  </a:lnTo>
                  <a:lnTo>
                    <a:pt x="1572" y="306"/>
                  </a:lnTo>
                  <a:lnTo>
                    <a:pt x="1558" y="312"/>
                  </a:lnTo>
                  <a:lnTo>
                    <a:pt x="1545" y="316"/>
                  </a:lnTo>
                  <a:lnTo>
                    <a:pt x="1545" y="316"/>
                  </a:lnTo>
                  <a:lnTo>
                    <a:pt x="1538" y="316"/>
                  </a:lnTo>
                  <a:lnTo>
                    <a:pt x="1531" y="316"/>
                  </a:lnTo>
                  <a:lnTo>
                    <a:pt x="1526" y="317"/>
                  </a:lnTo>
                  <a:lnTo>
                    <a:pt x="1520" y="317"/>
                  </a:lnTo>
                  <a:lnTo>
                    <a:pt x="1520" y="317"/>
                  </a:lnTo>
                  <a:lnTo>
                    <a:pt x="1509" y="321"/>
                  </a:lnTo>
                  <a:lnTo>
                    <a:pt x="1499" y="326"/>
                  </a:lnTo>
                  <a:lnTo>
                    <a:pt x="1489" y="331"/>
                  </a:lnTo>
                  <a:lnTo>
                    <a:pt x="1479" y="338"/>
                  </a:lnTo>
                  <a:lnTo>
                    <a:pt x="1461" y="355"/>
                  </a:lnTo>
                  <a:lnTo>
                    <a:pt x="1446" y="372"/>
                  </a:lnTo>
                  <a:lnTo>
                    <a:pt x="1446" y="372"/>
                  </a:lnTo>
                  <a:lnTo>
                    <a:pt x="1444" y="380"/>
                  </a:lnTo>
                  <a:lnTo>
                    <a:pt x="1444" y="389"/>
                  </a:lnTo>
                  <a:lnTo>
                    <a:pt x="1446" y="394"/>
                  </a:lnTo>
                  <a:lnTo>
                    <a:pt x="1448" y="400"/>
                  </a:lnTo>
                  <a:lnTo>
                    <a:pt x="1453" y="406"/>
                  </a:lnTo>
                  <a:lnTo>
                    <a:pt x="1457" y="410"/>
                  </a:lnTo>
                  <a:lnTo>
                    <a:pt x="1468" y="417"/>
                  </a:lnTo>
                  <a:lnTo>
                    <a:pt x="1479" y="424"/>
                  </a:lnTo>
                  <a:lnTo>
                    <a:pt x="1489" y="432"/>
                  </a:lnTo>
                  <a:lnTo>
                    <a:pt x="1495" y="437"/>
                  </a:lnTo>
                  <a:lnTo>
                    <a:pt x="1499" y="441"/>
                  </a:lnTo>
                  <a:lnTo>
                    <a:pt x="1502" y="446"/>
                  </a:lnTo>
                  <a:lnTo>
                    <a:pt x="1503" y="453"/>
                  </a:lnTo>
                  <a:lnTo>
                    <a:pt x="1503" y="453"/>
                  </a:lnTo>
                  <a:lnTo>
                    <a:pt x="1512" y="458"/>
                  </a:lnTo>
                  <a:lnTo>
                    <a:pt x="1517" y="463"/>
                  </a:lnTo>
                  <a:lnTo>
                    <a:pt x="1523" y="469"/>
                  </a:lnTo>
                  <a:lnTo>
                    <a:pt x="1528" y="474"/>
                  </a:lnTo>
                  <a:lnTo>
                    <a:pt x="1528" y="474"/>
                  </a:lnTo>
                  <a:lnTo>
                    <a:pt x="1547" y="512"/>
                  </a:lnTo>
                  <a:lnTo>
                    <a:pt x="1563" y="552"/>
                  </a:lnTo>
                  <a:lnTo>
                    <a:pt x="1580" y="591"/>
                  </a:lnTo>
                  <a:lnTo>
                    <a:pt x="1590" y="609"/>
                  </a:lnTo>
                  <a:lnTo>
                    <a:pt x="1601" y="626"/>
                  </a:lnTo>
                  <a:lnTo>
                    <a:pt x="1601" y="626"/>
                  </a:lnTo>
                  <a:lnTo>
                    <a:pt x="1611" y="639"/>
                  </a:lnTo>
                  <a:lnTo>
                    <a:pt x="1620" y="653"/>
                  </a:lnTo>
                  <a:lnTo>
                    <a:pt x="1636" y="682"/>
                  </a:lnTo>
                  <a:lnTo>
                    <a:pt x="1636" y="682"/>
                  </a:lnTo>
                  <a:lnTo>
                    <a:pt x="1642" y="688"/>
                  </a:lnTo>
                  <a:lnTo>
                    <a:pt x="1645" y="691"/>
                  </a:lnTo>
                  <a:lnTo>
                    <a:pt x="1649" y="692"/>
                  </a:lnTo>
                  <a:lnTo>
                    <a:pt x="1649" y="692"/>
                  </a:lnTo>
                  <a:lnTo>
                    <a:pt x="1656" y="710"/>
                  </a:lnTo>
                  <a:lnTo>
                    <a:pt x="1662" y="729"/>
                  </a:lnTo>
                  <a:lnTo>
                    <a:pt x="1666" y="748"/>
                  </a:lnTo>
                  <a:lnTo>
                    <a:pt x="1669" y="766"/>
                  </a:lnTo>
                  <a:lnTo>
                    <a:pt x="1670" y="786"/>
                  </a:lnTo>
                  <a:lnTo>
                    <a:pt x="1669" y="806"/>
                  </a:lnTo>
                  <a:lnTo>
                    <a:pt x="1666" y="825"/>
                  </a:lnTo>
                  <a:lnTo>
                    <a:pt x="1662" y="847"/>
                  </a:lnTo>
                  <a:lnTo>
                    <a:pt x="1662" y="847"/>
                  </a:lnTo>
                  <a:lnTo>
                    <a:pt x="1645" y="870"/>
                  </a:lnTo>
                  <a:lnTo>
                    <a:pt x="1638" y="882"/>
                  </a:lnTo>
                  <a:lnTo>
                    <a:pt x="1632" y="897"/>
                  </a:lnTo>
                  <a:lnTo>
                    <a:pt x="1632" y="897"/>
                  </a:lnTo>
                  <a:lnTo>
                    <a:pt x="1589" y="945"/>
                  </a:lnTo>
                  <a:lnTo>
                    <a:pt x="1545" y="997"/>
                  </a:lnTo>
                  <a:lnTo>
                    <a:pt x="1523" y="1022"/>
                  </a:lnTo>
                  <a:lnTo>
                    <a:pt x="1500" y="1047"/>
                  </a:lnTo>
                  <a:lnTo>
                    <a:pt x="1476" y="1071"/>
                  </a:lnTo>
                  <a:lnTo>
                    <a:pt x="1453" y="1092"/>
                  </a:lnTo>
                  <a:lnTo>
                    <a:pt x="1453" y="1092"/>
                  </a:lnTo>
                  <a:lnTo>
                    <a:pt x="1448" y="1098"/>
                  </a:lnTo>
                  <a:lnTo>
                    <a:pt x="1446" y="1103"/>
                  </a:lnTo>
                  <a:lnTo>
                    <a:pt x="1441" y="1108"/>
                  </a:lnTo>
                  <a:lnTo>
                    <a:pt x="1437" y="1112"/>
                  </a:lnTo>
                  <a:lnTo>
                    <a:pt x="1437" y="1112"/>
                  </a:lnTo>
                  <a:lnTo>
                    <a:pt x="1434" y="1113"/>
                  </a:lnTo>
                  <a:lnTo>
                    <a:pt x="1430" y="1115"/>
                  </a:lnTo>
                  <a:lnTo>
                    <a:pt x="1427" y="1116"/>
                  </a:lnTo>
                  <a:lnTo>
                    <a:pt x="1425" y="1117"/>
                  </a:lnTo>
                  <a:lnTo>
                    <a:pt x="1425" y="1117"/>
                  </a:lnTo>
                  <a:lnTo>
                    <a:pt x="1422" y="1123"/>
                  </a:lnTo>
                  <a:lnTo>
                    <a:pt x="1419" y="1127"/>
                  </a:lnTo>
                  <a:lnTo>
                    <a:pt x="1419" y="1127"/>
                  </a:lnTo>
                  <a:lnTo>
                    <a:pt x="1412" y="1133"/>
                  </a:lnTo>
                  <a:lnTo>
                    <a:pt x="1403" y="1139"/>
                  </a:lnTo>
                  <a:lnTo>
                    <a:pt x="1385" y="1148"/>
                  </a:lnTo>
                  <a:lnTo>
                    <a:pt x="1370" y="1160"/>
                  </a:lnTo>
                  <a:lnTo>
                    <a:pt x="1364" y="1165"/>
                  </a:lnTo>
                  <a:lnTo>
                    <a:pt x="1360" y="1171"/>
                  </a:lnTo>
                  <a:lnTo>
                    <a:pt x="1360" y="1171"/>
                  </a:lnTo>
                  <a:lnTo>
                    <a:pt x="1360" y="1174"/>
                  </a:lnTo>
                  <a:lnTo>
                    <a:pt x="1360" y="1179"/>
                  </a:lnTo>
                  <a:lnTo>
                    <a:pt x="1360" y="1188"/>
                  </a:lnTo>
                  <a:lnTo>
                    <a:pt x="1360" y="1188"/>
                  </a:lnTo>
                  <a:lnTo>
                    <a:pt x="1359" y="1200"/>
                  </a:lnTo>
                  <a:lnTo>
                    <a:pt x="1356" y="1213"/>
                  </a:lnTo>
                  <a:lnTo>
                    <a:pt x="1349" y="1235"/>
                  </a:lnTo>
                  <a:lnTo>
                    <a:pt x="1340" y="1256"/>
                  </a:lnTo>
                  <a:lnTo>
                    <a:pt x="1333" y="1279"/>
                  </a:lnTo>
                  <a:lnTo>
                    <a:pt x="1333" y="1279"/>
                  </a:lnTo>
                  <a:lnTo>
                    <a:pt x="1319" y="1299"/>
                  </a:lnTo>
                  <a:lnTo>
                    <a:pt x="1307" y="1321"/>
                  </a:lnTo>
                  <a:lnTo>
                    <a:pt x="1297" y="1345"/>
                  </a:lnTo>
                  <a:lnTo>
                    <a:pt x="1288" y="1370"/>
                  </a:lnTo>
                  <a:lnTo>
                    <a:pt x="1281" y="1397"/>
                  </a:lnTo>
                  <a:lnTo>
                    <a:pt x="1276" y="1426"/>
                  </a:lnTo>
                  <a:lnTo>
                    <a:pt x="1273" y="1454"/>
                  </a:lnTo>
                  <a:lnTo>
                    <a:pt x="1273" y="1485"/>
                  </a:lnTo>
                  <a:lnTo>
                    <a:pt x="1273" y="1485"/>
                  </a:lnTo>
                  <a:lnTo>
                    <a:pt x="1273" y="1501"/>
                  </a:lnTo>
                  <a:lnTo>
                    <a:pt x="1270" y="1516"/>
                  </a:lnTo>
                  <a:lnTo>
                    <a:pt x="1269" y="1522"/>
                  </a:lnTo>
                  <a:lnTo>
                    <a:pt x="1264" y="1529"/>
                  </a:lnTo>
                  <a:lnTo>
                    <a:pt x="1260" y="1533"/>
                  </a:lnTo>
                  <a:lnTo>
                    <a:pt x="1255" y="1537"/>
                  </a:lnTo>
                  <a:lnTo>
                    <a:pt x="1255" y="1537"/>
                  </a:lnTo>
                  <a:lnTo>
                    <a:pt x="1250" y="1539"/>
                  </a:lnTo>
                  <a:lnTo>
                    <a:pt x="1245" y="1540"/>
                  </a:lnTo>
                  <a:lnTo>
                    <a:pt x="1234" y="1542"/>
                  </a:lnTo>
                  <a:lnTo>
                    <a:pt x="1234" y="1542"/>
                  </a:lnTo>
                  <a:lnTo>
                    <a:pt x="1208" y="1550"/>
                  </a:lnTo>
                  <a:lnTo>
                    <a:pt x="1208" y="1550"/>
                  </a:lnTo>
                  <a:lnTo>
                    <a:pt x="1203" y="1553"/>
                  </a:lnTo>
                  <a:lnTo>
                    <a:pt x="1197" y="1557"/>
                  </a:lnTo>
                  <a:lnTo>
                    <a:pt x="1197" y="1557"/>
                  </a:lnTo>
                  <a:lnTo>
                    <a:pt x="1179" y="1563"/>
                  </a:lnTo>
                  <a:lnTo>
                    <a:pt x="1159" y="1565"/>
                  </a:lnTo>
                  <a:lnTo>
                    <a:pt x="1140" y="1570"/>
                  </a:lnTo>
                  <a:lnTo>
                    <a:pt x="1121" y="1575"/>
                  </a:lnTo>
                  <a:lnTo>
                    <a:pt x="1121" y="1575"/>
                  </a:lnTo>
                  <a:lnTo>
                    <a:pt x="1117" y="1585"/>
                  </a:lnTo>
                  <a:lnTo>
                    <a:pt x="1114" y="1595"/>
                  </a:lnTo>
                  <a:lnTo>
                    <a:pt x="1109" y="1619"/>
                  </a:lnTo>
                  <a:lnTo>
                    <a:pt x="1102" y="1668"/>
                  </a:lnTo>
                  <a:lnTo>
                    <a:pt x="1102" y="1668"/>
                  </a:lnTo>
                  <a:lnTo>
                    <a:pt x="1076" y="1696"/>
                  </a:lnTo>
                  <a:lnTo>
                    <a:pt x="1051" y="1723"/>
                  </a:lnTo>
                  <a:lnTo>
                    <a:pt x="1051" y="1723"/>
                  </a:lnTo>
                  <a:lnTo>
                    <a:pt x="1038" y="1720"/>
                  </a:lnTo>
                  <a:lnTo>
                    <a:pt x="1023" y="1717"/>
                  </a:lnTo>
                  <a:lnTo>
                    <a:pt x="1008" y="1716"/>
                  </a:lnTo>
                  <a:lnTo>
                    <a:pt x="995" y="1717"/>
                  </a:lnTo>
                  <a:lnTo>
                    <a:pt x="995" y="1717"/>
                  </a:lnTo>
                  <a:lnTo>
                    <a:pt x="991" y="1720"/>
                  </a:lnTo>
                  <a:lnTo>
                    <a:pt x="989" y="1724"/>
                  </a:lnTo>
                  <a:lnTo>
                    <a:pt x="985" y="1734"/>
                  </a:lnTo>
                  <a:lnTo>
                    <a:pt x="985" y="1734"/>
                  </a:lnTo>
                  <a:lnTo>
                    <a:pt x="974" y="1737"/>
                  </a:lnTo>
                  <a:lnTo>
                    <a:pt x="964" y="1742"/>
                  </a:lnTo>
                  <a:lnTo>
                    <a:pt x="956" y="1748"/>
                  </a:lnTo>
                  <a:lnTo>
                    <a:pt x="949" y="1754"/>
                  </a:lnTo>
                  <a:lnTo>
                    <a:pt x="936" y="1766"/>
                  </a:lnTo>
                  <a:lnTo>
                    <a:pt x="928" y="1772"/>
                  </a:lnTo>
                  <a:lnTo>
                    <a:pt x="919" y="1777"/>
                  </a:lnTo>
                  <a:lnTo>
                    <a:pt x="919" y="1777"/>
                  </a:lnTo>
                  <a:lnTo>
                    <a:pt x="911" y="1772"/>
                  </a:lnTo>
                  <a:lnTo>
                    <a:pt x="902" y="1770"/>
                  </a:lnTo>
                  <a:lnTo>
                    <a:pt x="892" y="1769"/>
                  </a:lnTo>
                  <a:lnTo>
                    <a:pt x="883" y="1768"/>
                  </a:lnTo>
                  <a:lnTo>
                    <a:pt x="863" y="1766"/>
                  </a:lnTo>
                  <a:lnTo>
                    <a:pt x="853" y="1763"/>
                  </a:lnTo>
                  <a:lnTo>
                    <a:pt x="843" y="1759"/>
                  </a:lnTo>
                  <a:lnTo>
                    <a:pt x="843" y="1759"/>
                  </a:lnTo>
                  <a:lnTo>
                    <a:pt x="842" y="1789"/>
                  </a:lnTo>
                  <a:lnTo>
                    <a:pt x="841" y="1800"/>
                  </a:lnTo>
                  <a:lnTo>
                    <a:pt x="838" y="1811"/>
                  </a:lnTo>
                  <a:lnTo>
                    <a:pt x="838" y="1811"/>
                  </a:lnTo>
                  <a:lnTo>
                    <a:pt x="832" y="1810"/>
                  </a:lnTo>
                  <a:lnTo>
                    <a:pt x="826" y="1810"/>
                  </a:lnTo>
                  <a:lnTo>
                    <a:pt x="822" y="1811"/>
                  </a:lnTo>
                  <a:lnTo>
                    <a:pt x="817" y="1812"/>
                  </a:lnTo>
                  <a:lnTo>
                    <a:pt x="807" y="1818"/>
                  </a:lnTo>
                  <a:lnTo>
                    <a:pt x="797" y="1825"/>
                  </a:lnTo>
                  <a:lnTo>
                    <a:pt x="787" y="1832"/>
                  </a:lnTo>
                  <a:lnTo>
                    <a:pt x="779" y="1839"/>
                  </a:lnTo>
                  <a:lnTo>
                    <a:pt x="770" y="1842"/>
                  </a:lnTo>
                  <a:lnTo>
                    <a:pt x="766" y="1843"/>
                  </a:lnTo>
                  <a:lnTo>
                    <a:pt x="762" y="1843"/>
                  </a:lnTo>
                  <a:lnTo>
                    <a:pt x="762" y="1843"/>
                  </a:lnTo>
                  <a:lnTo>
                    <a:pt x="744" y="1839"/>
                  </a:lnTo>
                  <a:lnTo>
                    <a:pt x="721" y="1835"/>
                  </a:lnTo>
                  <a:lnTo>
                    <a:pt x="710" y="1834"/>
                  </a:lnTo>
                  <a:lnTo>
                    <a:pt x="700" y="1834"/>
                  </a:lnTo>
                  <a:lnTo>
                    <a:pt x="693" y="1834"/>
                  </a:lnTo>
                  <a:lnTo>
                    <a:pt x="688" y="1836"/>
                  </a:lnTo>
                  <a:lnTo>
                    <a:pt x="688" y="1836"/>
                  </a:lnTo>
                  <a:lnTo>
                    <a:pt x="682" y="1838"/>
                  </a:lnTo>
                  <a:lnTo>
                    <a:pt x="678" y="1836"/>
                  </a:lnTo>
                  <a:lnTo>
                    <a:pt x="673" y="1834"/>
                  </a:lnTo>
                  <a:lnTo>
                    <a:pt x="671" y="1831"/>
                  </a:lnTo>
                  <a:lnTo>
                    <a:pt x="664" y="1822"/>
                  </a:lnTo>
                  <a:lnTo>
                    <a:pt x="659" y="1818"/>
                  </a:lnTo>
                  <a:lnTo>
                    <a:pt x="655" y="1814"/>
                  </a:lnTo>
                  <a:lnTo>
                    <a:pt x="655" y="1814"/>
                  </a:lnTo>
                  <a:lnTo>
                    <a:pt x="645" y="1808"/>
                  </a:lnTo>
                  <a:lnTo>
                    <a:pt x="637" y="1807"/>
                  </a:lnTo>
                  <a:lnTo>
                    <a:pt x="630" y="1803"/>
                  </a:lnTo>
                  <a:lnTo>
                    <a:pt x="627" y="1800"/>
                  </a:lnTo>
                  <a:lnTo>
                    <a:pt x="626" y="1796"/>
                  </a:lnTo>
                  <a:lnTo>
                    <a:pt x="626" y="1796"/>
                  </a:lnTo>
                  <a:lnTo>
                    <a:pt x="631" y="1762"/>
                  </a:lnTo>
                  <a:lnTo>
                    <a:pt x="633" y="1741"/>
                  </a:lnTo>
                  <a:lnTo>
                    <a:pt x="633" y="1720"/>
                  </a:lnTo>
                  <a:lnTo>
                    <a:pt x="633" y="1720"/>
                  </a:lnTo>
                  <a:close/>
                  <a:moveTo>
                    <a:pt x="1528" y="98"/>
                  </a:moveTo>
                  <a:lnTo>
                    <a:pt x="1528" y="98"/>
                  </a:lnTo>
                  <a:lnTo>
                    <a:pt x="1492" y="115"/>
                  </a:lnTo>
                  <a:lnTo>
                    <a:pt x="1453" y="130"/>
                  </a:lnTo>
                  <a:lnTo>
                    <a:pt x="1415" y="146"/>
                  </a:lnTo>
                  <a:lnTo>
                    <a:pt x="1395" y="154"/>
                  </a:lnTo>
                  <a:lnTo>
                    <a:pt x="1377" y="164"/>
                  </a:lnTo>
                  <a:lnTo>
                    <a:pt x="1377" y="164"/>
                  </a:lnTo>
                  <a:lnTo>
                    <a:pt x="1370" y="171"/>
                  </a:lnTo>
                  <a:lnTo>
                    <a:pt x="1364" y="180"/>
                  </a:lnTo>
                  <a:lnTo>
                    <a:pt x="1359" y="189"/>
                  </a:lnTo>
                  <a:lnTo>
                    <a:pt x="1354" y="198"/>
                  </a:lnTo>
                  <a:lnTo>
                    <a:pt x="1350" y="208"/>
                  </a:lnTo>
                  <a:lnTo>
                    <a:pt x="1347" y="218"/>
                  </a:lnTo>
                  <a:lnTo>
                    <a:pt x="1344" y="239"/>
                  </a:lnTo>
                  <a:lnTo>
                    <a:pt x="1343" y="260"/>
                  </a:lnTo>
                  <a:lnTo>
                    <a:pt x="1346" y="282"/>
                  </a:lnTo>
                  <a:lnTo>
                    <a:pt x="1352" y="303"/>
                  </a:lnTo>
                  <a:lnTo>
                    <a:pt x="1360" y="323"/>
                  </a:lnTo>
                  <a:lnTo>
                    <a:pt x="1360" y="323"/>
                  </a:lnTo>
                  <a:lnTo>
                    <a:pt x="1367" y="334"/>
                  </a:lnTo>
                  <a:lnTo>
                    <a:pt x="1374" y="344"/>
                  </a:lnTo>
                  <a:lnTo>
                    <a:pt x="1384" y="354"/>
                  </a:lnTo>
                  <a:lnTo>
                    <a:pt x="1392" y="361"/>
                  </a:lnTo>
                  <a:lnTo>
                    <a:pt x="1412" y="376"/>
                  </a:lnTo>
                  <a:lnTo>
                    <a:pt x="1427" y="389"/>
                  </a:lnTo>
                  <a:lnTo>
                    <a:pt x="1427" y="389"/>
                  </a:lnTo>
                  <a:lnTo>
                    <a:pt x="1429" y="380"/>
                  </a:lnTo>
                  <a:lnTo>
                    <a:pt x="1432" y="375"/>
                  </a:lnTo>
                  <a:lnTo>
                    <a:pt x="1434" y="368"/>
                  </a:lnTo>
                  <a:lnTo>
                    <a:pt x="1436" y="361"/>
                  </a:lnTo>
                  <a:lnTo>
                    <a:pt x="1436" y="361"/>
                  </a:lnTo>
                  <a:lnTo>
                    <a:pt x="1443" y="351"/>
                  </a:lnTo>
                  <a:lnTo>
                    <a:pt x="1450" y="342"/>
                  </a:lnTo>
                  <a:lnTo>
                    <a:pt x="1458" y="334"/>
                  </a:lnTo>
                  <a:lnTo>
                    <a:pt x="1468" y="328"/>
                  </a:lnTo>
                  <a:lnTo>
                    <a:pt x="1478" y="323"/>
                  </a:lnTo>
                  <a:lnTo>
                    <a:pt x="1488" y="317"/>
                  </a:lnTo>
                  <a:lnTo>
                    <a:pt x="1510" y="309"/>
                  </a:lnTo>
                  <a:lnTo>
                    <a:pt x="1554" y="295"/>
                  </a:lnTo>
                  <a:lnTo>
                    <a:pt x="1576" y="285"/>
                  </a:lnTo>
                  <a:lnTo>
                    <a:pt x="1586" y="281"/>
                  </a:lnTo>
                  <a:lnTo>
                    <a:pt x="1596" y="275"/>
                  </a:lnTo>
                  <a:lnTo>
                    <a:pt x="1596" y="275"/>
                  </a:lnTo>
                  <a:lnTo>
                    <a:pt x="1606" y="265"/>
                  </a:lnTo>
                  <a:lnTo>
                    <a:pt x="1615" y="255"/>
                  </a:lnTo>
                  <a:lnTo>
                    <a:pt x="1625" y="247"/>
                  </a:lnTo>
                  <a:lnTo>
                    <a:pt x="1636" y="237"/>
                  </a:lnTo>
                  <a:lnTo>
                    <a:pt x="1636" y="237"/>
                  </a:lnTo>
                  <a:lnTo>
                    <a:pt x="1646" y="219"/>
                  </a:lnTo>
                  <a:lnTo>
                    <a:pt x="1655" y="199"/>
                  </a:lnTo>
                  <a:lnTo>
                    <a:pt x="1659" y="189"/>
                  </a:lnTo>
                  <a:lnTo>
                    <a:pt x="1662" y="178"/>
                  </a:lnTo>
                  <a:lnTo>
                    <a:pt x="1665" y="167"/>
                  </a:lnTo>
                  <a:lnTo>
                    <a:pt x="1665" y="154"/>
                  </a:lnTo>
                  <a:lnTo>
                    <a:pt x="1665" y="154"/>
                  </a:lnTo>
                  <a:lnTo>
                    <a:pt x="1652" y="167"/>
                  </a:lnTo>
                  <a:lnTo>
                    <a:pt x="1636" y="180"/>
                  </a:lnTo>
                  <a:lnTo>
                    <a:pt x="1620" y="189"/>
                  </a:lnTo>
                  <a:lnTo>
                    <a:pt x="1601" y="199"/>
                  </a:lnTo>
                  <a:lnTo>
                    <a:pt x="1582" y="205"/>
                  </a:lnTo>
                  <a:lnTo>
                    <a:pt x="1572" y="206"/>
                  </a:lnTo>
                  <a:lnTo>
                    <a:pt x="1561" y="208"/>
                  </a:lnTo>
                  <a:lnTo>
                    <a:pt x="1551" y="208"/>
                  </a:lnTo>
                  <a:lnTo>
                    <a:pt x="1540" y="206"/>
                  </a:lnTo>
                  <a:lnTo>
                    <a:pt x="1528" y="205"/>
                  </a:lnTo>
                  <a:lnTo>
                    <a:pt x="1517" y="201"/>
                  </a:lnTo>
                  <a:lnTo>
                    <a:pt x="1517" y="201"/>
                  </a:lnTo>
                  <a:lnTo>
                    <a:pt x="1519" y="195"/>
                  </a:lnTo>
                  <a:lnTo>
                    <a:pt x="1521" y="189"/>
                  </a:lnTo>
                  <a:lnTo>
                    <a:pt x="1524" y="185"/>
                  </a:lnTo>
                  <a:lnTo>
                    <a:pt x="1530" y="181"/>
                  </a:lnTo>
                  <a:lnTo>
                    <a:pt x="1541" y="174"/>
                  </a:lnTo>
                  <a:lnTo>
                    <a:pt x="1552" y="168"/>
                  </a:lnTo>
                  <a:lnTo>
                    <a:pt x="1552" y="168"/>
                  </a:lnTo>
                  <a:lnTo>
                    <a:pt x="1561" y="156"/>
                  </a:lnTo>
                  <a:lnTo>
                    <a:pt x="1568" y="142"/>
                  </a:lnTo>
                  <a:lnTo>
                    <a:pt x="1573" y="126"/>
                  </a:lnTo>
                  <a:lnTo>
                    <a:pt x="1579" y="109"/>
                  </a:lnTo>
                  <a:lnTo>
                    <a:pt x="1580" y="93"/>
                  </a:lnTo>
                  <a:lnTo>
                    <a:pt x="1580" y="76"/>
                  </a:lnTo>
                  <a:lnTo>
                    <a:pt x="1579" y="69"/>
                  </a:lnTo>
                  <a:lnTo>
                    <a:pt x="1576" y="60"/>
                  </a:lnTo>
                  <a:lnTo>
                    <a:pt x="1572" y="53"/>
                  </a:lnTo>
                  <a:lnTo>
                    <a:pt x="1568" y="45"/>
                  </a:lnTo>
                  <a:lnTo>
                    <a:pt x="1568" y="45"/>
                  </a:lnTo>
                  <a:lnTo>
                    <a:pt x="1565" y="53"/>
                  </a:lnTo>
                  <a:lnTo>
                    <a:pt x="1561" y="60"/>
                  </a:lnTo>
                  <a:lnTo>
                    <a:pt x="1551" y="73"/>
                  </a:lnTo>
                  <a:lnTo>
                    <a:pt x="1540" y="86"/>
                  </a:lnTo>
                  <a:lnTo>
                    <a:pt x="1528" y="98"/>
                  </a:lnTo>
                  <a:lnTo>
                    <a:pt x="1528" y="98"/>
                  </a:lnTo>
                  <a:close/>
                  <a:moveTo>
                    <a:pt x="1082" y="352"/>
                  </a:moveTo>
                  <a:lnTo>
                    <a:pt x="1082" y="352"/>
                  </a:lnTo>
                  <a:lnTo>
                    <a:pt x="1081" y="351"/>
                  </a:lnTo>
                  <a:lnTo>
                    <a:pt x="1078" y="351"/>
                  </a:lnTo>
                  <a:lnTo>
                    <a:pt x="1076" y="352"/>
                  </a:lnTo>
                  <a:lnTo>
                    <a:pt x="1075" y="354"/>
                  </a:lnTo>
                  <a:lnTo>
                    <a:pt x="1075" y="354"/>
                  </a:lnTo>
                  <a:lnTo>
                    <a:pt x="1075" y="357"/>
                  </a:lnTo>
                  <a:lnTo>
                    <a:pt x="1075" y="358"/>
                  </a:lnTo>
                  <a:lnTo>
                    <a:pt x="1069" y="364"/>
                  </a:lnTo>
                  <a:lnTo>
                    <a:pt x="1065" y="369"/>
                  </a:lnTo>
                  <a:lnTo>
                    <a:pt x="1065" y="372"/>
                  </a:lnTo>
                  <a:lnTo>
                    <a:pt x="1067" y="373"/>
                  </a:lnTo>
                  <a:lnTo>
                    <a:pt x="1067" y="373"/>
                  </a:lnTo>
                  <a:lnTo>
                    <a:pt x="1068" y="372"/>
                  </a:lnTo>
                  <a:lnTo>
                    <a:pt x="1069" y="371"/>
                  </a:lnTo>
                  <a:lnTo>
                    <a:pt x="1075" y="371"/>
                  </a:lnTo>
                  <a:lnTo>
                    <a:pt x="1086" y="371"/>
                  </a:lnTo>
                  <a:lnTo>
                    <a:pt x="1086" y="371"/>
                  </a:lnTo>
                  <a:lnTo>
                    <a:pt x="1086" y="373"/>
                  </a:lnTo>
                  <a:lnTo>
                    <a:pt x="1086" y="375"/>
                  </a:lnTo>
                  <a:lnTo>
                    <a:pt x="1090" y="378"/>
                  </a:lnTo>
                  <a:lnTo>
                    <a:pt x="1093" y="380"/>
                  </a:lnTo>
                  <a:lnTo>
                    <a:pt x="1095" y="382"/>
                  </a:lnTo>
                  <a:lnTo>
                    <a:pt x="1096" y="383"/>
                  </a:lnTo>
                  <a:lnTo>
                    <a:pt x="1096" y="383"/>
                  </a:lnTo>
                  <a:lnTo>
                    <a:pt x="1100" y="382"/>
                  </a:lnTo>
                  <a:lnTo>
                    <a:pt x="1104" y="380"/>
                  </a:lnTo>
                  <a:lnTo>
                    <a:pt x="1107" y="378"/>
                  </a:lnTo>
                  <a:lnTo>
                    <a:pt x="1109" y="373"/>
                  </a:lnTo>
                  <a:lnTo>
                    <a:pt x="1111" y="365"/>
                  </a:lnTo>
                  <a:lnTo>
                    <a:pt x="1111" y="357"/>
                  </a:lnTo>
                  <a:lnTo>
                    <a:pt x="1109" y="348"/>
                  </a:lnTo>
                  <a:lnTo>
                    <a:pt x="1106" y="340"/>
                  </a:lnTo>
                  <a:lnTo>
                    <a:pt x="1102" y="334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6" y="333"/>
                  </a:lnTo>
                  <a:lnTo>
                    <a:pt x="1095" y="334"/>
                  </a:lnTo>
                  <a:lnTo>
                    <a:pt x="1090" y="338"/>
                  </a:lnTo>
                  <a:lnTo>
                    <a:pt x="1085" y="345"/>
                  </a:lnTo>
                  <a:lnTo>
                    <a:pt x="1083" y="348"/>
                  </a:lnTo>
                  <a:lnTo>
                    <a:pt x="1082" y="352"/>
                  </a:lnTo>
                  <a:lnTo>
                    <a:pt x="1082" y="352"/>
                  </a:lnTo>
                  <a:close/>
                  <a:moveTo>
                    <a:pt x="1409" y="463"/>
                  </a:moveTo>
                  <a:lnTo>
                    <a:pt x="1409" y="463"/>
                  </a:lnTo>
                  <a:lnTo>
                    <a:pt x="1412" y="472"/>
                  </a:lnTo>
                  <a:lnTo>
                    <a:pt x="1416" y="480"/>
                  </a:lnTo>
                  <a:lnTo>
                    <a:pt x="1416" y="480"/>
                  </a:lnTo>
                  <a:lnTo>
                    <a:pt x="1425" y="493"/>
                  </a:lnTo>
                  <a:lnTo>
                    <a:pt x="1433" y="503"/>
                  </a:lnTo>
                  <a:lnTo>
                    <a:pt x="1441" y="512"/>
                  </a:lnTo>
                  <a:lnTo>
                    <a:pt x="1451" y="521"/>
                  </a:lnTo>
                  <a:lnTo>
                    <a:pt x="1472" y="538"/>
                  </a:lnTo>
                  <a:lnTo>
                    <a:pt x="1492" y="554"/>
                  </a:lnTo>
                  <a:lnTo>
                    <a:pt x="1492" y="554"/>
                  </a:lnTo>
                  <a:lnTo>
                    <a:pt x="1500" y="564"/>
                  </a:lnTo>
                  <a:lnTo>
                    <a:pt x="1509" y="574"/>
                  </a:lnTo>
                  <a:lnTo>
                    <a:pt x="1517" y="584"/>
                  </a:lnTo>
                  <a:lnTo>
                    <a:pt x="1521" y="588"/>
                  </a:lnTo>
                  <a:lnTo>
                    <a:pt x="1527" y="591"/>
                  </a:lnTo>
                  <a:lnTo>
                    <a:pt x="1527" y="591"/>
                  </a:lnTo>
                  <a:lnTo>
                    <a:pt x="1528" y="581"/>
                  </a:lnTo>
                  <a:lnTo>
                    <a:pt x="1528" y="571"/>
                  </a:lnTo>
                  <a:lnTo>
                    <a:pt x="1526" y="552"/>
                  </a:lnTo>
                  <a:lnTo>
                    <a:pt x="1524" y="535"/>
                  </a:lnTo>
                  <a:lnTo>
                    <a:pt x="1523" y="526"/>
                  </a:lnTo>
                  <a:lnTo>
                    <a:pt x="1523" y="519"/>
                  </a:lnTo>
                  <a:lnTo>
                    <a:pt x="1523" y="519"/>
                  </a:lnTo>
                  <a:lnTo>
                    <a:pt x="1517" y="503"/>
                  </a:lnTo>
                  <a:lnTo>
                    <a:pt x="1509" y="488"/>
                  </a:lnTo>
                  <a:lnTo>
                    <a:pt x="1500" y="474"/>
                  </a:lnTo>
                  <a:lnTo>
                    <a:pt x="1490" y="463"/>
                  </a:lnTo>
                  <a:lnTo>
                    <a:pt x="1481" y="452"/>
                  </a:lnTo>
                  <a:lnTo>
                    <a:pt x="1469" y="441"/>
                  </a:lnTo>
                  <a:lnTo>
                    <a:pt x="1444" y="423"/>
                  </a:lnTo>
                  <a:lnTo>
                    <a:pt x="1419" y="404"/>
                  </a:lnTo>
                  <a:lnTo>
                    <a:pt x="1395" y="386"/>
                  </a:lnTo>
                  <a:lnTo>
                    <a:pt x="1382" y="376"/>
                  </a:lnTo>
                  <a:lnTo>
                    <a:pt x="1371" y="365"/>
                  </a:lnTo>
                  <a:lnTo>
                    <a:pt x="1360" y="354"/>
                  </a:lnTo>
                  <a:lnTo>
                    <a:pt x="1350" y="341"/>
                  </a:lnTo>
                  <a:lnTo>
                    <a:pt x="1350" y="341"/>
                  </a:lnTo>
                  <a:lnTo>
                    <a:pt x="1363" y="372"/>
                  </a:lnTo>
                  <a:lnTo>
                    <a:pt x="1378" y="404"/>
                  </a:lnTo>
                  <a:lnTo>
                    <a:pt x="1409" y="463"/>
                  </a:lnTo>
                  <a:lnTo>
                    <a:pt x="1409" y="463"/>
                  </a:lnTo>
                  <a:close/>
                  <a:moveTo>
                    <a:pt x="1040" y="403"/>
                  </a:moveTo>
                  <a:lnTo>
                    <a:pt x="1040" y="403"/>
                  </a:lnTo>
                  <a:lnTo>
                    <a:pt x="1026" y="424"/>
                  </a:lnTo>
                  <a:lnTo>
                    <a:pt x="1013" y="446"/>
                  </a:lnTo>
                  <a:lnTo>
                    <a:pt x="1002" y="469"/>
                  </a:lnTo>
                  <a:lnTo>
                    <a:pt x="992" y="490"/>
                  </a:lnTo>
                  <a:lnTo>
                    <a:pt x="992" y="490"/>
                  </a:lnTo>
                  <a:lnTo>
                    <a:pt x="995" y="488"/>
                  </a:lnTo>
                  <a:lnTo>
                    <a:pt x="998" y="488"/>
                  </a:lnTo>
                  <a:lnTo>
                    <a:pt x="1005" y="487"/>
                  </a:lnTo>
                  <a:lnTo>
                    <a:pt x="1005" y="487"/>
                  </a:lnTo>
                  <a:lnTo>
                    <a:pt x="1006" y="491"/>
                  </a:lnTo>
                  <a:lnTo>
                    <a:pt x="1008" y="496"/>
                  </a:lnTo>
                  <a:lnTo>
                    <a:pt x="1006" y="503"/>
                  </a:lnTo>
                  <a:lnTo>
                    <a:pt x="1003" y="511"/>
                  </a:lnTo>
                  <a:lnTo>
                    <a:pt x="1003" y="515"/>
                  </a:lnTo>
                  <a:lnTo>
                    <a:pt x="1005" y="519"/>
                  </a:lnTo>
                  <a:lnTo>
                    <a:pt x="1005" y="519"/>
                  </a:lnTo>
                  <a:lnTo>
                    <a:pt x="1008" y="518"/>
                  </a:lnTo>
                  <a:lnTo>
                    <a:pt x="1009" y="517"/>
                  </a:lnTo>
                  <a:lnTo>
                    <a:pt x="1012" y="511"/>
                  </a:lnTo>
                  <a:lnTo>
                    <a:pt x="1015" y="505"/>
                  </a:lnTo>
                  <a:lnTo>
                    <a:pt x="1016" y="504"/>
                  </a:lnTo>
                  <a:lnTo>
                    <a:pt x="1017" y="503"/>
                  </a:lnTo>
                  <a:lnTo>
                    <a:pt x="1017" y="503"/>
                  </a:lnTo>
                  <a:lnTo>
                    <a:pt x="1023" y="503"/>
                  </a:lnTo>
                  <a:lnTo>
                    <a:pt x="1026" y="501"/>
                  </a:lnTo>
                  <a:lnTo>
                    <a:pt x="1029" y="501"/>
                  </a:lnTo>
                  <a:lnTo>
                    <a:pt x="1031" y="503"/>
                  </a:lnTo>
                  <a:lnTo>
                    <a:pt x="1031" y="503"/>
                  </a:lnTo>
                  <a:lnTo>
                    <a:pt x="1033" y="504"/>
                  </a:lnTo>
                  <a:lnTo>
                    <a:pt x="1033" y="507"/>
                  </a:lnTo>
                  <a:lnTo>
                    <a:pt x="1033" y="514"/>
                  </a:lnTo>
                  <a:lnTo>
                    <a:pt x="1034" y="521"/>
                  </a:lnTo>
                  <a:lnTo>
                    <a:pt x="1034" y="524"/>
                  </a:lnTo>
                  <a:lnTo>
                    <a:pt x="1036" y="525"/>
                  </a:lnTo>
                  <a:lnTo>
                    <a:pt x="1036" y="525"/>
                  </a:lnTo>
                  <a:lnTo>
                    <a:pt x="1040" y="514"/>
                  </a:lnTo>
                  <a:lnTo>
                    <a:pt x="1043" y="508"/>
                  </a:lnTo>
                  <a:lnTo>
                    <a:pt x="1045" y="503"/>
                  </a:lnTo>
                  <a:lnTo>
                    <a:pt x="1050" y="500"/>
                  </a:lnTo>
                  <a:lnTo>
                    <a:pt x="1055" y="497"/>
                  </a:lnTo>
                  <a:lnTo>
                    <a:pt x="1061" y="497"/>
                  </a:lnTo>
                  <a:lnTo>
                    <a:pt x="1067" y="500"/>
                  </a:lnTo>
                  <a:lnTo>
                    <a:pt x="1067" y="500"/>
                  </a:lnTo>
                  <a:lnTo>
                    <a:pt x="1068" y="510"/>
                  </a:lnTo>
                  <a:lnTo>
                    <a:pt x="1069" y="518"/>
                  </a:lnTo>
                  <a:lnTo>
                    <a:pt x="1074" y="525"/>
                  </a:lnTo>
                  <a:lnTo>
                    <a:pt x="1076" y="532"/>
                  </a:lnTo>
                  <a:lnTo>
                    <a:pt x="1085" y="545"/>
                  </a:lnTo>
                  <a:lnTo>
                    <a:pt x="1089" y="552"/>
                  </a:lnTo>
                  <a:lnTo>
                    <a:pt x="1092" y="559"/>
                  </a:lnTo>
                  <a:lnTo>
                    <a:pt x="1092" y="559"/>
                  </a:lnTo>
                  <a:lnTo>
                    <a:pt x="1096" y="553"/>
                  </a:lnTo>
                  <a:lnTo>
                    <a:pt x="1100" y="547"/>
                  </a:lnTo>
                  <a:lnTo>
                    <a:pt x="1106" y="535"/>
                  </a:lnTo>
                  <a:lnTo>
                    <a:pt x="1109" y="521"/>
                  </a:lnTo>
                  <a:lnTo>
                    <a:pt x="1110" y="507"/>
                  </a:lnTo>
                  <a:lnTo>
                    <a:pt x="1110" y="476"/>
                  </a:lnTo>
                  <a:lnTo>
                    <a:pt x="1110" y="462"/>
                  </a:lnTo>
                  <a:lnTo>
                    <a:pt x="1111" y="448"/>
                  </a:lnTo>
                  <a:lnTo>
                    <a:pt x="1111" y="448"/>
                  </a:lnTo>
                  <a:lnTo>
                    <a:pt x="1120" y="470"/>
                  </a:lnTo>
                  <a:lnTo>
                    <a:pt x="1130" y="493"/>
                  </a:lnTo>
                  <a:lnTo>
                    <a:pt x="1135" y="503"/>
                  </a:lnTo>
                  <a:lnTo>
                    <a:pt x="1141" y="512"/>
                  </a:lnTo>
                  <a:lnTo>
                    <a:pt x="1148" y="522"/>
                  </a:lnTo>
                  <a:lnTo>
                    <a:pt x="1156" y="529"/>
                  </a:lnTo>
                  <a:lnTo>
                    <a:pt x="1156" y="529"/>
                  </a:lnTo>
                  <a:lnTo>
                    <a:pt x="1158" y="517"/>
                  </a:lnTo>
                  <a:lnTo>
                    <a:pt x="1158" y="505"/>
                  </a:lnTo>
                  <a:lnTo>
                    <a:pt x="1155" y="494"/>
                  </a:lnTo>
                  <a:lnTo>
                    <a:pt x="1152" y="483"/>
                  </a:lnTo>
                  <a:lnTo>
                    <a:pt x="1144" y="459"/>
                  </a:lnTo>
                  <a:lnTo>
                    <a:pt x="1137" y="437"/>
                  </a:lnTo>
                  <a:lnTo>
                    <a:pt x="1137" y="437"/>
                  </a:lnTo>
                  <a:lnTo>
                    <a:pt x="1130" y="407"/>
                  </a:lnTo>
                  <a:lnTo>
                    <a:pt x="1126" y="396"/>
                  </a:lnTo>
                  <a:lnTo>
                    <a:pt x="1118" y="383"/>
                  </a:lnTo>
                  <a:lnTo>
                    <a:pt x="1118" y="383"/>
                  </a:lnTo>
                  <a:lnTo>
                    <a:pt x="1117" y="390"/>
                  </a:lnTo>
                  <a:lnTo>
                    <a:pt x="1113" y="394"/>
                  </a:lnTo>
                  <a:lnTo>
                    <a:pt x="1106" y="397"/>
                  </a:lnTo>
                  <a:lnTo>
                    <a:pt x="1099" y="399"/>
                  </a:lnTo>
                  <a:lnTo>
                    <a:pt x="1093" y="397"/>
                  </a:lnTo>
                  <a:lnTo>
                    <a:pt x="1086" y="396"/>
                  </a:lnTo>
                  <a:lnTo>
                    <a:pt x="1082" y="392"/>
                  </a:lnTo>
                  <a:lnTo>
                    <a:pt x="1078" y="386"/>
                  </a:lnTo>
                  <a:lnTo>
                    <a:pt x="1078" y="386"/>
                  </a:lnTo>
                  <a:lnTo>
                    <a:pt x="1061" y="396"/>
                  </a:lnTo>
                  <a:lnTo>
                    <a:pt x="1051" y="400"/>
                  </a:lnTo>
                  <a:lnTo>
                    <a:pt x="1040" y="403"/>
                  </a:lnTo>
                  <a:lnTo>
                    <a:pt x="1040" y="403"/>
                  </a:lnTo>
                  <a:close/>
                  <a:moveTo>
                    <a:pt x="853" y="424"/>
                  </a:moveTo>
                  <a:lnTo>
                    <a:pt x="853" y="424"/>
                  </a:lnTo>
                  <a:lnTo>
                    <a:pt x="857" y="424"/>
                  </a:lnTo>
                  <a:lnTo>
                    <a:pt x="862" y="424"/>
                  </a:lnTo>
                  <a:lnTo>
                    <a:pt x="869" y="427"/>
                  </a:lnTo>
                  <a:lnTo>
                    <a:pt x="874" y="430"/>
                  </a:lnTo>
                  <a:lnTo>
                    <a:pt x="877" y="431"/>
                  </a:lnTo>
                  <a:lnTo>
                    <a:pt x="880" y="432"/>
                  </a:lnTo>
                  <a:lnTo>
                    <a:pt x="880" y="432"/>
                  </a:lnTo>
                  <a:lnTo>
                    <a:pt x="884" y="425"/>
                  </a:lnTo>
                  <a:lnTo>
                    <a:pt x="885" y="420"/>
                  </a:lnTo>
                  <a:lnTo>
                    <a:pt x="887" y="413"/>
                  </a:lnTo>
                  <a:lnTo>
                    <a:pt x="887" y="407"/>
                  </a:lnTo>
                  <a:lnTo>
                    <a:pt x="885" y="403"/>
                  </a:lnTo>
                  <a:lnTo>
                    <a:pt x="883" y="397"/>
                  </a:lnTo>
                  <a:lnTo>
                    <a:pt x="874" y="387"/>
                  </a:lnTo>
                  <a:lnTo>
                    <a:pt x="874" y="387"/>
                  </a:lnTo>
                  <a:lnTo>
                    <a:pt x="867" y="397"/>
                  </a:lnTo>
                  <a:lnTo>
                    <a:pt x="862" y="404"/>
                  </a:lnTo>
                  <a:lnTo>
                    <a:pt x="856" y="414"/>
                  </a:lnTo>
                  <a:lnTo>
                    <a:pt x="855" y="418"/>
                  </a:lnTo>
                  <a:lnTo>
                    <a:pt x="853" y="424"/>
                  </a:lnTo>
                  <a:lnTo>
                    <a:pt x="853" y="424"/>
                  </a:lnTo>
                  <a:close/>
                  <a:moveTo>
                    <a:pt x="810" y="553"/>
                  </a:moveTo>
                  <a:lnTo>
                    <a:pt x="810" y="553"/>
                  </a:lnTo>
                  <a:lnTo>
                    <a:pt x="815" y="546"/>
                  </a:lnTo>
                  <a:lnTo>
                    <a:pt x="818" y="539"/>
                  </a:lnTo>
                  <a:lnTo>
                    <a:pt x="822" y="521"/>
                  </a:lnTo>
                  <a:lnTo>
                    <a:pt x="824" y="512"/>
                  </a:lnTo>
                  <a:lnTo>
                    <a:pt x="826" y="503"/>
                  </a:lnTo>
                  <a:lnTo>
                    <a:pt x="831" y="494"/>
                  </a:lnTo>
                  <a:lnTo>
                    <a:pt x="838" y="487"/>
                  </a:lnTo>
                  <a:lnTo>
                    <a:pt x="838" y="487"/>
                  </a:lnTo>
                  <a:lnTo>
                    <a:pt x="835" y="517"/>
                  </a:lnTo>
                  <a:lnTo>
                    <a:pt x="829" y="545"/>
                  </a:lnTo>
                  <a:lnTo>
                    <a:pt x="825" y="573"/>
                  </a:lnTo>
                  <a:lnTo>
                    <a:pt x="822" y="601"/>
                  </a:lnTo>
                  <a:lnTo>
                    <a:pt x="822" y="601"/>
                  </a:lnTo>
                  <a:lnTo>
                    <a:pt x="825" y="604"/>
                  </a:lnTo>
                  <a:lnTo>
                    <a:pt x="829" y="605"/>
                  </a:lnTo>
                  <a:lnTo>
                    <a:pt x="832" y="605"/>
                  </a:lnTo>
                  <a:lnTo>
                    <a:pt x="836" y="605"/>
                  </a:lnTo>
                  <a:lnTo>
                    <a:pt x="842" y="601"/>
                  </a:lnTo>
                  <a:lnTo>
                    <a:pt x="846" y="594"/>
                  </a:lnTo>
                  <a:lnTo>
                    <a:pt x="856" y="577"/>
                  </a:lnTo>
                  <a:lnTo>
                    <a:pt x="862" y="570"/>
                  </a:lnTo>
                  <a:lnTo>
                    <a:pt x="867" y="564"/>
                  </a:lnTo>
                  <a:lnTo>
                    <a:pt x="867" y="564"/>
                  </a:lnTo>
                  <a:lnTo>
                    <a:pt x="867" y="546"/>
                  </a:lnTo>
                  <a:lnTo>
                    <a:pt x="866" y="531"/>
                  </a:lnTo>
                  <a:lnTo>
                    <a:pt x="866" y="518"/>
                  </a:lnTo>
                  <a:lnTo>
                    <a:pt x="866" y="511"/>
                  </a:lnTo>
                  <a:lnTo>
                    <a:pt x="869" y="504"/>
                  </a:lnTo>
                  <a:lnTo>
                    <a:pt x="869" y="504"/>
                  </a:lnTo>
                  <a:lnTo>
                    <a:pt x="873" y="515"/>
                  </a:lnTo>
                  <a:lnTo>
                    <a:pt x="876" y="529"/>
                  </a:lnTo>
                  <a:lnTo>
                    <a:pt x="878" y="560"/>
                  </a:lnTo>
                  <a:lnTo>
                    <a:pt x="881" y="574"/>
                  </a:lnTo>
                  <a:lnTo>
                    <a:pt x="884" y="587"/>
                  </a:lnTo>
                  <a:lnTo>
                    <a:pt x="887" y="592"/>
                  </a:lnTo>
                  <a:lnTo>
                    <a:pt x="890" y="595"/>
                  </a:lnTo>
                  <a:lnTo>
                    <a:pt x="894" y="599"/>
                  </a:lnTo>
                  <a:lnTo>
                    <a:pt x="898" y="601"/>
                  </a:lnTo>
                  <a:lnTo>
                    <a:pt x="898" y="601"/>
                  </a:lnTo>
                  <a:lnTo>
                    <a:pt x="905" y="587"/>
                  </a:lnTo>
                  <a:lnTo>
                    <a:pt x="914" y="571"/>
                  </a:lnTo>
                  <a:lnTo>
                    <a:pt x="921" y="557"/>
                  </a:lnTo>
                  <a:lnTo>
                    <a:pt x="926" y="540"/>
                  </a:lnTo>
                  <a:lnTo>
                    <a:pt x="926" y="540"/>
                  </a:lnTo>
                  <a:lnTo>
                    <a:pt x="923" y="529"/>
                  </a:lnTo>
                  <a:lnTo>
                    <a:pt x="919" y="518"/>
                  </a:lnTo>
                  <a:lnTo>
                    <a:pt x="914" y="491"/>
                  </a:lnTo>
                  <a:lnTo>
                    <a:pt x="907" y="465"/>
                  </a:lnTo>
                  <a:lnTo>
                    <a:pt x="901" y="452"/>
                  </a:lnTo>
                  <a:lnTo>
                    <a:pt x="895" y="439"/>
                  </a:lnTo>
                  <a:lnTo>
                    <a:pt x="895" y="439"/>
                  </a:lnTo>
                  <a:lnTo>
                    <a:pt x="891" y="446"/>
                  </a:lnTo>
                  <a:lnTo>
                    <a:pt x="885" y="449"/>
                  </a:lnTo>
                  <a:lnTo>
                    <a:pt x="878" y="449"/>
                  </a:lnTo>
                  <a:lnTo>
                    <a:pt x="871" y="448"/>
                  </a:lnTo>
                  <a:lnTo>
                    <a:pt x="856" y="442"/>
                  </a:lnTo>
                  <a:lnTo>
                    <a:pt x="843" y="438"/>
                  </a:lnTo>
                  <a:lnTo>
                    <a:pt x="843" y="438"/>
                  </a:lnTo>
                  <a:lnTo>
                    <a:pt x="834" y="458"/>
                  </a:lnTo>
                  <a:lnTo>
                    <a:pt x="822" y="476"/>
                  </a:lnTo>
                  <a:lnTo>
                    <a:pt x="800" y="512"/>
                  </a:lnTo>
                  <a:lnTo>
                    <a:pt x="776" y="547"/>
                  </a:lnTo>
                  <a:lnTo>
                    <a:pt x="766" y="566"/>
                  </a:lnTo>
                  <a:lnTo>
                    <a:pt x="756" y="585"/>
                  </a:lnTo>
                  <a:lnTo>
                    <a:pt x="756" y="585"/>
                  </a:lnTo>
                  <a:lnTo>
                    <a:pt x="762" y="587"/>
                  </a:lnTo>
                  <a:lnTo>
                    <a:pt x="768" y="588"/>
                  </a:lnTo>
                  <a:lnTo>
                    <a:pt x="773" y="588"/>
                  </a:lnTo>
                  <a:lnTo>
                    <a:pt x="777" y="590"/>
                  </a:lnTo>
                  <a:lnTo>
                    <a:pt x="777" y="590"/>
                  </a:lnTo>
                  <a:lnTo>
                    <a:pt x="787" y="580"/>
                  </a:lnTo>
                  <a:lnTo>
                    <a:pt x="796" y="570"/>
                  </a:lnTo>
                  <a:lnTo>
                    <a:pt x="803" y="560"/>
                  </a:lnTo>
                  <a:lnTo>
                    <a:pt x="810" y="553"/>
                  </a:lnTo>
                  <a:lnTo>
                    <a:pt x="810" y="553"/>
                  </a:lnTo>
                  <a:close/>
                  <a:moveTo>
                    <a:pt x="975" y="514"/>
                  </a:moveTo>
                  <a:lnTo>
                    <a:pt x="975" y="514"/>
                  </a:lnTo>
                  <a:lnTo>
                    <a:pt x="980" y="526"/>
                  </a:lnTo>
                  <a:lnTo>
                    <a:pt x="984" y="540"/>
                  </a:lnTo>
                  <a:lnTo>
                    <a:pt x="988" y="569"/>
                  </a:lnTo>
                  <a:lnTo>
                    <a:pt x="991" y="583"/>
                  </a:lnTo>
                  <a:lnTo>
                    <a:pt x="994" y="597"/>
                  </a:lnTo>
                  <a:lnTo>
                    <a:pt x="999" y="609"/>
                  </a:lnTo>
                  <a:lnTo>
                    <a:pt x="1005" y="622"/>
                  </a:lnTo>
                  <a:lnTo>
                    <a:pt x="1005" y="622"/>
                  </a:lnTo>
                  <a:lnTo>
                    <a:pt x="1005" y="612"/>
                  </a:lnTo>
                  <a:lnTo>
                    <a:pt x="1006" y="602"/>
                  </a:lnTo>
                  <a:lnTo>
                    <a:pt x="1009" y="585"/>
                  </a:lnTo>
                  <a:lnTo>
                    <a:pt x="1012" y="567"/>
                  </a:lnTo>
                  <a:lnTo>
                    <a:pt x="1013" y="556"/>
                  </a:lnTo>
                  <a:lnTo>
                    <a:pt x="1012" y="543"/>
                  </a:lnTo>
                  <a:lnTo>
                    <a:pt x="1012" y="543"/>
                  </a:lnTo>
                  <a:lnTo>
                    <a:pt x="1003" y="540"/>
                  </a:lnTo>
                  <a:lnTo>
                    <a:pt x="996" y="538"/>
                  </a:lnTo>
                  <a:lnTo>
                    <a:pt x="991" y="533"/>
                  </a:lnTo>
                  <a:lnTo>
                    <a:pt x="988" y="531"/>
                  </a:lnTo>
                  <a:lnTo>
                    <a:pt x="987" y="528"/>
                  </a:lnTo>
                  <a:lnTo>
                    <a:pt x="987" y="528"/>
                  </a:lnTo>
                  <a:lnTo>
                    <a:pt x="987" y="521"/>
                  </a:lnTo>
                  <a:lnTo>
                    <a:pt x="988" y="514"/>
                  </a:lnTo>
                  <a:lnTo>
                    <a:pt x="988" y="510"/>
                  </a:lnTo>
                  <a:lnTo>
                    <a:pt x="987" y="508"/>
                  </a:lnTo>
                  <a:lnTo>
                    <a:pt x="985" y="508"/>
                  </a:lnTo>
                  <a:lnTo>
                    <a:pt x="985" y="508"/>
                  </a:lnTo>
                  <a:lnTo>
                    <a:pt x="982" y="508"/>
                  </a:lnTo>
                  <a:lnTo>
                    <a:pt x="981" y="511"/>
                  </a:lnTo>
                  <a:lnTo>
                    <a:pt x="978" y="512"/>
                  </a:lnTo>
                  <a:lnTo>
                    <a:pt x="975" y="514"/>
                  </a:lnTo>
                  <a:lnTo>
                    <a:pt x="975" y="514"/>
                  </a:lnTo>
                  <a:close/>
                  <a:moveTo>
                    <a:pt x="1100" y="731"/>
                  </a:moveTo>
                  <a:lnTo>
                    <a:pt x="1100" y="731"/>
                  </a:lnTo>
                  <a:lnTo>
                    <a:pt x="1114" y="715"/>
                  </a:lnTo>
                  <a:lnTo>
                    <a:pt x="1127" y="695"/>
                  </a:lnTo>
                  <a:lnTo>
                    <a:pt x="1137" y="674"/>
                  </a:lnTo>
                  <a:lnTo>
                    <a:pt x="1145" y="651"/>
                  </a:lnTo>
                  <a:lnTo>
                    <a:pt x="1152" y="627"/>
                  </a:lnTo>
                  <a:lnTo>
                    <a:pt x="1158" y="604"/>
                  </a:lnTo>
                  <a:lnTo>
                    <a:pt x="1162" y="577"/>
                  </a:lnTo>
                  <a:lnTo>
                    <a:pt x="1166" y="550"/>
                  </a:lnTo>
                  <a:lnTo>
                    <a:pt x="1166" y="550"/>
                  </a:lnTo>
                  <a:lnTo>
                    <a:pt x="1163" y="550"/>
                  </a:lnTo>
                  <a:lnTo>
                    <a:pt x="1161" y="550"/>
                  </a:lnTo>
                  <a:lnTo>
                    <a:pt x="1156" y="552"/>
                  </a:lnTo>
                  <a:lnTo>
                    <a:pt x="1152" y="550"/>
                  </a:lnTo>
                  <a:lnTo>
                    <a:pt x="1152" y="550"/>
                  </a:lnTo>
                  <a:lnTo>
                    <a:pt x="1148" y="546"/>
                  </a:lnTo>
                  <a:lnTo>
                    <a:pt x="1145" y="542"/>
                  </a:lnTo>
                  <a:lnTo>
                    <a:pt x="1138" y="531"/>
                  </a:lnTo>
                  <a:lnTo>
                    <a:pt x="1133" y="521"/>
                  </a:lnTo>
                  <a:lnTo>
                    <a:pt x="1128" y="517"/>
                  </a:lnTo>
                  <a:lnTo>
                    <a:pt x="1123" y="514"/>
                  </a:lnTo>
                  <a:lnTo>
                    <a:pt x="1123" y="514"/>
                  </a:lnTo>
                  <a:lnTo>
                    <a:pt x="1117" y="569"/>
                  </a:lnTo>
                  <a:lnTo>
                    <a:pt x="1110" y="622"/>
                  </a:lnTo>
                  <a:lnTo>
                    <a:pt x="1104" y="675"/>
                  </a:lnTo>
                  <a:lnTo>
                    <a:pt x="1100" y="731"/>
                  </a:lnTo>
                  <a:lnTo>
                    <a:pt x="1100" y="731"/>
                  </a:lnTo>
                  <a:close/>
                  <a:moveTo>
                    <a:pt x="1027" y="554"/>
                  </a:moveTo>
                  <a:lnTo>
                    <a:pt x="1027" y="554"/>
                  </a:lnTo>
                  <a:lnTo>
                    <a:pt x="1026" y="574"/>
                  </a:lnTo>
                  <a:lnTo>
                    <a:pt x="1023" y="594"/>
                  </a:lnTo>
                  <a:lnTo>
                    <a:pt x="1016" y="629"/>
                  </a:lnTo>
                  <a:lnTo>
                    <a:pt x="1015" y="646"/>
                  </a:lnTo>
                  <a:lnTo>
                    <a:pt x="1015" y="663"/>
                  </a:lnTo>
                  <a:lnTo>
                    <a:pt x="1016" y="679"/>
                  </a:lnTo>
                  <a:lnTo>
                    <a:pt x="1019" y="688"/>
                  </a:lnTo>
                  <a:lnTo>
                    <a:pt x="1022" y="696"/>
                  </a:lnTo>
                  <a:lnTo>
                    <a:pt x="1022" y="696"/>
                  </a:lnTo>
                  <a:lnTo>
                    <a:pt x="1026" y="691"/>
                  </a:lnTo>
                  <a:lnTo>
                    <a:pt x="1029" y="684"/>
                  </a:lnTo>
                  <a:lnTo>
                    <a:pt x="1033" y="671"/>
                  </a:lnTo>
                  <a:lnTo>
                    <a:pt x="1036" y="665"/>
                  </a:lnTo>
                  <a:lnTo>
                    <a:pt x="1040" y="661"/>
                  </a:lnTo>
                  <a:lnTo>
                    <a:pt x="1045" y="660"/>
                  </a:lnTo>
                  <a:lnTo>
                    <a:pt x="1053" y="660"/>
                  </a:lnTo>
                  <a:lnTo>
                    <a:pt x="1053" y="660"/>
                  </a:lnTo>
                  <a:lnTo>
                    <a:pt x="1058" y="661"/>
                  </a:lnTo>
                  <a:lnTo>
                    <a:pt x="1061" y="663"/>
                  </a:lnTo>
                  <a:lnTo>
                    <a:pt x="1065" y="665"/>
                  </a:lnTo>
                  <a:lnTo>
                    <a:pt x="1067" y="670"/>
                  </a:lnTo>
                  <a:lnTo>
                    <a:pt x="1071" y="678"/>
                  </a:lnTo>
                  <a:lnTo>
                    <a:pt x="1074" y="689"/>
                  </a:lnTo>
                  <a:lnTo>
                    <a:pt x="1079" y="712"/>
                  </a:lnTo>
                  <a:lnTo>
                    <a:pt x="1082" y="722"/>
                  </a:lnTo>
                  <a:lnTo>
                    <a:pt x="1086" y="730"/>
                  </a:lnTo>
                  <a:lnTo>
                    <a:pt x="1086" y="730"/>
                  </a:lnTo>
                  <a:lnTo>
                    <a:pt x="1089" y="688"/>
                  </a:lnTo>
                  <a:lnTo>
                    <a:pt x="1093" y="646"/>
                  </a:lnTo>
                  <a:lnTo>
                    <a:pt x="1097" y="606"/>
                  </a:lnTo>
                  <a:lnTo>
                    <a:pt x="1100" y="574"/>
                  </a:lnTo>
                  <a:lnTo>
                    <a:pt x="1100" y="574"/>
                  </a:lnTo>
                  <a:lnTo>
                    <a:pt x="1099" y="576"/>
                  </a:lnTo>
                  <a:lnTo>
                    <a:pt x="1097" y="576"/>
                  </a:lnTo>
                  <a:lnTo>
                    <a:pt x="1093" y="576"/>
                  </a:lnTo>
                  <a:lnTo>
                    <a:pt x="1086" y="574"/>
                  </a:lnTo>
                  <a:lnTo>
                    <a:pt x="1086" y="574"/>
                  </a:lnTo>
                  <a:lnTo>
                    <a:pt x="1078" y="560"/>
                  </a:lnTo>
                  <a:lnTo>
                    <a:pt x="1069" y="546"/>
                  </a:lnTo>
                  <a:lnTo>
                    <a:pt x="1061" y="533"/>
                  </a:lnTo>
                  <a:lnTo>
                    <a:pt x="1051" y="521"/>
                  </a:lnTo>
                  <a:lnTo>
                    <a:pt x="1051" y="521"/>
                  </a:lnTo>
                  <a:lnTo>
                    <a:pt x="1048" y="532"/>
                  </a:lnTo>
                  <a:lnTo>
                    <a:pt x="1043" y="540"/>
                  </a:lnTo>
                  <a:lnTo>
                    <a:pt x="1036" y="547"/>
                  </a:lnTo>
                  <a:lnTo>
                    <a:pt x="1027" y="554"/>
                  </a:lnTo>
                  <a:lnTo>
                    <a:pt x="1027" y="554"/>
                  </a:lnTo>
                  <a:close/>
                  <a:moveTo>
                    <a:pt x="929" y="580"/>
                  </a:moveTo>
                  <a:lnTo>
                    <a:pt x="929" y="580"/>
                  </a:lnTo>
                  <a:lnTo>
                    <a:pt x="935" y="577"/>
                  </a:lnTo>
                  <a:lnTo>
                    <a:pt x="939" y="576"/>
                  </a:lnTo>
                  <a:lnTo>
                    <a:pt x="943" y="577"/>
                  </a:lnTo>
                  <a:lnTo>
                    <a:pt x="946" y="580"/>
                  </a:lnTo>
                  <a:lnTo>
                    <a:pt x="953" y="585"/>
                  </a:lnTo>
                  <a:lnTo>
                    <a:pt x="956" y="588"/>
                  </a:lnTo>
                  <a:lnTo>
                    <a:pt x="960" y="591"/>
                  </a:lnTo>
                  <a:lnTo>
                    <a:pt x="960" y="591"/>
                  </a:lnTo>
                  <a:lnTo>
                    <a:pt x="967" y="585"/>
                  </a:lnTo>
                  <a:lnTo>
                    <a:pt x="974" y="580"/>
                  </a:lnTo>
                  <a:lnTo>
                    <a:pt x="974" y="580"/>
                  </a:lnTo>
                  <a:lnTo>
                    <a:pt x="970" y="564"/>
                  </a:lnTo>
                  <a:lnTo>
                    <a:pt x="967" y="549"/>
                  </a:lnTo>
                  <a:lnTo>
                    <a:pt x="961" y="536"/>
                  </a:lnTo>
                  <a:lnTo>
                    <a:pt x="958" y="531"/>
                  </a:lnTo>
                  <a:lnTo>
                    <a:pt x="954" y="525"/>
                  </a:lnTo>
                  <a:lnTo>
                    <a:pt x="954" y="525"/>
                  </a:lnTo>
                  <a:lnTo>
                    <a:pt x="946" y="538"/>
                  </a:lnTo>
                  <a:lnTo>
                    <a:pt x="937" y="552"/>
                  </a:lnTo>
                  <a:lnTo>
                    <a:pt x="932" y="567"/>
                  </a:lnTo>
                  <a:lnTo>
                    <a:pt x="929" y="580"/>
                  </a:lnTo>
                  <a:lnTo>
                    <a:pt x="929" y="580"/>
                  </a:lnTo>
                  <a:close/>
                  <a:moveTo>
                    <a:pt x="1401" y="1122"/>
                  </a:moveTo>
                  <a:lnTo>
                    <a:pt x="1401" y="1122"/>
                  </a:lnTo>
                  <a:lnTo>
                    <a:pt x="1412" y="1108"/>
                  </a:lnTo>
                  <a:lnTo>
                    <a:pt x="1423" y="1095"/>
                  </a:lnTo>
                  <a:lnTo>
                    <a:pt x="1437" y="1084"/>
                  </a:lnTo>
                  <a:lnTo>
                    <a:pt x="1450" y="1073"/>
                  </a:lnTo>
                  <a:lnTo>
                    <a:pt x="1464" y="1061"/>
                  </a:lnTo>
                  <a:lnTo>
                    <a:pt x="1476" y="1049"/>
                  </a:lnTo>
                  <a:lnTo>
                    <a:pt x="1488" y="1036"/>
                  </a:lnTo>
                  <a:lnTo>
                    <a:pt x="1498" y="1021"/>
                  </a:lnTo>
                  <a:lnTo>
                    <a:pt x="1498" y="1021"/>
                  </a:lnTo>
                  <a:lnTo>
                    <a:pt x="1503" y="1016"/>
                  </a:lnTo>
                  <a:lnTo>
                    <a:pt x="1510" y="1014"/>
                  </a:lnTo>
                  <a:lnTo>
                    <a:pt x="1510" y="1014"/>
                  </a:lnTo>
                  <a:lnTo>
                    <a:pt x="1516" y="1002"/>
                  </a:lnTo>
                  <a:lnTo>
                    <a:pt x="1519" y="998"/>
                  </a:lnTo>
                  <a:lnTo>
                    <a:pt x="1521" y="991"/>
                  </a:lnTo>
                  <a:lnTo>
                    <a:pt x="1521" y="991"/>
                  </a:lnTo>
                  <a:lnTo>
                    <a:pt x="1540" y="974"/>
                  </a:lnTo>
                  <a:lnTo>
                    <a:pt x="1558" y="956"/>
                  </a:lnTo>
                  <a:lnTo>
                    <a:pt x="1575" y="936"/>
                  </a:lnTo>
                  <a:lnTo>
                    <a:pt x="1590" y="917"/>
                  </a:lnTo>
                  <a:lnTo>
                    <a:pt x="1606" y="897"/>
                  </a:lnTo>
                  <a:lnTo>
                    <a:pt x="1621" y="875"/>
                  </a:lnTo>
                  <a:lnTo>
                    <a:pt x="1634" y="854"/>
                  </a:lnTo>
                  <a:lnTo>
                    <a:pt x="1648" y="831"/>
                  </a:lnTo>
                  <a:lnTo>
                    <a:pt x="1648" y="831"/>
                  </a:lnTo>
                  <a:lnTo>
                    <a:pt x="1653" y="799"/>
                  </a:lnTo>
                  <a:lnTo>
                    <a:pt x="1655" y="783"/>
                  </a:lnTo>
                  <a:lnTo>
                    <a:pt x="1655" y="768"/>
                  </a:lnTo>
                  <a:lnTo>
                    <a:pt x="1655" y="752"/>
                  </a:lnTo>
                  <a:lnTo>
                    <a:pt x="1652" y="737"/>
                  </a:lnTo>
                  <a:lnTo>
                    <a:pt x="1649" y="723"/>
                  </a:lnTo>
                  <a:lnTo>
                    <a:pt x="1644" y="708"/>
                  </a:lnTo>
                  <a:lnTo>
                    <a:pt x="1644" y="708"/>
                  </a:lnTo>
                  <a:lnTo>
                    <a:pt x="1641" y="703"/>
                  </a:lnTo>
                  <a:lnTo>
                    <a:pt x="1635" y="698"/>
                  </a:lnTo>
                  <a:lnTo>
                    <a:pt x="1624" y="685"/>
                  </a:lnTo>
                  <a:lnTo>
                    <a:pt x="1624" y="685"/>
                  </a:lnTo>
                  <a:lnTo>
                    <a:pt x="1614" y="670"/>
                  </a:lnTo>
                  <a:lnTo>
                    <a:pt x="1603" y="651"/>
                  </a:lnTo>
                  <a:lnTo>
                    <a:pt x="1578" y="611"/>
                  </a:lnTo>
                  <a:lnTo>
                    <a:pt x="1578" y="611"/>
                  </a:lnTo>
                  <a:lnTo>
                    <a:pt x="1573" y="602"/>
                  </a:lnTo>
                  <a:lnTo>
                    <a:pt x="1568" y="591"/>
                  </a:lnTo>
                  <a:lnTo>
                    <a:pt x="1559" y="566"/>
                  </a:lnTo>
                  <a:lnTo>
                    <a:pt x="1549" y="545"/>
                  </a:lnTo>
                  <a:lnTo>
                    <a:pt x="1545" y="536"/>
                  </a:lnTo>
                  <a:lnTo>
                    <a:pt x="1541" y="531"/>
                  </a:lnTo>
                  <a:lnTo>
                    <a:pt x="1541" y="531"/>
                  </a:lnTo>
                  <a:lnTo>
                    <a:pt x="1541" y="533"/>
                  </a:lnTo>
                  <a:lnTo>
                    <a:pt x="1541" y="533"/>
                  </a:lnTo>
                  <a:lnTo>
                    <a:pt x="1544" y="554"/>
                  </a:lnTo>
                  <a:lnTo>
                    <a:pt x="1544" y="578"/>
                  </a:lnTo>
                  <a:lnTo>
                    <a:pt x="1542" y="602"/>
                  </a:lnTo>
                  <a:lnTo>
                    <a:pt x="1540" y="626"/>
                  </a:lnTo>
                  <a:lnTo>
                    <a:pt x="1535" y="650"/>
                  </a:lnTo>
                  <a:lnTo>
                    <a:pt x="1530" y="672"/>
                  </a:lnTo>
                  <a:lnTo>
                    <a:pt x="1523" y="695"/>
                  </a:lnTo>
                  <a:lnTo>
                    <a:pt x="1513" y="713"/>
                  </a:lnTo>
                  <a:lnTo>
                    <a:pt x="1513" y="713"/>
                  </a:lnTo>
                  <a:lnTo>
                    <a:pt x="1514" y="716"/>
                  </a:lnTo>
                  <a:lnTo>
                    <a:pt x="1514" y="720"/>
                  </a:lnTo>
                  <a:lnTo>
                    <a:pt x="1513" y="727"/>
                  </a:lnTo>
                  <a:lnTo>
                    <a:pt x="1512" y="734"/>
                  </a:lnTo>
                  <a:lnTo>
                    <a:pt x="1512" y="737"/>
                  </a:lnTo>
                  <a:lnTo>
                    <a:pt x="1512" y="741"/>
                  </a:lnTo>
                  <a:lnTo>
                    <a:pt x="1512" y="741"/>
                  </a:lnTo>
                  <a:lnTo>
                    <a:pt x="1507" y="745"/>
                  </a:lnTo>
                  <a:lnTo>
                    <a:pt x="1503" y="751"/>
                  </a:lnTo>
                  <a:lnTo>
                    <a:pt x="1496" y="761"/>
                  </a:lnTo>
                  <a:lnTo>
                    <a:pt x="1490" y="772"/>
                  </a:lnTo>
                  <a:lnTo>
                    <a:pt x="1485" y="783"/>
                  </a:lnTo>
                  <a:lnTo>
                    <a:pt x="1485" y="783"/>
                  </a:lnTo>
                  <a:lnTo>
                    <a:pt x="1472" y="800"/>
                  </a:lnTo>
                  <a:lnTo>
                    <a:pt x="1458" y="814"/>
                  </a:lnTo>
                  <a:lnTo>
                    <a:pt x="1444" y="830"/>
                  </a:lnTo>
                  <a:lnTo>
                    <a:pt x="1430" y="847"/>
                  </a:lnTo>
                  <a:lnTo>
                    <a:pt x="1430" y="847"/>
                  </a:lnTo>
                  <a:lnTo>
                    <a:pt x="1427" y="851"/>
                  </a:lnTo>
                  <a:lnTo>
                    <a:pt x="1425" y="856"/>
                  </a:lnTo>
                  <a:lnTo>
                    <a:pt x="1423" y="861"/>
                  </a:lnTo>
                  <a:lnTo>
                    <a:pt x="1420" y="865"/>
                  </a:lnTo>
                  <a:lnTo>
                    <a:pt x="1420" y="865"/>
                  </a:lnTo>
                  <a:lnTo>
                    <a:pt x="1415" y="872"/>
                  </a:lnTo>
                  <a:lnTo>
                    <a:pt x="1409" y="876"/>
                  </a:lnTo>
                  <a:lnTo>
                    <a:pt x="1395" y="886"/>
                  </a:lnTo>
                  <a:lnTo>
                    <a:pt x="1380" y="896"/>
                  </a:lnTo>
                  <a:lnTo>
                    <a:pt x="1366" y="907"/>
                  </a:lnTo>
                  <a:lnTo>
                    <a:pt x="1366" y="907"/>
                  </a:lnTo>
                  <a:lnTo>
                    <a:pt x="1357" y="914"/>
                  </a:lnTo>
                  <a:lnTo>
                    <a:pt x="1349" y="922"/>
                  </a:lnTo>
                  <a:lnTo>
                    <a:pt x="1349" y="922"/>
                  </a:lnTo>
                  <a:lnTo>
                    <a:pt x="1343" y="925"/>
                  </a:lnTo>
                  <a:lnTo>
                    <a:pt x="1337" y="928"/>
                  </a:lnTo>
                  <a:lnTo>
                    <a:pt x="1325" y="934"/>
                  </a:lnTo>
                  <a:lnTo>
                    <a:pt x="1325" y="934"/>
                  </a:lnTo>
                  <a:lnTo>
                    <a:pt x="1321" y="936"/>
                  </a:lnTo>
                  <a:lnTo>
                    <a:pt x="1318" y="941"/>
                  </a:lnTo>
                  <a:lnTo>
                    <a:pt x="1315" y="945"/>
                  </a:lnTo>
                  <a:lnTo>
                    <a:pt x="1311" y="949"/>
                  </a:lnTo>
                  <a:lnTo>
                    <a:pt x="1311" y="949"/>
                  </a:lnTo>
                  <a:lnTo>
                    <a:pt x="1301" y="956"/>
                  </a:lnTo>
                  <a:lnTo>
                    <a:pt x="1290" y="962"/>
                  </a:lnTo>
                  <a:lnTo>
                    <a:pt x="1279" y="967"/>
                  </a:lnTo>
                  <a:lnTo>
                    <a:pt x="1269" y="974"/>
                  </a:lnTo>
                  <a:lnTo>
                    <a:pt x="1269" y="974"/>
                  </a:lnTo>
                  <a:lnTo>
                    <a:pt x="1262" y="1005"/>
                  </a:lnTo>
                  <a:lnTo>
                    <a:pt x="1257" y="1035"/>
                  </a:lnTo>
                  <a:lnTo>
                    <a:pt x="1253" y="1061"/>
                  </a:lnTo>
                  <a:lnTo>
                    <a:pt x="1248" y="1087"/>
                  </a:lnTo>
                  <a:lnTo>
                    <a:pt x="1248" y="1087"/>
                  </a:lnTo>
                  <a:lnTo>
                    <a:pt x="1249" y="1084"/>
                  </a:lnTo>
                  <a:lnTo>
                    <a:pt x="1252" y="1082"/>
                  </a:lnTo>
                  <a:lnTo>
                    <a:pt x="1256" y="1082"/>
                  </a:lnTo>
                  <a:lnTo>
                    <a:pt x="1260" y="1082"/>
                  </a:lnTo>
                  <a:lnTo>
                    <a:pt x="1267" y="1087"/>
                  </a:lnTo>
                  <a:lnTo>
                    <a:pt x="1267" y="1087"/>
                  </a:lnTo>
                  <a:lnTo>
                    <a:pt x="1264" y="1087"/>
                  </a:lnTo>
                  <a:lnTo>
                    <a:pt x="1264" y="1087"/>
                  </a:lnTo>
                  <a:lnTo>
                    <a:pt x="1279" y="1089"/>
                  </a:lnTo>
                  <a:lnTo>
                    <a:pt x="1290" y="1089"/>
                  </a:lnTo>
                  <a:lnTo>
                    <a:pt x="1301" y="1091"/>
                  </a:lnTo>
                  <a:lnTo>
                    <a:pt x="1307" y="1092"/>
                  </a:lnTo>
                  <a:lnTo>
                    <a:pt x="1311" y="1095"/>
                  </a:lnTo>
                  <a:lnTo>
                    <a:pt x="1311" y="1095"/>
                  </a:lnTo>
                  <a:lnTo>
                    <a:pt x="1325" y="1105"/>
                  </a:lnTo>
                  <a:lnTo>
                    <a:pt x="1325" y="1105"/>
                  </a:lnTo>
                  <a:lnTo>
                    <a:pt x="1336" y="1113"/>
                  </a:lnTo>
                  <a:lnTo>
                    <a:pt x="1344" y="1123"/>
                  </a:lnTo>
                  <a:lnTo>
                    <a:pt x="1352" y="1134"/>
                  </a:lnTo>
                  <a:lnTo>
                    <a:pt x="1356" y="1150"/>
                  </a:lnTo>
                  <a:lnTo>
                    <a:pt x="1356" y="1150"/>
                  </a:lnTo>
                  <a:lnTo>
                    <a:pt x="1368" y="1143"/>
                  </a:lnTo>
                  <a:lnTo>
                    <a:pt x="1380" y="1136"/>
                  </a:lnTo>
                  <a:lnTo>
                    <a:pt x="1389" y="1129"/>
                  </a:lnTo>
                  <a:lnTo>
                    <a:pt x="1401" y="1122"/>
                  </a:lnTo>
                  <a:lnTo>
                    <a:pt x="1401" y="1122"/>
                  </a:lnTo>
                  <a:close/>
                  <a:moveTo>
                    <a:pt x="636" y="597"/>
                  </a:moveTo>
                  <a:lnTo>
                    <a:pt x="636" y="597"/>
                  </a:lnTo>
                  <a:lnTo>
                    <a:pt x="641" y="597"/>
                  </a:lnTo>
                  <a:lnTo>
                    <a:pt x="645" y="597"/>
                  </a:lnTo>
                  <a:lnTo>
                    <a:pt x="650" y="598"/>
                  </a:lnTo>
                  <a:lnTo>
                    <a:pt x="652" y="599"/>
                  </a:lnTo>
                  <a:lnTo>
                    <a:pt x="661" y="605"/>
                  </a:lnTo>
                  <a:lnTo>
                    <a:pt x="668" y="609"/>
                  </a:lnTo>
                  <a:lnTo>
                    <a:pt x="668" y="609"/>
                  </a:lnTo>
                  <a:lnTo>
                    <a:pt x="672" y="608"/>
                  </a:lnTo>
                  <a:lnTo>
                    <a:pt x="673" y="605"/>
                  </a:lnTo>
                  <a:lnTo>
                    <a:pt x="678" y="598"/>
                  </a:lnTo>
                  <a:lnTo>
                    <a:pt x="680" y="592"/>
                  </a:lnTo>
                  <a:lnTo>
                    <a:pt x="683" y="590"/>
                  </a:lnTo>
                  <a:lnTo>
                    <a:pt x="686" y="588"/>
                  </a:lnTo>
                  <a:lnTo>
                    <a:pt x="686" y="588"/>
                  </a:lnTo>
                  <a:lnTo>
                    <a:pt x="673" y="564"/>
                  </a:lnTo>
                  <a:lnTo>
                    <a:pt x="668" y="553"/>
                  </a:lnTo>
                  <a:lnTo>
                    <a:pt x="664" y="549"/>
                  </a:lnTo>
                  <a:lnTo>
                    <a:pt x="658" y="545"/>
                  </a:lnTo>
                  <a:lnTo>
                    <a:pt x="658" y="545"/>
                  </a:lnTo>
                  <a:lnTo>
                    <a:pt x="651" y="557"/>
                  </a:lnTo>
                  <a:lnTo>
                    <a:pt x="645" y="571"/>
                  </a:lnTo>
                  <a:lnTo>
                    <a:pt x="636" y="597"/>
                  </a:lnTo>
                  <a:lnTo>
                    <a:pt x="636" y="597"/>
                  </a:lnTo>
                  <a:close/>
                  <a:moveTo>
                    <a:pt x="915" y="595"/>
                  </a:moveTo>
                  <a:lnTo>
                    <a:pt x="915" y="595"/>
                  </a:lnTo>
                  <a:lnTo>
                    <a:pt x="905" y="613"/>
                  </a:lnTo>
                  <a:lnTo>
                    <a:pt x="897" y="632"/>
                  </a:lnTo>
                  <a:lnTo>
                    <a:pt x="880" y="671"/>
                  </a:lnTo>
                  <a:lnTo>
                    <a:pt x="871" y="689"/>
                  </a:lnTo>
                  <a:lnTo>
                    <a:pt x="862" y="709"/>
                  </a:lnTo>
                  <a:lnTo>
                    <a:pt x="852" y="726"/>
                  </a:lnTo>
                  <a:lnTo>
                    <a:pt x="842" y="743"/>
                  </a:lnTo>
                  <a:lnTo>
                    <a:pt x="842" y="743"/>
                  </a:lnTo>
                  <a:lnTo>
                    <a:pt x="842" y="750"/>
                  </a:lnTo>
                  <a:lnTo>
                    <a:pt x="845" y="754"/>
                  </a:lnTo>
                  <a:lnTo>
                    <a:pt x="846" y="759"/>
                  </a:lnTo>
                  <a:lnTo>
                    <a:pt x="845" y="764"/>
                  </a:lnTo>
                  <a:lnTo>
                    <a:pt x="845" y="764"/>
                  </a:lnTo>
                  <a:lnTo>
                    <a:pt x="852" y="762"/>
                  </a:lnTo>
                  <a:lnTo>
                    <a:pt x="857" y="761"/>
                  </a:lnTo>
                  <a:lnTo>
                    <a:pt x="867" y="752"/>
                  </a:lnTo>
                  <a:lnTo>
                    <a:pt x="871" y="750"/>
                  </a:lnTo>
                  <a:lnTo>
                    <a:pt x="877" y="747"/>
                  </a:lnTo>
                  <a:lnTo>
                    <a:pt x="883" y="744"/>
                  </a:lnTo>
                  <a:lnTo>
                    <a:pt x="890" y="743"/>
                  </a:lnTo>
                  <a:lnTo>
                    <a:pt x="890" y="743"/>
                  </a:lnTo>
                  <a:lnTo>
                    <a:pt x="891" y="744"/>
                  </a:lnTo>
                  <a:lnTo>
                    <a:pt x="894" y="745"/>
                  </a:lnTo>
                  <a:lnTo>
                    <a:pt x="894" y="745"/>
                  </a:lnTo>
                  <a:lnTo>
                    <a:pt x="895" y="755"/>
                  </a:lnTo>
                  <a:lnTo>
                    <a:pt x="897" y="765"/>
                  </a:lnTo>
                  <a:lnTo>
                    <a:pt x="899" y="771"/>
                  </a:lnTo>
                  <a:lnTo>
                    <a:pt x="901" y="776"/>
                  </a:lnTo>
                  <a:lnTo>
                    <a:pt x="905" y="779"/>
                  </a:lnTo>
                  <a:lnTo>
                    <a:pt x="911" y="782"/>
                  </a:lnTo>
                  <a:lnTo>
                    <a:pt x="911" y="782"/>
                  </a:lnTo>
                  <a:lnTo>
                    <a:pt x="916" y="775"/>
                  </a:lnTo>
                  <a:lnTo>
                    <a:pt x="921" y="768"/>
                  </a:lnTo>
                  <a:lnTo>
                    <a:pt x="926" y="751"/>
                  </a:lnTo>
                  <a:lnTo>
                    <a:pt x="930" y="743"/>
                  </a:lnTo>
                  <a:lnTo>
                    <a:pt x="933" y="734"/>
                  </a:lnTo>
                  <a:lnTo>
                    <a:pt x="939" y="729"/>
                  </a:lnTo>
                  <a:lnTo>
                    <a:pt x="946" y="723"/>
                  </a:lnTo>
                  <a:lnTo>
                    <a:pt x="946" y="723"/>
                  </a:lnTo>
                  <a:lnTo>
                    <a:pt x="951" y="729"/>
                  </a:lnTo>
                  <a:lnTo>
                    <a:pt x="956" y="734"/>
                  </a:lnTo>
                  <a:lnTo>
                    <a:pt x="961" y="748"/>
                  </a:lnTo>
                  <a:lnTo>
                    <a:pt x="965" y="754"/>
                  </a:lnTo>
                  <a:lnTo>
                    <a:pt x="968" y="761"/>
                  </a:lnTo>
                  <a:lnTo>
                    <a:pt x="974" y="765"/>
                  </a:lnTo>
                  <a:lnTo>
                    <a:pt x="981" y="768"/>
                  </a:lnTo>
                  <a:lnTo>
                    <a:pt x="981" y="768"/>
                  </a:lnTo>
                  <a:lnTo>
                    <a:pt x="989" y="757"/>
                  </a:lnTo>
                  <a:lnTo>
                    <a:pt x="995" y="744"/>
                  </a:lnTo>
                  <a:lnTo>
                    <a:pt x="1002" y="730"/>
                  </a:lnTo>
                  <a:lnTo>
                    <a:pt x="1009" y="717"/>
                  </a:lnTo>
                  <a:lnTo>
                    <a:pt x="1009" y="717"/>
                  </a:lnTo>
                  <a:lnTo>
                    <a:pt x="980" y="599"/>
                  </a:lnTo>
                  <a:lnTo>
                    <a:pt x="980" y="599"/>
                  </a:lnTo>
                  <a:lnTo>
                    <a:pt x="971" y="605"/>
                  </a:lnTo>
                  <a:lnTo>
                    <a:pt x="963" y="606"/>
                  </a:lnTo>
                  <a:lnTo>
                    <a:pt x="956" y="605"/>
                  </a:lnTo>
                  <a:lnTo>
                    <a:pt x="949" y="602"/>
                  </a:lnTo>
                  <a:lnTo>
                    <a:pt x="942" y="599"/>
                  </a:lnTo>
                  <a:lnTo>
                    <a:pt x="933" y="597"/>
                  </a:lnTo>
                  <a:lnTo>
                    <a:pt x="925" y="594"/>
                  </a:lnTo>
                  <a:lnTo>
                    <a:pt x="915" y="595"/>
                  </a:lnTo>
                  <a:lnTo>
                    <a:pt x="915" y="595"/>
                  </a:lnTo>
                  <a:close/>
                  <a:moveTo>
                    <a:pt x="1214" y="599"/>
                  </a:moveTo>
                  <a:lnTo>
                    <a:pt x="1214" y="599"/>
                  </a:lnTo>
                  <a:lnTo>
                    <a:pt x="1207" y="613"/>
                  </a:lnTo>
                  <a:lnTo>
                    <a:pt x="1197" y="629"/>
                  </a:lnTo>
                  <a:lnTo>
                    <a:pt x="1189" y="642"/>
                  </a:lnTo>
                  <a:lnTo>
                    <a:pt x="1177" y="654"/>
                  </a:lnTo>
                  <a:lnTo>
                    <a:pt x="1177" y="654"/>
                  </a:lnTo>
                  <a:lnTo>
                    <a:pt x="1179" y="654"/>
                  </a:lnTo>
                  <a:lnTo>
                    <a:pt x="1180" y="656"/>
                  </a:lnTo>
                  <a:lnTo>
                    <a:pt x="1182" y="658"/>
                  </a:lnTo>
                  <a:lnTo>
                    <a:pt x="1183" y="661"/>
                  </a:lnTo>
                  <a:lnTo>
                    <a:pt x="1184" y="661"/>
                  </a:lnTo>
                  <a:lnTo>
                    <a:pt x="1187" y="661"/>
                  </a:lnTo>
                  <a:lnTo>
                    <a:pt x="1187" y="661"/>
                  </a:lnTo>
                  <a:lnTo>
                    <a:pt x="1193" y="658"/>
                  </a:lnTo>
                  <a:lnTo>
                    <a:pt x="1196" y="654"/>
                  </a:lnTo>
                  <a:lnTo>
                    <a:pt x="1200" y="643"/>
                  </a:lnTo>
                  <a:lnTo>
                    <a:pt x="1203" y="637"/>
                  </a:lnTo>
                  <a:lnTo>
                    <a:pt x="1207" y="633"/>
                  </a:lnTo>
                  <a:lnTo>
                    <a:pt x="1211" y="632"/>
                  </a:lnTo>
                  <a:lnTo>
                    <a:pt x="1218" y="632"/>
                  </a:lnTo>
                  <a:lnTo>
                    <a:pt x="1218" y="632"/>
                  </a:lnTo>
                  <a:lnTo>
                    <a:pt x="1220" y="637"/>
                  </a:lnTo>
                  <a:lnTo>
                    <a:pt x="1222" y="642"/>
                  </a:lnTo>
                  <a:lnTo>
                    <a:pt x="1227" y="644"/>
                  </a:lnTo>
                  <a:lnTo>
                    <a:pt x="1232" y="646"/>
                  </a:lnTo>
                  <a:lnTo>
                    <a:pt x="1232" y="646"/>
                  </a:lnTo>
                  <a:lnTo>
                    <a:pt x="1229" y="632"/>
                  </a:lnTo>
                  <a:lnTo>
                    <a:pt x="1228" y="618"/>
                  </a:lnTo>
                  <a:lnTo>
                    <a:pt x="1227" y="604"/>
                  </a:lnTo>
                  <a:lnTo>
                    <a:pt x="1224" y="598"/>
                  </a:lnTo>
                  <a:lnTo>
                    <a:pt x="1220" y="594"/>
                  </a:lnTo>
                  <a:lnTo>
                    <a:pt x="1220" y="594"/>
                  </a:lnTo>
                  <a:lnTo>
                    <a:pt x="1220" y="598"/>
                  </a:lnTo>
                  <a:lnTo>
                    <a:pt x="1218" y="602"/>
                  </a:lnTo>
                  <a:lnTo>
                    <a:pt x="1217" y="604"/>
                  </a:lnTo>
                  <a:lnTo>
                    <a:pt x="1215" y="604"/>
                  </a:lnTo>
                  <a:lnTo>
                    <a:pt x="1214" y="599"/>
                  </a:lnTo>
                  <a:lnTo>
                    <a:pt x="1214" y="599"/>
                  </a:lnTo>
                  <a:close/>
                  <a:moveTo>
                    <a:pt x="789" y="595"/>
                  </a:moveTo>
                  <a:lnTo>
                    <a:pt x="789" y="595"/>
                  </a:lnTo>
                  <a:lnTo>
                    <a:pt x="770" y="604"/>
                  </a:lnTo>
                  <a:lnTo>
                    <a:pt x="761" y="606"/>
                  </a:lnTo>
                  <a:lnTo>
                    <a:pt x="749" y="609"/>
                  </a:lnTo>
                  <a:lnTo>
                    <a:pt x="749" y="609"/>
                  </a:lnTo>
                  <a:lnTo>
                    <a:pt x="746" y="654"/>
                  </a:lnTo>
                  <a:lnTo>
                    <a:pt x="744" y="692"/>
                  </a:lnTo>
                  <a:lnTo>
                    <a:pt x="744" y="692"/>
                  </a:lnTo>
                  <a:lnTo>
                    <a:pt x="759" y="716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9" y="729"/>
                  </a:lnTo>
                  <a:lnTo>
                    <a:pt x="783" y="717"/>
                  </a:lnTo>
                  <a:lnTo>
                    <a:pt x="783" y="717"/>
                  </a:lnTo>
                  <a:lnTo>
                    <a:pt x="779" y="717"/>
                  </a:lnTo>
                  <a:lnTo>
                    <a:pt x="775" y="715"/>
                  </a:lnTo>
                  <a:lnTo>
                    <a:pt x="769" y="710"/>
                  </a:lnTo>
                  <a:lnTo>
                    <a:pt x="769" y="710"/>
                  </a:lnTo>
                  <a:lnTo>
                    <a:pt x="769" y="698"/>
                  </a:lnTo>
                  <a:lnTo>
                    <a:pt x="769" y="698"/>
                  </a:lnTo>
                  <a:lnTo>
                    <a:pt x="776" y="696"/>
                  </a:lnTo>
                  <a:lnTo>
                    <a:pt x="779" y="696"/>
                  </a:lnTo>
                  <a:lnTo>
                    <a:pt x="782" y="701"/>
                  </a:lnTo>
                  <a:lnTo>
                    <a:pt x="782" y="701"/>
                  </a:lnTo>
                  <a:lnTo>
                    <a:pt x="782" y="688"/>
                  </a:lnTo>
                  <a:lnTo>
                    <a:pt x="783" y="674"/>
                  </a:lnTo>
                  <a:lnTo>
                    <a:pt x="786" y="644"/>
                  </a:lnTo>
                  <a:lnTo>
                    <a:pt x="790" y="616"/>
                  </a:lnTo>
                  <a:lnTo>
                    <a:pt x="790" y="604"/>
                  </a:lnTo>
                  <a:lnTo>
                    <a:pt x="789" y="595"/>
                  </a:lnTo>
                  <a:lnTo>
                    <a:pt x="789" y="595"/>
                  </a:lnTo>
                  <a:close/>
                  <a:moveTo>
                    <a:pt x="797" y="691"/>
                  </a:moveTo>
                  <a:lnTo>
                    <a:pt x="797" y="691"/>
                  </a:lnTo>
                  <a:lnTo>
                    <a:pt x="800" y="686"/>
                  </a:lnTo>
                  <a:lnTo>
                    <a:pt x="804" y="684"/>
                  </a:lnTo>
                  <a:lnTo>
                    <a:pt x="808" y="682"/>
                  </a:lnTo>
                  <a:lnTo>
                    <a:pt x="811" y="682"/>
                  </a:lnTo>
                  <a:lnTo>
                    <a:pt x="814" y="684"/>
                  </a:lnTo>
                  <a:lnTo>
                    <a:pt x="818" y="685"/>
                  </a:lnTo>
                  <a:lnTo>
                    <a:pt x="824" y="692"/>
                  </a:lnTo>
                  <a:lnTo>
                    <a:pt x="828" y="699"/>
                  </a:lnTo>
                  <a:lnTo>
                    <a:pt x="832" y="709"/>
                  </a:lnTo>
                  <a:lnTo>
                    <a:pt x="835" y="717"/>
                  </a:lnTo>
                  <a:lnTo>
                    <a:pt x="835" y="726"/>
                  </a:lnTo>
                  <a:lnTo>
                    <a:pt x="835" y="726"/>
                  </a:lnTo>
                  <a:lnTo>
                    <a:pt x="842" y="715"/>
                  </a:lnTo>
                  <a:lnTo>
                    <a:pt x="846" y="702"/>
                  </a:lnTo>
                  <a:lnTo>
                    <a:pt x="850" y="689"/>
                  </a:lnTo>
                  <a:lnTo>
                    <a:pt x="852" y="674"/>
                  </a:lnTo>
                  <a:lnTo>
                    <a:pt x="853" y="644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2" y="618"/>
                  </a:lnTo>
                  <a:lnTo>
                    <a:pt x="849" y="620"/>
                  </a:lnTo>
                  <a:lnTo>
                    <a:pt x="843" y="622"/>
                  </a:lnTo>
                  <a:lnTo>
                    <a:pt x="838" y="623"/>
                  </a:lnTo>
                  <a:lnTo>
                    <a:pt x="825" y="622"/>
                  </a:lnTo>
                  <a:lnTo>
                    <a:pt x="819" y="619"/>
                  </a:lnTo>
                  <a:lnTo>
                    <a:pt x="814" y="616"/>
                  </a:lnTo>
                  <a:lnTo>
                    <a:pt x="814" y="616"/>
                  </a:lnTo>
                  <a:lnTo>
                    <a:pt x="812" y="612"/>
                  </a:lnTo>
                  <a:lnTo>
                    <a:pt x="811" y="605"/>
                  </a:lnTo>
                  <a:lnTo>
                    <a:pt x="810" y="599"/>
                  </a:lnTo>
                  <a:lnTo>
                    <a:pt x="808" y="597"/>
                  </a:lnTo>
                  <a:lnTo>
                    <a:pt x="807" y="595"/>
                  </a:lnTo>
                  <a:lnTo>
                    <a:pt x="807" y="595"/>
                  </a:lnTo>
                  <a:lnTo>
                    <a:pt x="801" y="620"/>
                  </a:lnTo>
                  <a:lnTo>
                    <a:pt x="797" y="646"/>
                  </a:lnTo>
                  <a:lnTo>
                    <a:pt x="796" y="670"/>
                  </a:lnTo>
                  <a:lnTo>
                    <a:pt x="796" y="681"/>
                  </a:lnTo>
                  <a:lnTo>
                    <a:pt x="797" y="691"/>
                  </a:lnTo>
                  <a:lnTo>
                    <a:pt x="797" y="691"/>
                  </a:lnTo>
                  <a:close/>
                  <a:moveTo>
                    <a:pt x="863" y="682"/>
                  </a:moveTo>
                  <a:lnTo>
                    <a:pt x="863" y="682"/>
                  </a:lnTo>
                  <a:lnTo>
                    <a:pt x="876" y="650"/>
                  </a:lnTo>
                  <a:lnTo>
                    <a:pt x="883" y="633"/>
                  </a:lnTo>
                  <a:lnTo>
                    <a:pt x="890" y="619"/>
                  </a:lnTo>
                  <a:lnTo>
                    <a:pt x="890" y="619"/>
                  </a:lnTo>
                  <a:lnTo>
                    <a:pt x="885" y="618"/>
                  </a:lnTo>
                  <a:lnTo>
                    <a:pt x="883" y="616"/>
                  </a:lnTo>
                  <a:lnTo>
                    <a:pt x="878" y="611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9" y="608"/>
                  </a:lnTo>
                  <a:lnTo>
                    <a:pt x="866" y="618"/>
                  </a:lnTo>
                  <a:lnTo>
                    <a:pt x="864" y="640"/>
                  </a:lnTo>
                  <a:lnTo>
                    <a:pt x="864" y="661"/>
                  </a:lnTo>
                  <a:lnTo>
                    <a:pt x="863" y="682"/>
                  </a:lnTo>
                  <a:lnTo>
                    <a:pt x="863" y="682"/>
                  </a:lnTo>
                  <a:close/>
                  <a:moveTo>
                    <a:pt x="668" y="629"/>
                  </a:moveTo>
                  <a:lnTo>
                    <a:pt x="668" y="629"/>
                  </a:lnTo>
                  <a:lnTo>
                    <a:pt x="665" y="627"/>
                  </a:lnTo>
                  <a:lnTo>
                    <a:pt x="662" y="627"/>
                  </a:lnTo>
                  <a:lnTo>
                    <a:pt x="657" y="623"/>
                  </a:lnTo>
                  <a:lnTo>
                    <a:pt x="652" y="619"/>
                  </a:lnTo>
                  <a:lnTo>
                    <a:pt x="647" y="616"/>
                  </a:lnTo>
                  <a:lnTo>
                    <a:pt x="647" y="616"/>
                  </a:lnTo>
                  <a:lnTo>
                    <a:pt x="637" y="620"/>
                  </a:lnTo>
                  <a:lnTo>
                    <a:pt x="627" y="625"/>
                  </a:lnTo>
                  <a:lnTo>
                    <a:pt x="627" y="625"/>
                  </a:lnTo>
                  <a:lnTo>
                    <a:pt x="617" y="660"/>
                  </a:lnTo>
                  <a:lnTo>
                    <a:pt x="605" y="693"/>
                  </a:lnTo>
                  <a:lnTo>
                    <a:pt x="591" y="726"/>
                  </a:lnTo>
                  <a:lnTo>
                    <a:pt x="577" y="757"/>
                  </a:lnTo>
                  <a:lnTo>
                    <a:pt x="577" y="757"/>
                  </a:lnTo>
                  <a:lnTo>
                    <a:pt x="586" y="757"/>
                  </a:lnTo>
                  <a:lnTo>
                    <a:pt x="589" y="757"/>
                  </a:lnTo>
                  <a:lnTo>
                    <a:pt x="592" y="758"/>
                  </a:lnTo>
                  <a:lnTo>
                    <a:pt x="592" y="758"/>
                  </a:lnTo>
                  <a:lnTo>
                    <a:pt x="595" y="764"/>
                  </a:lnTo>
                  <a:lnTo>
                    <a:pt x="598" y="771"/>
                  </a:lnTo>
                  <a:lnTo>
                    <a:pt x="602" y="776"/>
                  </a:lnTo>
                  <a:lnTo>
                    <a:pt x="605" y="778"/>
                  </a:lnTo>
                  <a:lnTo>
                    <a:pt x="607" y="781"/>
                  </a:lnTo>
                  <a:lnTo>
                    <a:pt x="607" y="781"/>
                  </a:lnTo>
                  <a:lnTo>
                    <a:pt x="613" y="769"/>
                  </a:lnTo>
                  <a:lnTo>
                    <a:pt x="619" y="758"/>
                  </a:lnTo>
                  <a:lnTo>
                    <a:pt x="627" y="731"/>
                  </a:lnTo>
                  <a:lnTo>
                    <a:pt x="627" y="731"/>
                  </a:lnTo>
                  <a:lnTo>
                    <a:pt x="634" y="705"/>
                  </a:lnTo>
                  <a:lnTo>
                    <a:pt x="637" y="698"/>
                  </a:lnTo>
                  <a:lnTo>
                    <a:pt x="640" y="691"/>
                  </a:lnTo>
                  <a:lnTo>
                    <a:pt x="643" y="686"/>
                  </a:lnTo>
                  <a:lnTo>
                    <a:pt x="647" y="685"/>
                  </a:lnTo>
                  <a:lnTo>
                    <a:pt x="647" y="685"/>
                  </a:lnTo>
                  <a:lnTo>
                    <a:pt x="651" y="685"/>
                  </a:lnTo>
                  <a:lnTo>
                    <a:pt x="654" y="688"/>
                  </a:lnTo>
                  <a:lnTo>
                    <a:pt x="658" y="691"/>
                  </a:lnTo>
                  <a:lnTo>
                    <a:pt x="661" y="696"/>
                  </a:lnTo>
                  <a:lnTo>
                    <a:pt x="665" y="706"/>
                  </a:lnTo>
                  <a:lnTo>
                    <a:pt x="668" y="713"/>
                  </a:lnTo>
                  <a:lnTo>
                    <a:pt x="668" y="713"/>
                  </a:lnTo>
                  <a:lnTo>
                    <a:pt x="672" y="729"/>
                  </a:lnTo>
                  <a:lnTo>
                    <a:pt x="676" y="741"/>
                  </a:lnTo>
                  <a:lnTo>
                    <a:pt x="680" y="752"/>
                  </a:lnTo>
                  <a:lnTo>
                    <a:pt x="683" y="757"/>
                  </a:lnTo>
                  <a:lnTo>
                    <a:pt x="688" y="761"/>
                  </a:lnTo>
                  <a:lnTo>
                    <a:pt x="688" y="761"/>
                  </a:lnTo>
                  <a:lnTo>
                    <a:pt x="689" y="750"/>
                  </a:lnTo>
                  <a:lnTo>
                    <a:pt x="693" y="743"/>
                  </a:lnTo>
                  <a:lnTo>
                    <a:pt x="697" y="738"/>
                  </a:lnTo>
                  <a:lnTo>
                    <a:pt x="703" y="736"/>
                  </a:lnTo>
                  <a:lnTo>
                    <a:pt x="710" y="737"/>
                  </a:lnTo>
                  <a:lnTo>
                    <a:pt x="716" y="740"/>
                  </a:lnTo>
                  <a:lnTo>
                    <a:pt x="723" y="745"/>
                  </a:lnTo>
                  <a:lnTo>
                    <a:pt x="727" y="752"/>
                  </a:lnTo>
                  <a:lnTo>
                    <a:pt x="727" y="752"/>
                  </a:lnTo>
                  <a:lnTo>
                    <a:pt x="732" y="750"/>
                  </a:lnTo>
                  <a:lnTo>
                    <a:pt x="737" y="747"/>
                  </a:lnTo>
                  <a:lnTo>
                    <a:pt x="738" y="743"/>
                  </a:lnTo>
                  <a:lnTo>
                    <a:pt x="739" y="738"/>
                  </a:lnTo>
                  <a:lnTo>
                    <a:pt x="742" y="729"/>
                  </a:lnTo>
                  <a:lnTo>
                    <a:pt x="744" y="724"/>
                  </a:lnTo>
                  <a:lnTo>
                    <a:pt x="746" y="722"/>
                  </a:lnTo>
                  <a:lnTo>
                    <a:pt x="746" y="722"/>
                  </a:lnTo>
                  <a:lnTo>
                    <a:pt x="731" y="695"/>
                  </a:lnTo>
                  <a:lnTo>
                    <a:pt x="717" y="667"/>
                  </a:lnTo>
                  <a:lnTo>
                    <a:pt x="692" y="606"/>
                  </a:lnTo>
                  <a:lnTo>
                    <a:pt x="692" y="606"/>
                  </a:lnTo>
                  <a:lnTo>
                    <a:pt x="688" y="615"/>
                  </a:lnTo>
                  <a:lnTo>
                    <a:pt x="682" y="620"/>
                  </a:lnTo>
                  <a:lnTo>
                    <a:pt x="676" y="625"/>
                  </a:lnTo>
                  <a:lnTo>
                    <a:pt x="668" y="629"/>
                  </a:lnTo>
                  <a:lnTo>
                    <a:pt x="668" y="629"/>
                  </a:lnTo>
                  <a:close/>
                  <a:moveTo>
                    <a:pt x="1168" y="664"/>
                  </a:moveTo>
                  <a:lnTo>
                    <a:pt x="1168" y="664"/>
                  </a:lnTo>
                  <a:lnTo>
                    <a:pt x="1159" y="677"/>
                  </a:lnTo>
                  <a:lnTo>
                    <a:pt x="1151" y="691"/>
                  </a:lnTo>
                  <a:lnTo>
                    <a:pt x="1131" y="715"/>
                  </a:lnTo>
                  <a:lnTo>
                    <a:pt x="1092" y="762"/>
                  </a:lnTo>
                  <a:lnTo>
                    <a:pt x="1092" y="762"/>
                  </a:lnTo>
                  <a:lnTo>
                    <a:pt x="1100" y="792"/>
                  </a:lnTo>
                  <a:lnTo>
                    <a:pt x="1107" y="821"/>
                  </a:lnTo>
                  <a:lnTo>
                    <a:pt x="1107" y="821"/>
                  </a:lnTo>
                  <a:lnTo>
                    <a:pt x="1118" y="818"/>
                  </a:lnTo>
                  <a:lnTo>
                    <a:pt x="1127" y="813"/>
                  </a:lnTo>
                  <a:lnTo>
                    <a:pt x="1134" y="807"/>
                  </a:lnTo>
                  <a:lnTo>
                    <a:pt x="1141" y="799"/>
                  </a:lnTo>
                  <a:lnTo>
                    <a:pt x="1151" y="783"/>
                  </a:lnTo>
                  <a:lnTo>
                    <a:pt x="1158" y="775"/>
                  </a:lnTo>
                  <a:lnTo>
                    <a:pt x="1163" y="768"/>
                  </a:lnTo>
                  <a:lnTo>
                    <a:pt x="1163" y="768"/>
                  </a:lnTo>
                  <a:lnTo>
                    <a:pt x="1168" y="775"/>
                  </a:lnTo>
                  <a:lnTo>
                    <a:pt x="1170" y="782"/>
                  </a:lnTo>
                  <a:lnTo>
                    <a:pt x="1176" y="799"/>
                  </a:lnTo>
                  <a:lnTo>
                    <a:pt x="1179" y="817"/>
                  </a:lnTo>
                  <a:lnTo>
                    <a:pt x="1182" y="825"/>
                  </a:lnTo>
                  <a:lnTo>
                    <a:pt x="1184" y="832"/>
                  </a:lnTo>
                  <a:lnTo>
                    <a:pt x="1184" y="832"/>
                  </a:lnTo>
                  <a:lnTo>
                    <a:pt x="1194" y="820"/>
                  </a:lnTo>
                  <a:lnTo>
                    <a:pt x="1203" y="804"/>
                  </a:lnTo>
                  <a:lnTo>
                    <a:pt x="1208" y="789"/>
                  </a:lnTo>
                  <a:lnTo>
                    <a:pt x="1213" y="774"/>
                  </a:lnTo>
                  <a:lnTo>
                    <a:pt x="1213" y="774"/>
                  </a:lnTo>
                  <a:lnTo>
                    <a:pt x="1213" y="765"/>
                  </a:lnTo>
                  <a:lnTo>
                    <a:pt x="1213" y="755"/>
                  </a:lnTo>
                  <a:lnTo>
                    <a:pt x="1213" y="751"/>
                  </a:lnTo>
                  <a:lnTo>
                    <a:pt x="1214" y="747"/>
                  </a:lnTo>
                  <a:lnTo>
                    <a:pt x="1217" y="744"/>
                  </a:lnTo>
                  <a:lnTo>
                    <a:pt x="1220" y="741"/>
                  </a:lnTo>
                  <a:lnTo>
                    <a:pt x="1220" y="741"/>
                  </a:lnTo>
                  <a:lnTo>
                    <a:pt x="1227" y="745"/>
                  </a:lnTo>
                  <a:lnTo>
                    <a:pt x="1231" y="752"/>
                  </a:lnTo>
                  <a:lnTo>
                    <a:pt x="1234" y="759"/>
                  </a:lnTo>
                  <a:lnTo>
                    <a:pt x="1235" y="768"/>
                  </a:lnTo>
                  <a:lnTo>
                    <a:pt x="1238" y="783"/>
                  </a:lnTo>
                  <a:lnTo>
                    <a:pt x="1242" y="799"/>
                  </a:lnTo>
                  <a:lnTo>
                    <a:pt x="1242" y="799"/>
                  </a:lnTo>
                  <a:lnTo>
                    <a:pt x="1243" y="806"/>
                  </a:lnTo>
                  <a:lnTo>
                    <a:pt x="1248" y="813"/>
                  </a:lnTo>
                  <a:lnTo>
                    <a:pt x="1252" y="820"/>
                  </a:lnTo>
                  <a:lnTo>
                    <a:pt x="1257" y="824"/>
                  </a:lnTo>
                  <a:lnTo>
                    <a:pt x="1257" y="824"/>
                  </a:lnTo>
                  <a:lnTo>
                    <a:pt x="1260" y="824"/>
                  </a:lnTo>
                  <a:lnTo>
                    <a:pt x="1263" y="821"/>
                  </a:lnTo>
                  <a:lnTo>
                    <a:pt x="1267" y="816"/>
                  </a:lnTo>
                  <a:lnTo>
                    <a:pt x="1270" y="810"/>
                  </a:lnTo>
                  <a:lnTo>
                    <a:pt x="1273" y="809"/>
                  </a:lnTo>
                  <a:lnTo>
                    <a:pt x="1274" y="809"/>
                  </a:lnTo>
                  <a:lnTo>
                    <a:pt x="1274" y="809"/>
                  </a:lnTo>
                  <a:lnTo>
                    <a:pt x="1264" y="772"/>
                  </a:lnTo>
                  <a:lnTo>
                    <a:pt x="1255" y="738"/>
                  </a:lnTo>
                  <a:lnTo>
                    <a:pt x="1246" y="705"/>
                  </a:lnTo>
                  <a:lnTo>
                    <a:pt x="1238" y="667"/>
                  </a:lnTo>
                  <a:lnTo>
                    <a:pt x="1238" y="667"/>
                  </a:lnTo>
                  <a:lnTo>
                    <a:pt x="1232" y="667"/>
                  </a:lnTo>
                  <a:lnTo>
                    <a:pt x="1228" y="667"/>
                  </a:lnTo>
                  <a:lnTo>
                    <a:pt x="1225" y="664"/>
                  </a:lnTo>
                  <a:lnTo>
                    <a:pt x="1222" y="663"/>
                  </a:lnTo>
                  <a:lnTo>
                    <a:pt x="1213" y="651"/>
                  </a:lnTo>
                  <a:lnTo>
                    <a:pt x="1213" y="651"/>
                  </a:lnTo>
                  <a:lnTo>
                    <a:pt x="1208" y="658"/>
                  </a:lnTo>
                  <a:lnTo>
                    <a:pt x="1204" y="665"/>
                  </a:lnTo>
                  <a:lnTo>
                    <a:pt x="1197" y="671"/>
                  </a:lnTo>
                  <a:lnTo>
                    <a:pt x="1190" y="677"/>
                  </a:lnTo>
                  <a:lnTo>
                    <a:pt x="1183" y="679"/>
                  </a:lnTo>
                  <a:lnTo>
                    <a:pt x="1180" y="679"/>
                  </a:lnTo>
                  <a:lnTo>
                    <a:pt x="1177" y="678"/>
                  </a:lnTo>
                  <a:lnTo>
                    <a:pt x="1175" y="677"/>
                  </a:lnTo>
                  <a:lnTo>
                    <a:pt x="1172" y="674"/>
                  </a:lnTo>
                  <a:lnTo>
                    <a:pt x="1169" y="668"/>
                  </a:lnTo>
                  <a:lnTo>
                    <a:pt x="1168" y="664"/>
                  </a:lnTo>
                  <a:lnTo>
                    <a:pt x="1168" y="664"/>
                  </a:lnTo>
                  <a:close/>
                  <a:moveTo>
                    <a:pt x="1037" y="747"/>
                  </a:moveTo>
                  <a:lnTo>
                    <a:pt x="1037" y="747"/>
                  </a:lnTo>
                  <a:lnTo>
                    <a:pt x="1043" y="737"/>
                  </a:lnTo>
                  <a:lnTo>
                    <a:pt x="1048" y="729"/>
                  </a:lnTo>
                  <a:lnTo>
                    <a:pt x="1053" y="726"/>
                  </a:lnTo>
                  <a:lnTo>
                    <a:pt x="1057" y="723"/>
                  </a:lnTo>
                  <a:lnTo>
                    <a:pt x="1062" y="720"/>
                  </a:lnTo>
                  <a:lnTo>
                    <a:pt x="1068" y="720"/>
                  </a:lnTo>
                  <a:lnTo>
                    <a:pt x="1068" y="720"/>
                  </a:lnTo>
                  <a:lnTo>
                    <a:pt x="1065" y="716"/>
                  </a:lnTo>
                  <a:lnTo>
                    <a:pt x="1064" y="713"/>
                  </a:lnTo>
                  <a:lnTo>
                    <a:pt x="1061" y="703"/>
                  </a:lnTo>
                  <a:lnTo>
                    <a:pt x="1058" y="692"/>
                  </a:lnTo>
                  <a:lnTo>
                    <a:pt x="1055" y="688"/>
                  </a:lnTo>
                  <a:lnTo>
                    <a:pt x="1053" y="685"/>
                  </a:lnTo>
                  <a:lnTo>
                    <a:pt x="1053" y="685"/>
                  </a:lnTo>
                  <a:lnTo>
                    <a:pt x="1050" y="685"/>
                  </a:lnTo>
                  <a:lnTo>
                    <a:pt x="1045" y="686"/>
                  </a:lnTo>
                  <a:lnTo>
                    <a:pt x="1037" y="693"/>
                  </a:lnTo>
                  <a:lnTo>
                    <a:pt x="1030" y="702"/>
                  </a:lnTo>
                  <a:lnTo>
                    <a:pt x="1024" y="712"/>
                  </a:lnTo>
                  <a:lnTo>
                    <a:pt x="1022" y="723"/>
                  </a:lnTo>
                  <a:lnTo>
                    <a:pt x="1022" y="729"/>
                  </a:lnTo>
                  <a:lnTo>
                    <a:pt x="1023" y="733"/>
                  </a:lnTo>
                  <a:lnTo>
                    <a:pt x="1024" y="737"/>
                  </a:lnTo>
                  <a:lnTo>
                    <a:pt x="1027" y="741"/>
                  </a:lnTo>
                  <a:lnTo>
                    <a:pt x="1031" y="744"/>
                  </a:lnTo>
                  <a:lnTo>
                    <a:pt x="1037" y="747"/>
                  </a:lnTo>
                  <a:lnTo>
                    <a:pt x="1037" y="747"/>
                  </a:lnTo>
                  <a:close/>
                  <a:moveTo>
                    <a:pt x="779" y="758"/>
                  </a:moveTo>
                  <a:lnTo>
                    <a:pt x="779" y="758"/>
                  </a:lnTo>
                  <a:lnTo>
                    <a:pt x="786" y="755"/>
                  </a:lnTo>
                  <a:lnTo>
                    <a:pt x="791" y="754"/>
                  </a:lnTo>
                  <a:lnTo>
                    <a:pt x="797" y="755"/>
                  </a:lnTo>
                  <a:lnTo>
                    <a:pt x="801" y="759"/>
                  </a:lnTo>
                  <a:lnTo>
                    <a:pt x="811" y="766"/>
                  </a:lnTo>
                  <a:lnTo>
                    <a:pt x="815" y="769"/>
                  </a:lnTo>
                  <a:lnTo>
                    <a:pt x="822" y="771"/>
                  </a:lnTo>
                  <a:lnTo>
                    <a:pt x="822" y="771"/>
                  </a:lnTo>
                  <a:lnTo>
                    <a:pt x="824" y="766"/>
                  </a:lnTo>
                  <a:lnTo>
                    <a:pt x="826" y="762"/>
                  </a:lnTo>
                  <a:lnTo>
                    <a:pt x="828" y="754"/>
                  </a:lnTo>
                  <a:lnTo>
                    <a:pt x="828" y="744"/>
                  </a:lnTo>
                  <a:lnTo>
                    <a:pt x="825" y="734"/>
                  </a:lnTo>
                  <a:lnTo>
                    <a:pt x="821" y="724"/>
                  </a:lnTo>
                  <a:lnTo>
                    <a:pt x="817" y="716"/>
                  </a:lnTo>
                  <a:lnTo>
                    <a:pt x="811" y="709"/>
                  </a:lnTo>
                  <a:lnTo>
                    <a:pt x="804" y="705"/>
                  </a:lnTo>
                  <a:lnTo>
                    <a:pt x="804" y="705"/>
                  </a:lnTo>
                  <a:lnTo>
                    <a:pt x="798" y="719"/>
                  </a:lnTo>
                  <a:lnTo>
                    <a:pt x="791" y="731"/>
                  </a:lnTo>
                  <a:lnTo>
                    <a:pt x="784" y="744"/>
                  </a:lnTo>
                  <a:lnTo>
                    <a:pt x="779" y="758"/>
                  </a:lnTo>
                  <a:lnTo>
                    <a:pt x="779" y="758"/>
                  </a:lnTo>
                  <a:close/>
                  <a:moveTo>
                    <a:pt x="626" y="781"/>
                  </a:moveTo>
                  <a:lnTo>
                    <a:pt x="626" y="781"/>
                  </a:lnTo>
                  <a:lnTo>
                    <a:pt x="629" y="781"/>
                  </a:lnTo>
                  <a:lnTo>
                    <a:pt x="629" y="782"/>
                  </a:lnTo>
                  <a:lnTo>
                    <a:pt x="630" y="785"/>
                  </a:lnTo>
                  <a:lnTo>
                    <a:pt x="631" y="788"/>
                  </a:lnTo>
                  <a:lnTo>
                    <a:pt x="631" y="788"/>
                  </a:lnTo>
                  <a:lnTo>
                    <a:pt x="630" y="813"/>
                  </a:lnTo>
                  <a:lnTo>
                    <a:pt x="630" y="837"/>
                  </a:lnTo>
                  <a:lnTo>
                    <a:pt x="631" y="883"/>
                  </a:lnTo>
                  <a:lnTo>
                    <a:pt x="634" y="927"/>
                  </a:lnTo>
                  <a:lnTo>
                    <a:pt x="636" y="948"/>
                  </a:lnTo>
                  <a:lnTo>
                    <a:pt x="636" y="969"/>
                  </a:lnTo>
                  <a:lnTo>
                    <a:pt x="636" y="969"/>
                  </a:lnTo>
                  <a:lnTo>
                    <a:pt x="634" y="1088"/>
                  </a:lnTo>
                  <a:lnTo>
                    <a:pt x="634" y="1146"/>
                  </a:lnTo>
                  <a:lnTo>
                    <a:pt x="636" y="1202"/>
                  </a:lnTo>
                  <a:lnTo>
                    <a:pt x="636" y="1202"/>
                  </a:lnTo>
                  <a:lnTo>
                    <a:pt x="640" y="1205"/>
                  </a:lnTo>
                  <a:lnTo>
                    <a:pt x="644" y="1206"/>
                  </a:lnTo>
                  <a:lnTo>
                    <a:pt x="650" y="1207"/>
                  </a:lnTo>
                  <a:lnTo>
                    <a:pt x="655" y="1206"/>
                  </a:lnTo>
                  <a:lnTo>
                    <a:pt x="655" y="1206"/>
                  </a:lnTo>
                  <a:lnTo>
                    <a:pt x="658" y="1189"/>
                  </a:lnTo>
                  <a:lnTo>
                    <a:pt x="661" y="1171"/>
                  </a:lnTo>
                  <a:lnTo>
                    <a:pt x="665" y="1132"/>
                  </a:lnTo>
                  <a:lnTo>
                    <a:pt x="668" y="1091"/>
                  </a:lnTo>
                  <a:lnTo>
                    <a:pt x="668" y="1049"/>
                  </a:lnTo>
                  <a:lnTo>
                    <a:pt x="668" y="1049"/>
                  </a:lnTo>
                  <a:lnTo>
                    <a:pt x="669" y="1023"/>
                  </a:lnTo>
                  <a:lnTo>
                    <a:pt x="672" y="1000"/>
                  </a:lnTo>
                  <a:lnTo>
                    <a:pt x="675" y="976"/>
                  </a:lnTo>
                  <a:lnTo>
                    <a:pt x="673" y="953"/>
                  </a:lnTo>
                  <a:lnTo>
                    <a:pt x="673" y="953"/>
                  </a:lnTo>
                  <a:lnTo>
                    <a:pt x="673" y="946"/>
                  </a:lnTo>
                  <a:lnTo>
                    <a:pt x="671" y="941"/>
                  </a:lnTo>
                  <a:lnTo>
                    <a:pt x="668" y="934"/>
                  </a:lnTo>
                  <a:lnTo>
                    <a:pt x="668" y="925"/>
                  </a:lnTo>
                  <a:lnTo>
                    <a:pt x="668" y="925"/>
                  </a:lnTo>
                  <a:lnTo>
                    <a:pt x="671" y="917"/>
                  </a:lnTo>
                  <a:lnTo>
                    <a:pt x="676" y="907"/>
                  </a:lnTo>
                  <a:lnTo>
                    <a:pt x="690" y="887"/>
                  </a:lnTo>
                  <a:lnTo>
                    <a:pt x="690" y="887"/>
                  </a:lnTo>
                  <a:lnTo>
                    <a:pt x="703" y="866"/>
                  </a:lnTo>
                  <a:lnTo>
                    <a:pt x="709" y="856"/>
                  </a:lnTo>
                  <a:lnTo>
                    <a:pt x="711" y="847"/>
                  </a:lnTo>
                  <a:lnTo>
                    <a:pt x="711" y="847"/>
                  </a:lnTo>
                  <a:lnTo>
                    <a:pt x="711" y="834"/>
                  </a:lnTo>
                  <a:lnTo>
                    <a:pt x="711" y="821"/>
                  </a:lnTo>
                  <a:lnTo>
                    <a:pt x="709" y="799"/>
                  </a:lnTo>
                  <a:lnTo>
                    <a:pt x="706" y="788"/>
                  </a:lnTo>
                  <a:lnTo>
                    <a:pt x="706" y="776"/>
                  </a:lnTo>
                  <a:lnTo>
                    <a:pt x="706" y="765"/>
                  </a:lnTo>
                  <a:lnTo>
                    <a:pt x="707" y="752"/>
                  </a:lnTo>
                  <a:lnTo>
                    <a:pt x="707" y="752"/>
                  </a:lnTo>
                  <a:lnTo>
                    <a:pt x="704" y="755"/>
                  </a:lnTo>
                  <a:lnTo>
                    <a:pt x="703" y="759"/>
                  </a:lnTo>
                  <a:lnTo>
                    <a:pt x="702" y="769"/>
                  </a:lnTo>
                  <a:lnTo>
                    <a:pt x="702" y="775"/>
                  </a:lnTo>
                  <a:lnTo>
                    <a:pt x="700" y="779"/>
                  </a:lnTo>
                  <a:lnTo>
                    <a:pt x="697" y="782"/>
                  </a:lnTo>
                  <a:lnTo>
                    <a:pt x="692" y="783"/>
                  </a:lnTo>
                  <a:lnTo>
                    <a:pt x="692" y="783"/>
                  </a:lnTo>
                  <a:lnTo>
                    <a:pt x="688" y="783"/>
                  </a:lnTo>
                  <a:lnTo>
                    <a:pt x="683" y="782"/>
                  </a:lnTo>
                  <a:lnTo>
                    <a:pt x="679" y="779"/>
                  </a:lnTo>
                  <a:lnTo>
                    <a:pt x="676" y="776"/>
                  </a:lnTo>
                  <a:lnTo>
                    <a:pt x="672" y="765"/>
                  </a:lnTo>
                  <a:lnTo>
                    <a:pt x="668" y="752"/>
                  </a:lnTo>
                  <a:lnTo>
                    <a:pt x="659" y="727"/>
                  </a:lnTo>
                  <a:lnTo>
                    <a:pt x="655" y="717"/>
                  </a:lnTo>
                  <a:lnTo>
                    <a:pt x="652" y="713"/>
                  </a:lnTo>
                  <a:lnTo>
                    <a:pt x="648" y="710"/>
                  </a:lnTo>
                  <a:lnTo>
                    <a:pt x="648" y="710"/>
                  </a:lnTo>
                  <a:lnTo>
                    <a:pt x="637" y="744"/>
                  </a:lnTo>
                  <a:lnTo>
                    <a:pt x="626" y="781"/>
                  </a:lnTo>
                  <a:lnTo>
                    <a:pt x="626" y="781"/>
                  </a:lnTo>
                  <a:close/>
                  <a:moveTo>
                    <a:pt x="909" y="929"/>
                  </a:moveTo>
                  <a:lnTo>
                    <a:pt x="909" y="929"/>
                  </a:lnTo>
                  <a:lnTo>
                    <a:pt x="916" y="929"/>
                  </a:lnTo>
                  <a:lnTo>
                    <a:pt x="922" y="928"/>
                  </a:lnTo>
                  <a:lnTo>
                    <a:pt x="928" y="925"/>
                  </a:lnTo>
                  <a:lnTo>
                    <a:pt x="932" y="924"/>
                  </a:lnTo>
                  <a:lnTo>
                    <a:pt x="939" y="917"/>
                  </a:lnTo>
                  <a:lnTo>
                    <a:pt x="946" y="908"/>
                  </a:lnTo>
                  <a:lnTo>
                    <a:pt x="957" y="891"/>
                  </a:lnTo>
                  <a:lnTo>
                    <a:pt x="963" y="883"/>
                  </a:lnTo>
                  <a:lnTo>
                    <a:pt x="971" y="877"/>
                  </a:lnTo>
                  <a:lnTo>
                    <a:pt x="971" y="877"/>
                  </a:lnTo>
                  <a:lnTo>
                    <a:pt x="974" y="880"/>
                  </a:lnTo>
                  <a:lnTo>
                    <a:pt x="974" y="883"/>
                  </a:lnTo>
                  <a:lnTo>
                    <a:pt x="975" y="890"/>
                  </a:lnTo>
                  <a:lnTo>
                    <a:pt x="974" y="898"/>
                  </a:lnTo>
                  <a:lnTo>
                    <a:pt x="971" y="907"/>
                  </a:lnTo>
                  <a:lnTo>
                    <a:pt x="970" y="917"/>
                  </a:lnTo>
                  <a:lnTo>
                    <a:pt x="968" y="925"/>
                  </a:lnTo>
                  <a:lnTo>
                    <a:pt x="970" y="934"/>
                  </a:lnTo>
                  <a:lnTo>
                    <a:pt x="971" y="938"/>
                  </a:lnTo>
                  <a:lnTo>
                    <a:pt x="974" y="941"/>
                  </a:lnTo>
                  <a:lnTo>
                    <a:pt x="974" y="941"/>
                  </a:lnTo>
                  <a:lnTo>
                    <a:pt x="980" y="941"/>
                  </a:lnTo>
                  <a:lnTo>
                    <a:pt x="985" y="938"/>
                  </a:lnTo>
                  <a:lnTo>
                    <a:pt x="991" y="934"/>
                  </a:lnTo>
                  <a:lnTo>
                    <a:pt x="995" y="929"/>
                  </a:lnTo>
                  <a:lnTo>
                    <a:pt x="1003" y="917"/>
                  </a:lnTo>
                  <a:lnTo>
                    <a:pt x="1010" y="903"/>
                  </a:lnTo>
                  <a:lnTo>
                    <a:pt x="1010" y="903"/>
                  </a:lnTo>
                  <a:lnTo>
                    <a:pt x="1013" y="893"/>
                  </a:lnTo>
                  <a:lnTo>
                    <a:pt x="1015" y="884"/>
                  </a:lnTo>
                  <a:lnTo>
                    <a:pt x="1017" y="882"/>
                  </a:lnTo>
                  <a:lnTo>
                    <a:pt x="1020" y="880"/>
                  </a:lnTo>
                  <a:lnTo>
                    <a:pt x="1023" y="882"/>
                  </a:lnTo>
                  <a:lnTo>
                    <a:pt x="1027" y="884"/>
                  </a:lnTo>
                  <a:lnTo>
                    <a:pt x="1027" y="884"/>
                  </a:lnTo>
                  <a:lnTo>
                    <a:pt x="1029" y="903"/>
                  </a:lnTo>
                  <a:lnTo>
                    <a:pt x="1031" y="920"/>
                  </a:lnTo>
                  <a:lnTo>
                    <a:pt x="1038" y="936"/>
                  </a:lnTo>
                  <a:lnTo>
                    <a:pt x="1043" y="943"/>
                  </a:lnTo>
                  <a:lnTo>
                    <a:pt x="1047" y="950"/>
                  </a:lnTo>
                  <a:lnTo>
                    <a:pt x="1047" y="950"/>
                  </a:lnTo>
                  <a:lnTo>
                    <a:pt x="1053" y="946"/>
                  </a:lnTo>
                  <a:lnTo>
                    <a:pt x="1058" y="942"/>
                  </a:lnTo>
                  <a:lnTo>
                    <a:pt x="1064" y="941"/>
                  </a:lnTo>
                  <a:lnTo>
                    <a:pt x="1071" y="941"/>
                  </a:lnTo>
                  <a:lnTo>
                    <a:pt x="1071" y="941"/>
                  </a:lnTo>
                  <a:lnTo>
                    <a:pt x="1074" y="935"/>
                  </a:lnTo>
                  <a:lnTo>
                    <a:pt x="1074" y="927"/>
                  </a:lnTo>
                  <a:lnTo>
                    <a:pt x="1075" y="910"/>
                  </a:lnTo>
                  <a:lnTo>
                    <a:pt x="1075" y="901"/>
                  </a:lnTo>
                  <a:lnTo>
                    <a:pt x="1075" y="893"/>
                  </a:lnTo>
                  <a:lnTo>
                    <a:pt x="1078" y="886"/>
                  </a:lnTo>
                  <a:lnTo>
                    <a:pt x="1082" y="882"/>
                  </a:lnTo>
                  <a:lnTo>
                    <a:pt x="1082" y="882"/>
                  </a:lnTo>
                  <a:lnTo>
                    <a:pt x="1085" y="880"/>
                  </a:lnTo>
                  <a:lnTo>
                    <a:pt x="1086" y="879"/>
                  </a:lnTo>
                  <a:lnTo>
                    <a:pt x="1086" y="879"/>
                  </a:lnTo>
                  <a:lnTo>
                    <a:pt x="1093" y="887"/>
                  </a:lnTo>
                  <a:lnTo>
                    <a:pt x="1099" y="896"/>
                  </a:lnTo>
                  <a:lnTo>
                    <a:pt x="1106" y="904"/>
                  </a:lnTo>
                  <a:lnTo>
                    <a:pt x="1113" y="913"/>
                  </a:lnTo>
                  <a:lnTo>
                    <a:pt x="1113" y="913"/>
                  </a:lnTo>
                  <a:lnTo>
                    <a:pt x="1104" y="870"/>
                  </a:lnTo>
                  <a:lnTo>
                    <a:pt x="1095" y="828"/>
                  </a:lnTo>
                  <a:lnTo>
                    <a:pt x="1085" y="788"/>
                  </a:lnTo>
                  <a:lnTo>
                    <a:pt x="1072" y="748"/>
                  </a:lnTo>
                  <a:lnTo>
                    <a:pt x="1072" y="748"/>
                  </a:lnTo>
                  <a:lnTo>
                    <a:pt x="1071" y="751"/>
                  </a:lnTo>
                  <a:lnTo>
                    <a:pt x="1069" y="752"/>
                  </a:lnTo>
                  <a:lnTo>
                    <a:pt x="1067" y="752"/>
                  </a:lnTo>
                  <a:lnTo>
                    <a:pt x="1062" y="751"/>
                  </a:lnTo>
                  <a:lnTo>
                    <a:pt x="1057" y="751"/>
                  </a:lnTo>
                  <a:lnTo>
                    <a:pt x="1057" y="751"/>
                  </a:lnTo>
                  <a:lnTo>
                    <a:pt x="1051" y="757"/>
                  </a:lnTo>
                  <a:lnTo>
                    <a:pt x="1045" y="761"/>
                  </a:lnTo>
                  <a:lnTo>
                    <a:pt x="1038" y="762"/>
                  </a:lnTo>
                  <a:lnTo>
                    <a:pt x="1033" y="762"/>
                  </a:lnTo>
                  <a:lnTo>
                    <a:pt x="1026" y="759"/>
                  </a:lnTo>
                  <a:lnTo>
                    <a:pt x="1020" y="755"/>
                  </a:lnTo>
                  <a:lnTo>
                    <a:pt x="1016" y="748"/>
                  </a:lnTo>
                  <a:lnTo>
                    <a:pt x="1012" y="741"/>
                  </a:lnTo>
                  <a:lnTo>
                    <a:pt x="1012" y="741"/>
                  </a:lnTo>
                  <a:lnTo>
                    <a:pt x="1001" y="766"/>
                  </a:lnTo>
                  <a:lnTo>
                    <a:pt x="988" y="792"/>
                  </a:lnTo>
                  <a:lnTo>
                    <a:pt x="961" y="840"/>
                  </a:lnTo>
                  <a:lnTo>
                    <a:pt x="933" y="884"/>
                  </a:lnTo>
                  <a:lnTo>
                    <a:pt x="921" y="907"/>
                  </a:lnTo>
                  <a:lnTo>
                    <a:pt x="909" y="929"/>
                  </a:lnTo>
                  <a:lnTo>
                    <a:pt x="909" y="929"/>
                  </a:lnTo>
                  <a:close/>
                  <a:moveTo>
                    <a:pt x="718" y="766"/>
                  </a:moveTo>
                  <a:lnTo>
                    <a:pt x="718" y="766"/>
                  </a:lnTo>
                  <a:lnTo>
                    <a:pt x="718" y="783"/>
                  </a:lnTo>
                  <a:lnTo>
                    <a:pt x="718" y="802"/>
                  </a:lnTo>
                  <a:lnTo>
                    <a:pt x="720" y="817"/>
                  </a:lnTo>
                  <a:lnTo>
                    <a:pt x="720" y="824"/>
                  </a:lnTo>
                  <a:lnTo>
                    <a:pt x="723" y="828"/>
                  </a:lnTo>
                  <a:lnTo>
                    <a:pt x="723" y="828"/>
                  </a:lnTo>
                  <a:lnTo>
                    <a:pt x="732" y="809"/>
                  </a:lnTo>
                  <a:lnTo>
                    <a:pt x="745" y="790"/>
                  </a:lnTo>
                  <a:lnTo>
                    <a:pt x="756" y="771"/>
                  </a:lnTo>
                  <a:lnTo>
                    <a:pt x="761" y="761"/>
                  </a:lnTo>
                  <a:lnTo>
                    <a:pt x="766" y="751"/>
                  </a:lnTo>
                  <a:lnTo>
                    <a:pt x="766" y="751"/>
                  </a:lnTo>
                  <a:lnTo>
                    <a:pt x="763" y="751"/>
                  </a:lnTo>
                  <a:lnTo>
                    <a:pt x="762" y="751"/>
                  </a:lnTo>
                  <a:lnTo>
                    <a:pt x="759" y="748"/>
                  </a:lnTo>
                  <a:lnTo>
                    <a:pt x="758" y="747"/>
                  </a:lnTo>
                  <a:lnTo>
                    <a:pt x="756" y="747"/>
                  </a:lnTo>
                  <a:lnTo>
                    <a:pt x="753" y="747"/>
                  </a:lnTo>
                  <a:lnTo>
                    <a:pt x="753" y="747"/>
                  </a:lnTo>
                  <a:lnTo>
                    <a:pt x="752" y="752"/>
                  </a:lnTo>
                  <a:lnTo>
                    <a:pt x="751" y="757"/>
                  </a:lnTo>
                  <a:lnTo>
                    <a:pt x="746" y="761"/>
                  </a:lnTo>
                  <a:lnTo>
                    <a:pt x="742" y="764"/>
                  </a:lnTo>
                  <a:lnTo>
                    <a:pt x="738" y="765"/>
                  </a:lnTo>
                  <a:lnTo>
                    <a:pt x="732" y="766"/>
                  </a:lnTo>
                  <a:lnTo>
                    <a:pt x="718" y="766"/>
                  </a:lnTo>
                  <a:lnTo>
                    <a:pt x="718" y="766"/>
                  </a:lnTo>
                  <a:close/>
                  <a:moveTo>
                    <a:pt x="940" y="771"/>
                  </a:moveTo>
                  <a:lnTo>
                    <a:pt x="940" y="771"/>
                  </a:lnTo>
                  <a:lnTo>
                    <a:pt x="939" y="776"/>
                  </a:lnTo>
                  <a:lnTo>
                    <a:pt x="936" y="782"/>
                  </a:lnTo>
                  <a:lnTo>
                    <a:pt x="929" y="792"/>
                  </a:lnTo>
                  <a:lnTo>
                    <a:pt x="922" y="802"/>
                  </a:lnTo>
                  <a:lnTo>
                    <a:pt x="919" y="806"/>
                  </a:lnTo>
                  <a:lnTo>
                    <a:pt x="916" y="811"/>
                  </a:lnTo>
                  <a:lnTo>
                    <a:pt x="916" y="811"/>
                  </a:lnTo>
                  <a:lnTo>
                    <a:pt x="915" y="820"/>
                  </a:lnTo>
                  <a:lnTo>
                    <a:pt x="914" y="830"/>
                  </a:lnTo>
                  <a:lnTo>
                    <a:pt x="914" y="848"/>
                  </a:lnTo>
                  <a:lnTo>
                    <a:pt x="914" y="868"/>
                  </a:lnTo>
                  <a:lnTo>
                    <a:pt x="914" y="884"/>
                  </a:lnTo>
                  <a:lnTo>
                    <a:pt x="914" y="884"/>
                  </a:lnTo>
                  <a:lnTo>
                    <a:pt x="929" y="862"/>
                  </a:lnTo>
                  <a:lnTo>
                    <a:pt x="944" y="838"/>
                  </a:lnTo>
                  <a:lnTo>
                    <a:pt x="974" y="788"/>
                  </a:lnTo>
                  <a:lnTo>
                    <a:pt x="974" y="788"/>
                  </a:lnTo>
                  <a:lnTo>
                    <a:pt x="967" y="785"/>
                  </a:lnTo>
                  <a:lnTo>
                    <a:pt x="963" y="779"/>
                  </a:lnTo>
                  <a:lnTo>
                    <a:pt x="958" y="774"/>
                  </a:lnTo>
                  <a:lnTo>
                    <a:pt x="956" y="768"/>
                  </a:lnTo>
                  <a:lnTo>
                    <a:pt x="953" y="761"/>
                  </a:lnTo>
                  <a:lnTo>
                    <a:pt x="949" y="755"/>
                  </a:lnTo>
                  <a:lnTo>
                    <a:pt x="944" y="750"/>
                  </a:lnTo>
                  <a:lnTo>
                    <a:pt x="939" y="747"/>
                  </a:lnTo>
                  <a:lnTo>
                    <a:pt x="939" y="747"/>
                  </a:lnTo>
                  <a:lnTo>
                    <a:pt x="939" y="754"/>
                  </a:lnTo>
                  <a:lnTo>
                    <a:pt x="939" y="759"/>
                  </a:lnTo>
                  <a:lnTo>
                    <a:pt x="940" y="764"/>
                  </a:lnTo>
                  <a:lnTo>
                    <a:pt x="940" y="771"/>
                  </a:lnTo>
                  <a:lnTo>
                    <a:pt x="940" y="771"/>
                  </a:lnTo>
                  <a:close/>
                  <a:moveTo>
                    <a:pt x="898" y="797"/>
                  </a:moveTo>
                  <a:lnTo>
                    <a:pt x="898" y="797"/>
                  </a:lnTo>
                  <a:lnTo>
                    <a:pt x="895" y="795"/>
                  </a:lnTo>
                  <a:lnTo>
                    <a:pt x="890" y="788"/>
                  </a:lnTo>
                  <a:lnTo>
                    <a:pt x="884" y="778"/>
                  </a:lnTo>
                  <a:lnTo>
                    <a:pt x="883" y="772"/>
                  </a:lnTo>
                  <a:lnTo>
                    <a:pt x="883" y="766"/>
                  </a:lnTo>
                  <a:lnTo>
                    <a:pt x="883" y="766"/>
                  </a:lnTo>
                  <a:lnTo>
                    <a:pt x="874" y="769"/>
                  </a:lnTo>
                  <a:lnTo>
                    <a:pt x="867" y="772"/>
                  </a:lnTo>
                  <a:lnTo>
                    <a:pt x="853" y="781"/>
                  </a:lnTo>
                  <a:lnTo>
                    <a:pt x="853" y="781"/>
                  </a:lnTo>
                  <a:lnTo>
                    <a:pt x="862" y="807"/>
                  </a:lnTo>
                  <a:lnTo>
                    <a:pt x="871" y="834"/>
                  </a:lnTo>
                  <a:lnTo>
                    <a:pt x="883" y="859"/>
                  </a:lnTo>
                  <a:lnTo>
                    <a:pt x="895" y="883"/>
                  </a:lnTo>
                  <a:lnTo>
                    <a:pt x="895" y="883"/>
                  </a:lnTo>
                  <a:lnTo>
                    <a:pt x="898" y="858"/>
                  </a:lnTo>
                  <a:lnTo>
                    <a:pt x="902" y="834"/>
                  </a:lnTo>
                  <a:lnTo>
                    <a:pt x="904" y="823"/>
                  </a:lnTo>
                  <a:lnTo>
                    <a:pt x="904" y="813"/>
                  </a:lnTo>
                  <a:lnTo>
                    <a:pt x="901" y="804"/>
                  </a:lnTo>
                  <a:lnTo>
                    <a:pt x="898" y="797"/>
                  </a:lnTo>
                  <a:lnTo>
                    <a:pt x="898" y="797"/>
                  </a:lnTo>
                  <a:close/>
                  <a:moveTo>
                    <a:pt x="721" y="859"/>
                  </a:moveTo>
                  <a:lnTo>
                    <a:pt x="721" y="859"/>
                  </a:lnTo>
                  <a:lnTo>
                    <a:pt x="723" y="861"/>
                  </a:lnTo>
                  <a:lnTo>
                    <a:pt x="723" y="862"/>
                  </a:lnTo>
                  <a:lnTo>
                    <a:pt x="723" y="866"/>
                  </a:lnTo>
                  <a:lnTo>
                    <a:pt x="723" y="870"/>
                  </a:lnTo>
                  <a:lnTo>
                    <a:pt x="723" y="875"/>
                  </a:lnTo>
                  <a:lnTo>
                    <a:pt x="723" y="875"/>
                  </a:lnTo>
                  <a:lnTo>
                    <a:pt x="716" y="879"/>
                  </a:lnTo>
                  <a:lnTo>
                    <a:pt x="710" y="883"/>
                  </a:lnTo>
                  <a:lnTo>
                    <a:pt x="704" y="889"/>
                  </a:lnTo>
                  <a:lnTo>
                    <a:pt x="702" y="896"/>
                  </a:lnTo>
                  <a:lnTo>
                    <a:pt x="695" y="911"/>
                  </a:lnTo>
                  <a:lnTo>
                    <a:pt x="690" y="917"/>
                  </a:lnTo>
                  <a:lnTo>
                    <a:pt x="686" y="924"/>
                  </a:lnTo>
                  <a:lnTo>
                    <a:pt x="686" y="924"/>
                  </a:lnTo>
                  <a:lnTo>
                    <a:pt x="693" y="921"/>
                  </a:lnTo>
                  <a:lnTo>
                    <a:pt x="702" y="918"/>
                  </a:lnTo>
                  <a:lnTo>
                    <a:pt x="702" y="918"/>
                  </a:lnTo>
                  <a:lnTo>
                    <a:pt x="717" y="904"/>
                  </a:lnTo>
                  <a:lnTo>
                    <a:pt x="717" y="904"/>
                  </a:lnTo>
                  <a:lnTo>
                    <a:pt x="720" y="897"/>
                  </a:lnTo>
                  <a:lnTo>
                    <a:pt x="721" y="890"/>
                  </a:lnTo>
                  <a:lnTo>
                    <a:pt x="723" y="887"/>
                  </a:lnTo>
                  <a:lnTo>
                    <a:pt x="724" y="884"/>
                  </a:lnTo>
                  <a:lnTo>
                    <a:pt x="727" y="883"/>
                  </a:lnTo>
                  <a:lnTo>
                    <a:pt x="731" y="883"/>
                  </a:lnTo>
                  <a:lnTo>
                    <a:pt x="731" y="883"/>
                  </a:lnTo>
                  <a:lnTo>
                    <a:pt x="734" y="883"/>
                  </a:lnTo>
                  <a:lnTo>
                    <a:pt x="735" y="884"/>
                  </a:lnTo>
                  <a:lnTo>
                    <a:pt x="738" y="890"/>
                  </a:lnTo>
                  <a:lnTo>
                    <a:pt x="739" y="898"/>
                  </a:lnTo>
                  <a:lnTo>
                    <a:pt x="739" y="908"/>
                  </a:lnTo>
                  <a:lnTo>
                    <a:pt x="739" y="929"/>
                  </a:lnTo>
                  <a:lnTo>
                    <a:pt x="741" y="939"/>
                  </a:lnTo>
                  <a:lnTo>
                    <a:pt x="744" y="948"/>
                  </a:lnTo>
                  <a:lnTo>
                    <a:pt x="744" y="948"/>
                  </a:lnTo>
                  <a:lnTo>
                    <a:pt x="751" y="943"/>
                  </a:lnTo>
                  <a:lnTo>
                    <a:pt x="758" y="939"/>
                  </a:lnTo>
                  <a:lnTo>
                    <a:pt x="762" y="932"/>
                  </a:lnTo>
                  <a:lnTo>
                    <a:pt x="768" y="925"/>
                  </a:lnTo>
                  <a:lnTo>
                    <a:pt x="770" y="915"/>
                  </a:lnTo>
                  <a:lnTo>
                    <a:pt x="775" y="907"/>
                  </a:lnTo>
                  <a:lnTo>
                    <a:pt x="779" y="887"/>
                  </a:lnTo>
                  <a:lnTo>
                    <a:pt x="779" y="887"/>
                  </a:lnTo>
                  <a:lnTo>
                    <a:pt x="794" y="882"/>
                  </a:lnTo>
                  <a:lnTo>
                    <a:pt x="794" y="882"/>
                  </a:lnTo>
                  <a:lnTo>
                    <a:pt x="803" y="901"/>
                  </a:lnTo>
                  <a:lnTo>
                    <a:pt x="810" y="922"/>
                  </a:lnTo>
                  <a:lnTo>
                    <a:pt x="814" y="931"/>
                  </a:lnTo>
                  <a:lnTo>
                    <a:pt x="819" y="939"/>
                  </a:lnTo>
                  <a:lnTo>
                    <a:pt x="826" y="946"/>
                  </a:lnTo>
                  <a:lnTo>
                    <a:pt x="835" y="950"/>
                  </a:lnTo>
                  <a:lnTo>
                    <a:pt x="835" y="950"/>
                  </a:lnTo>
                  <a:lnTo>
                    <a:pt x="839" y="942"/>
                  </a:lnTo>
                  <a:lnTo>
                    <a:pt x="846" y="932"/>
                  </a:lnTo>
                  <a:lnTo>
                    <a:pt x="850" y="929"/>
                  </a:lnTo>
                  <a:lnTo>
                    <a:pt x="855" y="928"/>
                  </a:lnTo>
                  <a:lnTo>
                    <a:pt x="859" y="929"/>
                  </a:lnTo>
                  <a:lnTo>
                    <a:pt x="863" y="934"/>
                  </a:lnTo>
                  <a:lnTo>
                    <a:pt x="863" y="934"/>
                  </a:lnTo>
                  <a:lnTo>
                    <a:pt x="862" y="938"/>
                  </a:lnTo>
                  <a:lnTo>
                    <a:pt x="863" y="942"/>
                  </a:lnTo>
                  <a:lnTo>
                    <a:pt x="864" y="950"/>
                  </a:lnTo>
                  <a:lnTo>
                    <a:pt x="864" y="950"/>
                  </a:lnTo>
                  <a:lnTo>
                    <a:pt x="870" y="948"/>
                  </a:lnTo>
                  <a:lnTo>
                    <a:pt x="873" y="943"/>
                  </a:lnTo>
                  <a:lnTo>
                    <a:pt x="876" y="938"/>
                  </a:lnTo>
                  <a:lnTo>
                    <a:pt x="878" y="932"/>
                  </a:lnTo>
                  <a:lnTo>
                    <a:pt x="883" y="920"/>
                  </a:lnTo>
                  <a:lnTo>
                    <a:pt x="884" y="913"/>
                  </a:lnTo>
                  <a:lnTo>
                    <a:pt x="888" y="908"/>
                  </a:lnTo>
                  <a:lnTo>
                    <a:pt x="888" y="908"/>
                  </a:lnTo>
                  <a:lnTo>
                    <a:pt x="870" y="863"/>
                  </a:lnTo>
                  <a:lnTo>
                    <a:pt x="860" y="842"/>
                  </a:lnTo>
                  <a:lnTo>
                    <a:pt x="849" y="823"/>
                  </a:lnTo>
                  <a:lnTo>
                    <a:pt x="849" y="823"/>
                  </a:lnTo>
                  <a:lnTo>
                    <a:pt x="849" y="817"/>
                  </a:lnTo>
                  <a:lnTo>
                    <a:pt x="848" y="811"/>
                  </a:lnTo>
                  <a:lnTo>
                    <a:pt x="845" y="800"/>
                  </a:lnTo>
                  <a:lnTo>
                    <a:pt x="838" y="789"/>
                  </a:lnTo>
                  <a:lnTo>
                    <a:pt x="832" y="781"/>
                  </a:lnTo>
                  <a:lnTo>
                    <a:pt x="832" y="781"/>
                  </a:lnTo>
                  <a:lnTo>
                    <a:pt x="826" y="785"/>
                  </a:lnTo>
                  <a:lnTo>
                    <a:pt x="822" y="788"/>
                  </a:lnTo>
                  <a:lnTo>
                    <a:pt x="815" y="788"/>
                  </a:lnTo>
                  <a:lnTo>
                    <a:pt x="810" y="786"/>
                  </a:lnTo>
                  <a:lnTo>
                    <a:pt x="804" y="782"/>
                  </a:lnTo>
                  <a:lnTo>
                    <a:pt x="798" y="778"/>
                  </a:lnTo>
                  <a:lnTo>
                    <a:pt x="791" y="771"/>
                  </a:lnTo>
                  <a:lnTo>
                    <a:pt x="791" y="771"/>
                  </a:lnTo>
                  <a:lnTo>
                    <a:pt x="786" y="772"/>
                  </a:lnTo>
                  <a:lnTo>
                    <a:pt x="780" y="772"/>
                  </a:lnTo>
                  <a:lnTo>
                    <a:pt x="775" y="771"/>
                  </a:lnTo>
                  <a:lnTo>
                    <a:pt x="772" y="768"/>
                  </a:lnTo>
                  <a:lnTo>
                    <a:pt x="772" y="768"/>
                  </a:lnTo>
                  <a:lnTo>
                    <a:pt x="746" y="814"/>
                  </a:lnTo>
                  <a:lnTo>
                    <a:pt x="721" y="859"/>
                  </a:lnTo>
                  <a:lnTo>
                    <a:pt x="721" y="859"/>
                  </a:lnTo>
                  <a:close/>
                  <a:moveTo>
                    <a:pt x="585" y="776"/>
                  </a:moveTo>
                  <a:lnTo>
                    <a:pt x="585" y="776"/>
                  </a:lnTo>
                  <a:lnTo>
                    <a:pt x="581" y="778"/>
                  </a:lnTo>
                  <a:lnTo>
                    <a:pt x="578" y="776"/>
                  </a:lnTo>
                  <a:lnTo>
                    <a:pt x="577" y="775"/>
                  </a:lnTo>
                  <a:lnTo>
                    <a:pt x="574" y="776"/>
                  </a:lnTo>
                  <a:lnTo>
                    <a:pt x="574" y="776"/>
                  </a:lnTo>
                  <a:lnTo>
                    <a:pt x="571" y="776"/>
                  </a:lnTo>
                  <a:lnTo>
                    <a:pt x="571" y="778"/>
                  </a:lnTo>
                  <a:lnTo>
                    <a:pt x="571" y="778"/>
                  </a:lnTo>
                  <a:lnTo>
                    <a:pt x="568" y="790"/>
                  </a:lnTo>
                  <a:lnTo>
                    <a:pt x="567" y="802"/>
                  </a:lnTo>
                  <a:lnTo>
                    <a:pt x="565" y="828"/>
                  </a:lnTo>
                  <a:lnTo>
                    <a:pt x="567" y="855"/>
                  </a:lnTo>
                  <a:lnTo>
                    <a:pt x="567" y="883"/>
                  </a:lnTo>
                  <a:lnTo>
                    <a:pt x="567" y="883"/>
                  </a:lnTo>
                  <a:lnTo>
                    <a:pt x="568" y="960"/>
                  </a:lnTo>
                  <a:lnTo>
                    <a:pt x="568" y="1037"/>
                  </a:lnTo>
                  <a:lnTo>
                    <a:pt x="570" y="1112"/>
                  </a:lnTo>
                  <a:lnTo>
                    <a:pt x="570" y="1176"/>
                  </a:lnTo>
                  <a:lnTo>
                    <a:pt x="570" y="1176"/>
                  </a:lnTo>
                  <a:lnTo>
                    <a:pt x="595" y="1188"/>
                  </a:lnTo>
                  <a:lnTo>
                    <a:pt x="620" y="1199"/>
                  </a:lnTo>
                  <a:lnTo>
                    <a:pt x="620" y="1199"/>
                  </a:lnTo>
                  <a:lnTo>
                    <a:pt x="622" y="1102"/>
                  </a:lnTo>
                  <a:lnTo>
                    <a:pt x="622" y="998"/>
                  </a:lnTo>
                  <a:lnTo>
                    <a:pt x="620" y="896"/>
                  </a:lnTo>
                  <a:lnTo>
                    <a:pt x="619" y="847"/>
                  </a:lnTo>
                  <a:lnTo>
                    <a:pt x="616" y="802"/>
                  </a:lnTo>
                  <a:lnTo>
                    <a:pt x="616" y="802"/>
                  </a:lnTo>
                  <a:lnTo>
                    <a:pt x="606" y="799"/>
                  </a:lnTo>
                  <a:lnTo>
                    <a:pt x="598" y="793"/>
                  </a:lnTo>
                  <a:lnTo>
                    <a:pt x="591" y="786"/>
                  </a:lnTo>
                  <a:lnTo>
                    <a:pt x="585" y="776"/>
                  </a:lnTo>
                  <a:lnTo>
                    <a:pt x="585" y="776"/>
                  </a:lnTo>
                  <a:close/>
                  <a:moveTo>
                    <a:pt x="1141" y="1183"/>
                  </a:moveTo>
                  <a:lnTo>
                    <a:pt x="1141" y="1183"/>
                  </a:lnTo>
                  <a:lnTo>
                    <a:pt x="1147" y="1157"/>
                  </a:lnTo>
                  <a:lnTo>
                    <a:pt x="1154" y="1130"/>
                  </a:lnTo>
                  <a:lnTo>
                    <a:pt x="1159" y="1103"/>
                  </a:lnTo>
                  <a:lnTo>
                    <a:pt x="1166" y="1075"/>
                  </a:lnTo>
                  <a:lnTo>
                    <a:pt x="1166" y="1075"/>
                  </a:lnTo>
                  <a:lnTo>
                    <a:pt x="1176" y="1018"/>
                  </a:lnTo>
                  <a:lnTo>
                    <a:pt x="1182" y="990"/>
                  </a:lnTo>
                  <a:lnTo>
                    <a:pt x="1187" y="963"/>
                  </a:lnTo>
                  <a:lnTo>
                    <a:pt x="1187" y="963"/>
                  </a:lnTo>
                  <a:lnTo>
                    <a:pt x="1191" y="953"/>
                  </a:lnTo>
                  <a:lnTo>
                    <a:pt x="1193" y="948"/>
                  </a:lnTo>
                  <a:lnTo>
                    <a:pt x="1194" y="943"/>
                  </a:lnTo>
                  <a:lnTo>
                    <a:pt x="1194" y="943"/>
                  </a:lnTo>
                  <a:lnTo>
                    <a:pt x="1197" y="927"/>
                  </a:lnTo>
                  <a:lnTo>
                    <a:pt x="1199" y="911"/>
                  </a:lnTo>
                  <a:lnTo>
                    <a:pt x="1200" y="894"/>
                  </a:lnTo>
                  <a:lnTo>
                    <a:pt x="1203" y="877"/>
                  </a:lnTo>
                  <a:lnTo>
                    <a:pt x="1203" y="877"/>
                  </a:lnTo>
                  <a:lnTo>
                    <a:pt x="1208" y="842"/>
                  </a:lnTo>
                  <a:lnTo>
                    <a:pt x="1213" y="824"/>
                  </a:lnTo>
                  <a:lnTo>
                    <a:pt x="1218" y="807"/>
                  </a:lnTo>
                  <a:lnTo>
                    <a:pt x="1218" y="807"/>
                  </a:lnTo>
                  <a:lnTo>
                    <a:pt x="1218" y="804"/>
                  </a:lnTo>
                  <a:lnTo>
                    <a:pt x="1218" y="802"/>
                  </a:lnTo>
                  <a:lnTo>
                    <a:pt x="1217" y="802"/>
                  </a:lnTo>
                  <a:lnTo>
                    <a:pt x="1217" y="806"/>
                  </a:lnTo>
                  <a:lnTo>
                    <a:pt x="1217" y="806"/>
                  </a:lnTo>
                  <a:lnTo>
                    <a:pt x="1211" y="818"/>
                  </a:lnTo>
                  <a:lnTo>
                    <a:pt x="1206" y="832"/>
                  </a:lnTo>
                  <a:lnTo>
                    <a:pt x="1203" y="840"/>
                  </a:lnTo>
                  <a:lnTo>
                    <a:pt x="1199" y="845"/>
                  </a:lnTo>
                  <a:lnTo>
                    <a:pt x="1193" y="851"/>
                  </a:lnTo>
                  <a:lnTo>
                    <a:pt x="1187" y="856"/>
                  </a:lnTo>
                  <a:lnTo>
                    <a:pt x="1187" y="856"/>
                  </a:lnTo>
                  <a:lnTo>
                    <a:pt x="1183" y="855"/>
                  </a:lnTo>
                  <a:lnTo>
                    <a:pt x="1180" y="852"/>
                  </a:lnTo>
                  <a:lnTo>
                    <a:pt x="1175" y="847"/>
                  </a:lnTo>
                  <a:lnTo>
                    <a:pt x="1172" y="840"/>
                  </a:lnTo>
                  <a:lnTo>
                    <a:pt x="1169" y="831"/>
                  </a:lnTo>
                  <a:lnTo>
                    <a:pt x="1168" y="823"/>
                  </a:lnTo>
                  <a:lnTo>
                    <a:pt x="1165" y="814"/>
                  </a:lnTo>
                  <a:lnTo>
                    <a:pt x="1162" y="809"/>
                  </a:lnTo>
                  <a:lnTo>
                    <a:pt x="1156" y="803"/>
                  </a:lnTo>
                  <a:lnTo>
                    <a:pt x="1156" y="803"/>
                  </a:lnTo>
                  <a:lnTo>
                    <a:pt x="1148" y="820"/>
                  </a:lnTo>
                  <a:lnTo>
                    <a:pt x="1144" y="838"/>
                  </a:lnTo>
                  <a:lnTo>
                    <a:pt x="1140" y="858"/>
                  </a:lnTo>
                  <a:lnTo>
                    <a:pt x="1138" y="877"/>
                  </a:lnTo>
                  <a:lnTo>
                    <a:pt x="1134" y="917"/>
                  </a:lnTo>
                  <a:lnTo>
                    <a:pt x="1133" y="934"/>
                  </a:lnTo>
                  <a:lnTo>
                    <a:pt x="1131" y="950"/>
                  </a:lnTo>
                  <a:lnTo>
                    <a:pt x="1131" y="950"/>
                  </a:lnTo>
                  <a:lnTo>
                    <a:pt x="1121" y="1008"/>
                  </a:lnTo>
                  <a:lnTo>
                    <a:pt x="1114" y="1067"/>
                  </a:lnTo>
                  <a:lnTo>
                    <a:pt x="1100" y="1182"/>
                  </a:lnTo>
                  <a:lnTo>
                    <a:pt x="1100" y="1182"/>
                  </a:lnTo>
                  <a:lnTo>
                    <a:pt x="1096" y="1203"/>
                  </a:lnTo>
                  <a:lnTo>
                    <a:pt x="1090" y="1226"/>
                  </a:lnTo>
                  <a:lnTo>
                    <a:pt x="1088" y="1245"/>
                  </a:lnTo>
                  <a:lnTo>
                    <a:pt x="1086" y="1255"/>
                  </a:lnTo>
                  <a:lnTo>
                    <a:pt x="1088" y="1266"/>
                  </a:lnTo>
                  <a:lnTo>
                    <a:pt x="1088" y="1266"/>
                  </a:lnTo>
                  <a:lnTo>
                    <a:pt x="1095" y="1265"/>
                  </a:lnTo>
                  <a:lnTo>
                    <a:pt x="1104" y="1262"/>
                  </a:lnTo>
                  <a:lnTo>
                    <a:pt x="1114" y="1258"/>
                  </a:lnTo>
                  <a:lnTo>
                    <a:pt x="1123" y="1256"/>
                  </a:lnTo>
                  <a:lnTo>
                    <a:pt x="1123" y="1256"/>
                  </a:lnTo>
                  <a:lnTo>
                    <a:pt x="1127" y="1248"/>
                  </a:lnTo>
                  <a:lnTo>
                    <a:pt x="1131" y="1240"/>
                  </a:lnTo>
                  <a:lnTo>
                    <a:pt x="1135" y="1221"/>
                  </a:lnTo>
                  <a:lnTo>
                    <a:pt x="1141" y="1183"/>
                  </a:lnTo>
                  <a:lnTo>
                    <a:pt x="1141" y="1183"/>
                  </a:lnTo>
                  <a:close/>
                  <a:moveTo>
                    <a:pt x="1201" y="1223"/>
                  </a:moveTo>
                  <a:lnTo>
                    <a:pt x="1201" y="1223"/>
                  </a:lnTo>
                  <a:lnTo>
                    <a:pt x="1201" y="1219"/>
                  </a:lnTo>
                  <a:lnTo>
                    <a:pt x="1204" y="1216"/>
                  </a:lnTo>
                  <a:lnTo>
                    <a:pt x="1204" y="1216"/>
                  </a:lnTo>
                  <a:lnTo>
                    <a:pt x="1206" y="1196"/>
                  </a:lnTo>
                  <a:lnTo>
                    <a:pt x="1207" y="1179"/>
                  </a:lnTo>
                  <a:lnTo>
                    <a:pt x="1211" y="1162"/>
                  </a:lnTo>
                  <a:lnTo>
                    <a:pt x="1217" y="1146"/>
                  </a:lnTo>
                  <a:lnTo>
                    <a:pt x="1222" y="1130"/>
                  </a:lnTo>
                  <a:lnTo>
                    <a:pt x="1225" y="1113"/>
                  </a:lnTo>
                  <a:lnTo>
                    <a:pt x="1228" y="1095"/>
                  </a:lnTo>
                  <a:lnTo>
                    <a:pt x="1228" y="1077"/>
                  </a:lnTo>
                  <a:lnTo>
                    <a:pt x="1228" y="1077"/>
                  </a:lnTo>
                  <a:lnTo>
                    <a:pt x="1241" y="1032"/>
                  </a:lnTo>
                  <a:lnTo>
                    <a:pt x="1255" y="977"/>
                  </a:lnTo>
                  <a:lnTo>
                    <a:pt x="1267" y="920"/>
                  </a:lnTo>
                  <a:lnTo>
                    <a:pt x="1277" y="868"/>
                  </a:lnTo>
                  <a:lnTo>
                    <a:pt x="1277" y="868"/>
                  </a:lnTo>
                  <a:lnTo>
                    <a:pt x="1279" y="842"/>
                  </a:lnTo>
                  <a:lnTo>
                    <a:pt x="1277" y="834"/>
                  </a:lnTo>
                  <a:lnTo>
                    <a:pt x="1277" y="832"/>
                  </a:lnTo>
                  <a:lnTo>
                    <a:pt x="1277" y="834"/>
                  </a:lnTo>
                  <a:lnTo>
                    <a:pt x="1277" y="834"/>
                  </a:lnTo>
                  <a:lnTo>
                    <a:pt x="1270" y="840"/>
                  </a:lnTo>
                  <a:lnTo>
                    <a:pt x="1263" y="842"/>
                  </a:lnTo>
                  <a:lnTo>
                    <a:pt x="1256" y="842"/>
                  </a:lnTo>
                  <a:lnTo>
                    <a:pt x="1249" y="840"/>
                  </a:lnTo>
                  <a:lnTo>
                    <a:pt x="1243" y="834"/>
                  </a:lnTo>
                  <a:lnTo>
                    <a:pt x="1238" y="828"/>
                  </a:lnTo>
                  <a:lnTo>
                    <a:pt x="1234" y="821"/>
                  </a:lnTo>
                  <a:lnTo>
                    <a:pt x="1232" y="813"/>
                  </a:lnTo>
                  <a:lnTo>
                    <a:pt x="1232" y="813"/>
                  </a:lnTo>
                  <a:lnTo>
                    <a:pt x="1222" y="845"/>
                  </a:lnTo>
                  <a:lnTo>
                    <a:pt x="1215" y="882"/>
                  </a:lnTo>
                  <a:lnTo>
                    <a:pt x="1213" y="900"/>
                  </a:lnTo>
                  <a:lnTo>
                    <a:pt x="1211" y="917"/>
                  </a:lnTo>
                  <a:lnTo>
                    <a:pt x="1210" y="934"/>
                  </a:lnTo>
                  <a:lnTo>
                    <a:pt x="1210" y="949"/>
                  </a:lnTo>
                  <a:lnTo>
                    <a:pt x="1210" y="949"/>
                  </a:lnTo>
                  <a:lnTo>
                    <a:pt x="1206" y="956"/>
                  </a:lnTo>
                  <a:lnTo>
                    <a:pt x="1203" y="964"/>
                  </a:lnTo>
                  <a:lnTo>
                    <a:pt x="1200" y="971"/>
                  </a:lnTo>
                  <a:lnTo>
                    <a:pt x="1199" y="980"/>
                  </a:lnTo>
                  <a:lnTo>
                    <a:pt x="1197" y="997"/>
                  </a:lnTo>
                  <a:lnTo>
                    <a:pt x="1194" y="1014"/>
                  </a:lnTo>
                  <a:lnTo>
                    <a:pt x="1194" y="1014"/>
                  </a:lnTo>
                  <a:lnTo>
                    <a:pt x="1189" y="1037"/>
                  </a:lnTo>
                  <a:lnTo>
                    <a:pt x="1183" y="1063"/>
                  </a:lnTo>
                  <a:lnTo>
                    <a:pt x="1177" y="1088"/>
                  </a:lnTo>
                  <a:lnTo>
                    <a:pt x="1176" y="1102"/>
                  </a:lnTo>
                  <a:lnTo>
                    <a:pt x="1176" y="1116"/>
                  </a:lnTo>
                  <a:lnTo>
                    <a:pt x="1176" y="1116"/>
                  </a:lnTo>
                  <a:lnTo>
                    <a:pt x="1170" y="1130"/>
                  </a:lnTo>
                  <a:lnTo>
                    <a:pt x="1166" y="1146"/>
                  </a:lnTo>
                  <a:lnTo>
                    <a:pt x="1159" y="1179"/>
                  </a:lnTo>
                  <a:lnTo>
                    <a:pt x="1152" y="1213"/>
                  </a:lnTo>
                  <a:lnTo>
                    <a:pt x="1147" y="1230"/>
                  </a:lnTo>
                  <a:lnTo>
                    <a:pt x="1141" y="1247"/>
                  </a:lnTo>
                  <a:lnTo>
                    <a:pt x="1141" y="1247"/>
                  </a:lnTo>
                  <a:lnTo>
                    <a:pt x="1156" y="1242"/>
                  </a:lnTo>
                  <a:lnTo>
                    <a:pt x="1170" y="1237"/>
                  </a:lnTo>
                  <a:lnTo>
                    <a:pt x="1201" y="1223"/>
                  </a:lnTo>
                  <a:lnTo>
                    <a:pt x="1201" y="1223"/>
                  </a:lnTo>
                  <a:close/>
                  <a:moveTo>
                    <a:pt x="1126" y="877"/>
                  </a:moveTo>
                  <a:lnTo>
                    <a:pt x="1126" y="877"/>
                  </a:lnTo>
                  <a:lnTo>
                    <a:pt x="1124" y="870"/>
                  </a:lnTo>
                  <a:lnTo>
                    <a:pt x="1126" y="863"/>
                  </a:lnTo>
                  <a:lnTo>
                    <a:pt x="1128" y="851"/>
                  </a:lnTo>
                  <a:lnTo>
                    <a:pt x="1133" y="838"/>
                  </a:lnTo>
                  <a:lnTo>
                    <a:pt x="1133" y="832"/>
                  </a:lnTo>
                  <a:lnTo>
                    <a:pt x="1133" y="827"/>
                  </a:lnTo>
                  <a:lnTo>
                    <a:pt x="1133" y="827"/>
                  </a:lnTo>
                  <a:lnTo>
                    <a:pt x="1127" y="831"/>
                  </a:lnTo>
                  <a:lnTo>
                    <a:pt x="1121" y="835"/>
                  </a:lnTo>
                  <a:lnTo>
                    <a:pt x="1118" y="842"/>
                  </a:lnTo>
                  <a:lnTo>
                    <a:pt x="1117" y="848"/>
                  </a:lnTo>
                  <a:lnTo>
                    <a:pt x="1117" y="855"/>
                  </a:lnTo>
                  <a:lnTo>
                    <a:pt x="1117" y="862"/>
                  </a:lnTo>
                  <a:lnTo>
                    <a:pt x="1121" y="869"/>
                  </a:lnTo>
                  <a:lnTo>
                    <a:pt x="1126" y="877"/>
                  </a:lnTo>
                  <a:lnTo>
                    <a:pt x="1126" y="877"/>
                  </a:lnTo>
                  <a:close/>
                  <a:moveTo>
                    <a:pt x="688" y="938"/>
                  </a:moveTo>
                  <a:lnTo>
                    <a:pt x="688" y="938"/>
                  </a:lnTo>
                  <a:lnTo>
                    <a:pt x="686" y="997"/>
                  </a:lnTo>
                  <a:lnTo>
                    <a:pt x="682" y="1054"/>
                  </a:lnTo>
                  <a:lnTo>
                    <a:pt x="679" y="1109"/>
                  </a:lnTo>
                  <a:lnTo>
                    <a:pt x="676" y="1162"/>
                  </a:lnTo>
                  <a:lnTo>
                    <a:pt x="676" y="1162"/>
                  </a:lnTo>
                  <a:lnTo>
                    <a:pt x="676" y="1171"/>
                  </a:lnTo>
                  <a:lnTo>
                    <a:pt x="678" y="1179"/>
                  </a:lnTo>
                  <a:lnTo>
                    <a:pt x="678" y="1188"/>
                  </a:lnTo>
                  <a:lnTo>
                    <a:pt x="678" y="1196"/>
                  </a:lnTo>
                  <a:lnTo>
                    <a:pt x="678" y="1196"/>
                  </a:lnTo>
                  <a:lnTo>
                    <a:pt x="676" y="1200"/>
                  </a:lnTo>
                  <a:lnTo>
                    <a:pt x="675" y="1205"/>
                  </a:lnTo>
                  <a:lnTo>
                    <a:pt x="672" y="1213"/>
                  </a:lnTo>
                  <a:lnTo>
                    <a:pt x="672" y="1213"/>
                  </a:lnTo>
                  <a:lnTo>
                    <a:pt x="669" y="1238"/>
                  </a:lnTo>
                  <a:lnTo>
                    <a:pt x="668" y="1262"/>
                  </a:lnTo>
                  <a:lnTo>
                    <a:pt x="668" y="1285"/>
                  </a:lnTo>
                  <a:lnTo>
                    <a:pt x="671" y="1307"/>
                  </a:lnTo>
                  <a:lnTo>
                    <a:pt x="671" y="1307"/>
                  </a:lnTo>
                  <a:lnTo>
                    <a:pt x="689" y="1306"/>
                  </a:lnTo>
                  <a:lnTo>
                    <a:pt x="709" y="1307"/>
                  </a:lnTo>
                  <a:lnTo>
                    <a:pt x="709" y="1307"/>
                  </a:lnTo>
                  <a:lnTo>
                    <a:pt x="707" y="1299"/>
                  </a:lnTo>
                  <a:lnTo>
                    <a:pt x="706" y="1292"/>
                  </a:lnTo>
                  <a:lnTo>
                    <a:pt x="707" y="1278"/>
                  </a:lnTo>
                  <a:lnTo>
                    <a:pt x="710" y="1266"/>
                  </a:lnTo>
                  <a:lnTo>
                    <a:pt x="713" y="1256"/>
                  </a:lnTo>
                  <a:lnTo>
                    <a:pt x="713" y="1256"/>
                  </a:lnTo>
                  <a:lnTo>
                    <a:pt x="716" y="1242"/>
                  </a:lnTo>
                  <a:lnTo>
                    <a:pt x="717" y="1228"/>
                  </a:lnTo>
                  <a:lnTo>
                    <a:pt x="718" y="1198"/>
                  </a:lnTo>
                  <a:lnTo>
                    <a:pt x="718" y="1165"/>
                  </a:lnTo>
                  <a:lnTo>
                    <a:pt x="718" y="1132"/>
                  </a:lnTo>
                  <a:lnTo>
                    <a:pt x="718" y="1132"/>
                  </a:lnTo>
                  <a:lnTo>
                    <a:pt x="723" y="1094"/>
                  </a:lnTo>
                  <a:lnTo>
                    <a:pt x="727" y="1057"/>
                  </a:lnTo>
                  <a:lnTo>
                    <a:pt x="730" y="1021"/>
                  </a:lnTo>
                  <a:lnTo>
                    <a:pt x="731" y="1004"/>
                  </a:lnTo>
                  <a:lnTo>
                    <a:pt x="731" y="986"/>
                  </a:lnTo>
                  <a:lnTo>
                    <a:pt x="731" y="986"/>
                  </a:lnTo>
                  <a:lnTo>
                    <a:pt x="730" y="977"/>
                  </a:lnTo>
                  <a:lnTo>
                    <a:pt x="728" y="969"/>
                  </a:lnTo>
                  <a:lnTo>
                    <a:pt x="727" y="959"/>
                  </a:lnTo>
                  <a:lnTo>
                    <a:pt x="727" y="950"/>
                  </a:lnTo>
                  <a:lnTo>
                    <a:pt x="727" y="950"/>
                  </a:lnTo>
                  <a:lnTo>
                    <a:pt x="728" y="938"/>
                  </a:lnTo>
                  <a:lnTo>
                    <a:pt x="731" y="925"/>
                  </a:lnTo>
                  <a:lnTo>
                    <a:pt x="732" y="920"/>
                  </a:lnTo>
                  <a:lnTo>
                    <a:pt x="731" y="914"/>
                  </a:lnTo>
                  <a:lnTo>
                    <a:pt x="730" y="910"/>
                  </a:lnTo>
                  <a:lnTo>
                    <a:pt x="727" y="907"/>
                  </a:lnTo>
                  <a:lnTo>
                    <a:pt x="727" y="907"/>
                  </a:lnTo>
                  <a:lnTo>
                    <a:pt x="720" y="917"/>
                  </a:lnTo>
                  <a:lnTo>
                    <a:pt x="711" y="925"/>
                  </a:lnTo>
                  <a:lnTo>
                    <a:pt x="706" y="929"/>
                  </a:lnTo>
                  <a:lnTo>
                    <a:pt x="700" y="932"/>
                  </a:lnTo>
                  <a:lnTo>
                    <a:pt x="695" y="935"/>
                  </a:lnTo>
                  <a:lnTo>
                    <a:pt x="688" y="938"/>
                  </a:lnTo>
                  <a:lnTo>
                    <a:pt x="688" y="938"/>
                  </a:lnTo>
                  <a:close/>
                  <a:moveTo>
                    <a:pt x="744" y="973"/>
                  </a:moveTo>
                  <a:lnTo>
                    <a:pt x="744" y="973"/>
                  </a:lnTo>
                  <a:lnTo>
                    <a:pt x="741" y="1029"/>
                  </a:lnTo>
                  <a:lnTo>
                    <a:pt x="737" y="1078"/>
                  </a:lnTo>
                  <a:lnTo>
                    <a:pt x="734" y="1126"/>
                  </a:lnTo>
                  <a:lnTo>
                    <a:pt x="732" y="1151"/>
                  </a:lnTo>
                  <a:lnTo>
                    <a:pt x="732" y="1176"/>
                  </a:lnTo>
                  <a:lnTo>
                    <a:pt x="732" y="1176"/>
                  </a:lnTo>
                  <a:lnTo>
                    <a:pt x="731" y="1193"/>
                  </a:lnTo>
                  <a:lnTo>
                    <a:pt x="730" y="1209"/>
                  </a:lnTo>
                  <a:lnTo>
                    <a:pt x="728" y="1226"/>
                  </a:lnTo>
                  <a:lnTo>
                    <a:pt x="727" y="1241"/>
                  </a:lnTo>
                  <a:lnTo>
                    <a:pt x="727" y="1241"/>
                  </a:lnTo>
                  <a:lnTo>
                    <a:pt x="727" y="1247"/>
                  </a:lnTo>
                  <a:lnTo>
                    <a:pt x="730" y="1254"/>
                  </a:lnTo>
                  <a:lnTo>
                    <a:pt x="731" y="1259"/>
                  </a:lnTo>
                  <a:lnTo>
                    <a:pt x="732" y="1266"/>
                  </a:lnTo>
                  <a:lnTo>
                    <a:pt x="732" y="1266"/>
                  </a:lnTo>
                  <a:lnTo>
                    <a:pt x="732" y="1276"/>
                  </a:lnTo>
                  <a:lnTo>
                    <a:pt x="730" y="1286"/>
                  </a:lnTo>
                  <a:lnTo>
                    <a:pt x="727" y="1296"/>
                  </a:lnTo>
                  <a:lnTo>
                    <a:pt x="727" y="1307"/>
                  </a:lnTo>
                  <a:lnTo>
                    <a:pt x="727" y="1307"/>
                  </a:lnTo>
                  <a:lnTo>
                    <a:pt x="770" y="1307"/>
                  </a:lnTo>
                  <a:lnTo>
                    <a:pt x="789" y="1307"/>
                  </a:lnTo>
                  <a:lnTo>
                    <a:pt x="807" y="1307"/>
                  </a:lnTo>
                  <a:lnTo>
                    <a:pt x="807" y="1307"/>
                  </a:lnTo>
                  <a:lnTo>
                    <a:pt x="821" y="1139"/>
                  </a:lnTo>
                  <a:lnTo>
                    <a:pt x="826" y="1059"/>
                  </a:lnTo>
                  <a:lnTo>
                    <a:pt x="829" y="974"/>
                  </a:lnTo>
                  <a:lnTo>
                    <a:pt x="829" y="974"/>
                  </a:lnTo>
                  <a:lnTo>
                    <a:pt x="822" y="969"/>
                  </a:lnTo>
                  <a:lnTo>
                    <a:pt x="817" y="962"/>
                  </a:lnTo>
                  <a:lnTo>
                    <a:pt x="811" y="955"/>
                  </a:lnTo>
                  <a:lnTo>
                    <a:pt x="807" y="946"/>
                  </a:lnTo>
                  <a:lnTo>
                    <a:pt x="798" y="928"/>
                  </a:lnTo>
                  <a:lnTo>
                    <a:pt x="794" y="920"/>
                  </a:lnTo>
                  <a:lnTo>
                    <a:pt x="789" y="913"/>
                  </a:lnTo>
                  <a:lnTo>
                    <a:pt x="789" y="913"/>
                  </a:lnTo>
                  <a:lnTo>
                    <a:pt x="780" y="929"/>
                  </a:lnTo>
                  <a:lnTo>
                    <a:pt x="770" y="946"/>
                  </a:lnTo>
                  <a:lnTo>
                    <a:pt x="765" y="953"/>
                  </a:lnTo>
                  <a:lnTo>
                    <a:pt x="759" y="960"/>
                  </a:lnTo>
                  <a:lnTo>
                    <a:pt x="752" y="967"/>
                  </a:lnTo>
                  <a:lnTo>
                    <a:pt x="744" y="973"/>
                  </a:lnTo>
                  <a:lnTo>
                    <a:pt x="744" y="973"/>
                  </a:lnTo>
                  <a:close/>
                  <a:moveTo>
                    <a:pt x="1067" y="964"/>
                  </a:moveTo>
                  <a:lnTo>
                    <a:pt x="1067" y="964"/>
                  </a:lnTo>
                  <a:lnTo>
                    <a:pt x="1054" y="1043"/>
                  </a:lnTo>
                  <a:lnTo>
                    <a:pt x="1041" y="1126"/>
                  </a:lnTo>
                  <a:lnTo>
                    <a:pt x="1030" y="1207"/>
                  </a:lnTo>
                  <a:lnTo>
                    <a:pt x="1017" y="1285"/>
                  </a:lnTo>
                  <a:lnTo>
                    <a:pt x="1017" y="1285"/>
                  </a:lnTo>
                  <a:lnTo>
                    <a:pt x="1031" y="1282"/>
                  </a:lnTo>
                  <a:lnTo>
                    <a:pt x="1045" y="1279"/>
                  </a:lnTo>
                  <a:lnTo>
                    <a:pt x="1071" y="1269"/>
                  </a:lnTo>
                  <a:lnTo>
                    <a:pt x="1071" y="1269"/>
                  </a:lnTo>
                  <a:lnTo>
                    <a:pt x="1079" y="1196"/>
                  </a:lnTo>
                  <a:lnTo>
                    <a:pt x="1090" y="1120"/>
                  </a:lnTo>
                  <a:lnTo>
                    <a:pt x="1113" y="966"/>
                  </a:lnTo>
                  <a:lnTo>
                    <a:pt x="1113" y="966"/>
                  </a:lnTo>
                  <a:lnTo>
                    <a:pt x="1114" y="956"/>
                  </a:lnTo>
                  <a:lnTo>
                    <a:pt x="1114" y="946"/>
                  </a:lnTo>
                  <a:lnTo>
                    <a:pt x="1113" y="939"/>
                  </a:lnTo>
                  <a:lnTo>
                    <a:pt x="1111" y="932"/>
                  </a:lnTo>
                  <a:lnTo>
                    <a:pt x="1107" y="927"/>
                  </a:lnTo>
                  <a:lnTo>
                    <a:pt x="1103" y="921"/>
                  </a:lnTo>
                  <a:lnTo>
                    <a:pt x="1096" y="917"/>
                  </a:lnTo>
                  <a:lnTo>
                    <a:pt x="1088" y="913"/>
                  </a:lnTo>
                  <a:lnTo>
                    <a:pt x="1088" y="913"/>
                  </a:lnTo>
                  <a:lnTo>
                    <a:pt x="1089" y="920"/>
                  </a:lnTo>
                  <a:lnTo>
                    <a:pt x="1088" y="928"/>
                  </a:lnTo>
                  <a:lnTo>
                    <a:pt x="1086" y="935"/>
                  </a:lnTo>
                  <a:lnTo>
                    <a:pt x="1083" y="942"/>
                  </a:lnTo>
                  <a:lnTo>
                    <a:pt x="1081" y="949"/>
                  </a:lnTo>
                  <a:lnTo>
                    <a:pt x="1076" y="955"/>
                  </a:lnTo>
                  <a:lnTo>
                    <a:pt x="1072" y="960"/>
                  </a:lnTo>
                  <a:lnTo>
                    <a:pt x="1067" y="964"/>
                  </a:lnTo>
                  <a:lnTo>
                    <a:pt x="1067" y="964"/>
                  </a:lnTo>
                  <a:close/>
                  <a:moveTo>
                    <a:pt x="971" y="950"/>
                  </a:moveTo>
                  <a:lnTo>
                    <a:pt x="971" y="950"/>
                  </a:lnTo>
                  <a:lnTo>
                    <a:pt x="963" y="997"/>
                  </a:lnTo>
                  <a:lnTo>
                    <a:pt x="956" y="1040"/>
                  </a:lnTo>
                  <a:lnTo>
                    <a:pt x="944" y="1127"/>
                  </a:lnTo>
                  <a:lnTo>
                    <a:pt x="935" y="1213"/>
                  </a:lnTo>
                  <a:lnTo>
                    <a:pt x="923" y="1297"/>
                  </a:lnTo>
                  <a:lnTo>
                    <a:pt x="923" y="1297"/>
                  </a:lnTo>
                  <a:lnTo>
                    <a:pt x="946" y="1296"/>
                  </a:lnTo>
                  <a:lnTo>
                    <a:pt x="964" y="1294"/>
                  </a:lnTo>
                  <a:lnTo>
                    <a:pt x="999" y="1289"/>
                  </a:lnTo>
                  <a:lnTo>
                    <a:pt x="999" y="1289"/>
                  </a:lnTo>
                  <a:lnTo>
                    <a:pt x="998" y="1283"/>
                  </a:lnTo>
                  <a:lnTo>
                    <a:pt x="998" y="1278"/>
                  </a:lnTo>
                  <a:lnTo>
                    <a:pt x="998" y="1272"/>
                  </a:lnTo>
                  <a:lnTo>
                    <a:pt x="996" y="1266"/>
                  </a:lnTo>
                  <a:lnTo>
                    <a:pt x="996" y="1266"/>
                  </a:lnTo>
                  <a:lnTo>
                    <a:pt x="1002" y="1259"/>
                  </a:lnTo>
                  <a:lnTo>
                    <a:pt x="1006" y="1252"/>
                  </a:lnTo>
                  <a:lnTo>
                    <a:pt x="1006" y="1252"/>
                  </a:lnTo>
                  <a:lnTo>
                    <a:pt x="1019" y="1183"/>
                  </a:lnTo>
                  <a:lnTo>
                    <a:pt x="1031" y="1113"/>
                  </a:lnTo>
                  <a:lnTo>
                    <a:pt x="1041" y="1042"/>
                  </a:lnTo>
                  <a:lnTo>
                    <a:pt x="1051" y="969"/>
                  </a:lnTo>
                  <a:lnTo>
                    <a:pt x="1051" y="969"/>
                  </a:lnTo>
                  <a:lnTo>
                    <a:pt x="1044" y="966"/>
                  </a:lnTo>
                  <a:lnTo>
                    <a:pt x="1037" y="962"/>
                  </a:lnTo>
                  <a:lnTo>
                    <a:pt x="1033" y="956"/>
                  </a:lnTo>
                  <a:lnTo>
                    <a:pt x="1029" y="949"/>
                  </a:lnTo>
                  <a:lnTo>
                    <a:pt x="1023" y="934"/>
                  </a:lnTo>
                  <a:lnTo>
                    <a:pt x="1017" y="918"/>
                  </a:lnTo>
                  <a:lnTo>
                    <a:pt x="1017" y="918"/>
                  </a:lnTo>
                  <a:lnTo>
                    <a:pt x="1009" y="931"/>
                  </a:lnTo>
                  <a:lnTo>
                    <a:pt x="998" y="945"/>
                  </a:lnTo>
                  <a:lnTo>
                    <a:pt x="992" y="950"/>
                  </a:lnTo>
                  <a:lnTo>
                    <a:pt x="985" y="953"/>
                  </a:lnTo>
                  <a:lnTo>
                    <a:pt x="982" y="955"/>
                  </a:lnTo>
                  <a:lnTo>
                    <a:pt x="978" y="955"/>
                  </a:lnTo>
                  <a:lnTo>
                    <a:pt x="975" y="953"/>
                  </a:lnTo>
                  <a:lnTo>
                    <a:pt x="971" y="950"/>
                  </a:lnTo>
                  <a:lnTo>
                    <a:pt x="971" y="950"/>
                  </a:lnTo>
                  <a:close/>
                  <a:moveTo>
                    <a:pt x="911" y="943"/>
                  </a:moveTo>
                  <a:lnTo>
                    <a:pt x="911" y="943"/>
                  </a:lnTo>
                  <a:lnTo>
                    <a:pt x="899" y="1029"/>
                  </a:lnTo>
                  <a:lnTo>
                    <a:pt x="890" y="1117"/>
                  </a:lnTo>
                  <a:lnTo>
                    <a:pt x="890" y="1117"/>
                  </a:lnTo>
                  <a:lnTo>
                    <a:pt x="885" y="1165"/>
                  </a:lnTo>
                  <a:lnTo>
                    <a:pt x="884" y="1189"/>
                  </a:lnTo>
                  <a:lnTo>
                    <a:pt x="885" y="1212"/>
                  </a:lnTo>
                  <a:lnTo>
                    <a:pt x="885" y="1212"/>
                  </a:lnTo>
                  <a:lnTo>
                    <a:pt x="881" y="1221"/>
                  </a:lnTo>
                  <a:lnTo>
                    <a:pt x="878" y="1234"/>
                  </a:lnTo>
                  <a:lnTo>
                    <a:pt x="877" y="1247"/>
                  </a:lnTo>
                  <a:lnTo>
                    <a:pt x="877" y="1259"/>
                  </a:lnTo>
                  <a:lnTo>
                    <a:pt x="877" y="1272"/>
                  </a:lnTo>
                  <a:lnTo>
                    <a:pt x="877" y="1283"/>
                  </a:lnTo>
                  <a:lnTo>
                    <a:pt x="874" y="1293"/>
                  </a:lnTo>
                  <a:lnTo>
                    <a:pt x="870" y="1303"/>
                  </a:lnTo>
                  <a:lnTo>
                    <a:pt x="870" y="1303"/>
                  </a:lnTo>
                  <a:lnTo>
                    <a:pt x="878" y="1301"/>
                  </a:lnTo>
                  <a:lnTo>
                    <a:pt x="885" y="1300"/>
                  </a:lnTo>
                  <a:lnTo>
                    <a:pt x="892" y="1299"/>
                  </a:lnTo>
                  <a:lnTo>
                    <a:pt x="904" y="1299"/>
                  </a:lnTo>
                  <a:lnTo>
                    <a:pt x="904" y="1299"/>
                  </a:lnTo>
                  <a:lnTo>
                    <a:pt x="915" y="1221"/>
                  </a:lnTo>
                  <a:lnTo>
                    <a:pt x="929" y="1137"/>
                  </a:lnTo>
                  <a:lnTo>
                    <a:pt x="943" y="1052"/>
                  </a:lnTo>
                  <a:lnTo>
                    <a:pt x="956" y="966"/>
                  </a:lnTo>
                  <a:lnTo>
                    <a:pt x="956" y="966"/>
                  </a:lnTo>
                  <a:lnTo>
                    <a:pt x="957" y="955"/>
                  </a:lnTo>
                  <a:lnTo>
                    <a:pt x="957" y="943"/>
                  </a:lnTo>
                  <a:lnTo>
                    <a:pt x="956" y="922"/>
                  </a:lnTo>
                  <a:lnTo>
                    <a:pt x="956" y="922"/>
                  </a:lnTo>
                  <a:lnTo>
                    <a:pt x="956" y="920"/>
                  </a:lnTo>
                  <a:lnTo>
                    <a:pt x="954" y="920"/>
                  </a:lnTo>
                  <a:lnTo>
                    <a:pt x="954" y="920"/>
                  </a:lnTo>
                  <a:lnTo>
                    <a:pt x="946" y="928"/>
                  </a:lnTo>
                  <a:lnTo>
                    <a:pt x="937" y="935"/>
                  </a:lnTo>
                  <a:lnTo>
                    <a:pt x="925" y="941"/>
                  </a:lnTo>
                  <a:lnTo>
                    <a:pt x="919" y="942"/>
                  </a:lnTo>
                  <a:lnTo>
                    <a:pt x="911" y="943"/>
                  </a:lnTo>
                  <a:lnTo>
                    <a:pt x="911" y="943"/>
                  </a:lnTo>
                  <a:close/>
                  <a:moveTo>
                    <a:pt x="845" y="981"/>
                  </a:moveTo>
                  <a:lnTo>
                    <a:pt x="845" y="981"/>
                  </a:lnTo>
                  <a:lnTo>
                    <a:pt x="835" y="1141"/>
                  </a:lnTo>
                  <a:lnTo>
                    <a:pt x="828" y="1226"/>
                  </a:lnTo>
                  <a:lnTo>
                    <a:pt x="819" y="1304"/>
                  </a:lnTo>
                  <a:lnTo>
                    <a:pt x="819" y="1304"/>
                  </a:lnTo>
                  <a:lnTo>
                    <a:pt x="824" y="1306"/>
                  </a:lnTo>
                  <a:lnTo>
                    <a:pt x="826" y="1306"/>
                  </a:lnTo>
                  <a:lnTo>
                    <a:pt x="832" y="1304"/>
                  </a:lnTo>
                  <a:lnTo>
                    <a:pt x="838" y="1303"/>
                  </a:lnTo>
                  <a:lnTo>
                    <a:pt x="842" y="1303"/>
                  </a:lnTo>
                  <a:lnTo>
                    <a:pt x="845" y="1304"/>
                  </a:lnTo>
                  <a:lnTo>
                    <a:pt x="845" y="1304"/>
                  </a:lnTo>
                  <a:lnTo>
                    <a:pt x="846" y="1297"/>
                  </a:lnTo>
                  <a:lnTo>
                    <a:pt x="848" y="1293"/>
                  </a:lnTo>
                  <a:lnTo>
                    <a:pt x="849" y="1287"/>
                  </a:lnTo>
                  <a:lnTo>
                    <a:pt x="849" y="1285"/>
                  </a:lnTo>
                  <a:lnTo>
                    <a:pt x="848" y="1282"/>
                  </a:lnTo>
                  <a:lnTo>
                    <a:pt x="848" y="1282"/>
                  </a:lnTo>
                  <a:lnTo>
                    <a:pt x="853" y="1259"/>
                  </a:lnTo>
                  <a:lnTo>
                    <a:pt x="859" y="1238"/>
                  </a:lnTo>
                  <a:lnTo>
                    <a:pt x="863" y="1214"/>
                  </a:lnTo>
                  <a:lnTo>
                    <a:pt x="866" y="1191"/>
                  </a:lnTo>
                  <a:lnTo>
                    <a:pt x="870" y="1143"/>
                  </a:lnTo>
                  <a:lnTo>
                    <a:pt x="874" y="1092"/>
                  </a:lnTo>
                  <a:lnTo>
                    <a:pt x="874" y="1092"/>
                  </a:lnTo>
                  <a:lnTo>
                    <a:pt x="877" y="1074"/>
                  </a:lnTo>
                  <a:lnTo>
                    <a:pt x="880" y="1054"/>
                  </a:lnTo>
                  <a:lnTo>
                    <a:pt x="885" y="1016"/>
                  </a:lnTo>
                  <a:lnTo>
                    <a:pt x="888" y="997"/>
                  </a:lnTo>
                  <a:lnTo>
                    <a:pt x="891" y="978"/>
                  </a:lnTo>
                  <a:lnTo>
                    <a:pt x="891" y="960"/>
                  </a:lnTo>
                  <a:lnTo>
                    <a:pt x="890" y="943"/>
                  </a:lnTo>
                  <a:lnTo>
                    <a:pt x="890" y="943"/>
                  </a:lnTo>
                  <a:lnTo>
                    <a:pt x="887" y="948"/>
                  </a:lnTo>
                  <a:lnTo>
                    <a:pt x="884" y="953"/>
                  </a:lnTo>
                  <a:lnTo>
                    <a:pt x="878" y="967"/>
                  </a:lnTo>
                  <a:lnTo>
                    <a:pt x="876" y="974"/>
                  </a:lnTo>
                  <a:lnTo>
                    <a:pt x="871" y="980"/>
                  </a:lnTo>
                  <a:lnTo>
                    <a:pt x="867" y="984"/>
                  </a:lnTo>
                  <a:lnTo>
                    <a:pt x="863" y="986"/>
                  </a:lnTo>
                  <a:lnTo>
                    <a:pt x="863" y="986"/>
                  </a:lnTo>
                  <a:lnTo>
                    <a:pt x="859" y="986"/>
                  </a:lnTo>
                  <a:lnTo>
                    <a:pt x="856" y="986"/>
                  </a:lnTo>
                  <a:lnTo>
                    <a:pt x="852" y="983"/>
                  </a:lnTo>
                  <a:lnTo>
                    <a:pt x="848" y="980"/>
                  </a:lnTo>
                  <a:lnTo>
                    <a:pt x="846" y="980"/>
                  </a:lnTo>
                  <a:lnTo>
                    <a:pt x="845" y="980"/>
                  </a:lnTo>
                  <a:lnTo>
                    <a:pt x="845" y="980"/>
                  </a:lnTo>
                  <a:lnTo>
                    <a:pt x="846" y="981"/>
                  </a:lnTo>
                  <a:lnTo>
                    <a:pt x="846" y="981"/>
                  </a:lnTo>
                  <a:lnTo>
                    <a:pt x="845" y="981"/>
                  </a:lnTo>
                  <a:lnTo>
                    <a:pt x="845" y="981"/>
                  </a:lnTo>
                  <a:close/>
                  <a:moveTo>
                    <a:pt x="499" y="1108"/>
                  </a:moveTo>
                  <a:lnTo>
                    <a:pt x="499" y="1108"/>
                  </a:lnTo>
                  <a:lnTo>
                    <a:pt x="502" y="1117"/>
                  </a:lnTo>
                  <a:lnTo>
                    <a:pt x="506" y="1126"/>
                  </a:lnTo>
                  <a:lnTo>
                    <a:pt x="512" y="1134"/>
                  </a:lnTo>
                  <a:lnTo>
                    <a:pt x="519" y="1141"/>
                  </a:lnTo>
                  <a:lnTo>
                    <a:pt x="527" y="1150"/>
                  </a:lnTo>
                  <a:lnTo>
                    <a:pt x="536" y="1157"/>
                  </a:lnTo>
                  <a:lnTo>
                    <a:pt x="554" y="1168"/>
                  </a:lnTo>
                  <a:lnTo>
                    <a:pt x="554" y="1168"/>
                  </a:lnTo>
                  <a:lnTo>
                    <a:pt x="557" y="1132"/>
                  </a:lnTo>
                  <a:lnTo>
                    <a:pt x="557" y="1109"/>
                  </a:lnTo>
                  <a:lnTo>
                    <a:pt x="556" y="1085"/>
                  </a:lnTo>
                  <a:lnTo>
                    <a:pt x="556" y="1085"/>
                  </a:lnTo>
                  <a:lnTo>
                    <a:pt x="549" y="1084"/>
                  </a:lnTo>
                  <a:lnTo>
                    <a:pt x="540" y="1084"/>
                  </a:lnTo>
                  <a:lnTo>
                    <a:pt x="533" y="1085"/>
                  </a:lnTo>
                  <a:lnTo>
                    <a:pt x="525" y="1087"/>
                  </a:lnTo>
                  <a:lnTo>
                    <a:pt x="518" y="1091"/>
                  </a:lnTo>
                  <a:lnTo>
                    <a:pt x="511" y="1095"/>
                  </a:lnTo>
                  <a:lnTo>
                    <a:pt x="505" y="1101"/>
                  </a:lnTo>
                  <a:lnTo>
                    <a:pt x="499" y="1108"/>
                  </a:lnTo>
                  <a:lnTo>
                    <a:pt x="499" y="1108"/>
                  </a:lnTo>
                  <a:close/>
                  <a:moveTo>
                    <a:pt x="1224" y="1212"/>
                  </a:moveTo>
                  <a:lnTo>
                    <a:pt x="1224" y="1212"/>
                  </a:lnTo>
                  <a:lnTo>
                    <a:pt x="1246" y="1198"/>
                  </a:lnTo>
                  <a:lnTo>
                    <a:pt x="1256" y="1189"/>
                  </a:lnTo>
                  <a:lnTo>
                    <a:pt x="1266" y="1181"/>
                  </a:lnTo>
                  <a:lnTo>
                    <a:pt x="1274" y="1171"/>
                  </a:lnTo>
                  <a:lnTo>
                    <a:pt x="1281" y="1160"/>
                  </a:lnTo>
                  <a:lnTo>
                    <a:pt x="1283" y="1153"/>
                  </a:lnTo>
                  <a:lnTo>
                    <a:pt x="1286" y="1144"/>
                  </a:lnTo>
                  <a:lnTo>
                    <a:pt x="1286" y="1137"/>
                  </a:lnTo>
                  <a:lnTo>
                    <a:pt x="1286" y="1127"/>
                  </a:lnTo>
                  <a:lnTo>
                    <a:pt x="1286" y="1127"/>
                  </a:lnTo>
                  <a:lnTo>
                    <a:pt x="1283" y="1122"/>
                  </a:lnTo>
                  <a:lnTo>
                    <a:pt x="1279" y="1117"/>
                  </a:lnTo>
                  <a:lnTo>
                    <a:pt x="1273" y="1115"/>
                  </a:lnTo>
                  <a:lnTo>
                    <a:pt x="1266" y="1113"/>
                  </a:lnTo>
                  <a:lnTo>
                    <a:pt x="1253" y="1110"/>
                  </a:lnTo>
                  <a:lnTo>
                    <a:pt x="1242" y="1106"/>
                  </a:lnTo>
                  <a:lnTo>
                    <a:pt x="1242" y="1106"/>
                  </a:lnTo>
                  <a:lnTo>
                    <a:pt x="1231" y="1162"/>
                  </a:lnTo>
                  <a:lnTo>
                    <a:pt x="1227" y="1188"/>
                  </a:lnTo>
                  <a:lnTo>
                    <a:pt x="1224" y="1212"/>
                  </a:lnTo>
                  <a:lnTo>
                    <a:pt x="1224" y="1212"/>
                  </a:lnTo>
                  <a:close/>
                  <a:moveTo>
                    <a:pt x="1182" y="1247"/>
                  </a:moveTo>
                  <a:lnTo>
                    <a:pt x="1182" y="1247"/>
                  </a:lnTo>
                  <a:lnTo>
                    <a:pt x="1180" y="1244"/>
                  </a:lnTo>
                  <a:lnTo>
                    <a:pt x="1180" y="1245"/>
                  </a:lnTo>
                  <a:lnTo>
                    <a:pt x="1180" y="1248"/>
                  </a:lnTo>
                  <a:lnTo>
                    <a:pt x="1180" y="1248"/>
                  </a:lnTo>
                  <a:lnTo>
                    <a:pt x="1179" y="1248"/>
                  </a:lnTo>
                  <a:lnTo>
                    <a:pt x="1179" y="1248"/>
                  </a:lnTo>
                  <a:lnTo>
                    <a:pt x="1131" y="1266"/>
                  </a:lnTo>
                  <a:lnTo>
                    <a:pt x="1081" y="1282"/>
                  </a:lnTo>
                  <a:lnTo>
                    <a:pt x="1029" y="1294"/>
                  </a:lnTo>
                  <a:lnTo>
                    <a:pt x="975" y="1306"/>
                  </a:lnTo>
                  <a:lnTo>
                    <a:pt x="921" y="1313"/>
                  </a:lnTo>
                  <a:lnTo>
                    <a:pt x="864" y="1318"/>
                  </a:lnTo>
                  <a:lnTo>
                    <a:pt x="807" y="1320"/>
                  </a:lnTo>
                  <a:lnTo>
                    <a:pt x="748" y="1320"/>
                  </a:lnTo>
                  <a:lnTo>
                    <a:pt x="748" y="1320"/>
                  </a:lnTo>
                  <a:lnTo>
                    <a:pt x="534" y="1317"/>
                  </a:lnTo>
                  <a:lnTo>
                    <a:pt x="534" y="1317"/>
                  </a:lnTo>
                  <a:lnTo>
                    <a:pt x="526" y="1315"/>
                  </a:lnTo>
                  <a:lnTo>
                    <a:pt x="518" y="1314"/>
                  </a:lnTo>
                  <a:lnTo>
                    <a:pt x="509" y="1313"/>
                  </a:lnTo>
                  <a:lnTo>
                    <a:pt x="501" y="1313"/>
                  </a:lnTo>
                  <a:lnTo>
                    <a:pt x="501" y="1313"/>
                  </a:lnTo>
                  <a:lnTo>
                    <a:pt x="498" y="1313"/>
                  </a:lnTo>
                  <a:lnTo>
                    <a:pt x="495" y="1315"/>
                  </a:lnTo>
                  <a:lnTo>
                    <a:pt x="490" y="1317"/>
                  </a:lnTo>
                  <a:lnTo>
                    <a:pt x="485" y="1318"/>
                  </a:lnTo>
                  <a:lnTo>
                    <a:pt x="485" y="1318"/>
                  </a:lnTo>
                  <a:lnTo>
                    <a:pt x="474" y="1318"/>
                  </a:lnTo>
                  <a:lnTo>
                    <a:pt x="462" y="1317"/>
                  </a:lnTo>
                  <a:lnTo>
                    <a:pt x="450" y="1315"/>
                  </a:lnTo>
                  <a:lnTo>
                    <a:pt x="439" y="1317"/>
                  </a:lnTo>
                  <a:lnTo>
                    <a:pt x="439" y="1317"/>
                  </a:lnTo>
                  <a:lnTo>
                    <a:pt x="431" y="1321"/>
                  </a:lnTo>
                  <a:lnTo>
                    <a:pt x="421" y="1324"/>
                  </a:lnTo>
                  <a:lnTo>
                    <a:pt x="394" y="1325"/>
                  </a:lnTo>
                  <a:lnTo>
                    <a:pt x="394" y="1325"/>
                  </a:lnTo>
                  <a:lnTo>
                    <a:pt x="389" y="1330"/>
                  </a:lnTo>
                  <a:lnTo>
                    <a:pt x="381" y="1332"/>
                  </a:lnTo>
                  <a:lnTo>
                    <a:pt x="373" y="1335"/>
                  </a:lnTo>
                  <a:lnTo>
                    <a:pt x="365" y="1338"/>
                  </a:lnTo>
                  <a:lnTo>
                    <a:pt x="365" y="1338"/>
                  </a:lnTo>
                  <a:lnTo>
                    <a:pt x="353" y="1345"/>
                  </a:lnTo>
                  <a:lnTo>
                    <a:pt x="344" y="1355"/>
                  </a:lnTo>
                  <a:lnTo>
                    <a:pt x="335" y="1366"/>
                  </a:lnTo>
                  <a:lnTo>
                    <a:pt x="327" y="1379"/>
                  </a:lnTo>
                  <a:lnTo>
                    <a:pt x="320" y="1394"/>
                  </a:lnTo>
                  <a:lnTo>
                    <a:pt x="314" y="1410"/>
                  </a:lnTo>
                  <a:lnTo>
                    <a:pt x="308" y="1425"/>
                  </a:lnTo>
                  <a:lnTo>
                    <a:pt x="304" y="1443"/>
                  </a:lnTo>
                  <a:lnTo>
                    <a:pt x="296" y="1478"/>
                  </a:lnTo>
                  <a:lnTo>
                    <a:pt x="290" y="1513"/>
                  </a:lnTo>
                  <a:lnTo>
                    <a:pt x="283" y="1549"/>
                  </a:lnTo>
                  <a:lnTo>
                    <a:pt x="278" y="1578"/>
                  </a:lnTo>
                  <a:lnTo>
                    <a:pt x="278" y="1578"/>
                  </a:lnTo>
                  <a:lnTo>
                    <a:pt x="272" y="1603"/>
                  </a:lnTo>
                  <a:lnTo>
                    <a:pt x="265" y="1626"/>
                  </a:lnTo>
                  <a:lnTo>
                    <a:pt x="264" y="1637"/>
                  </a:lnTo>
                  <a:lnTo>
                    <a:pt x="262" y="1647"/>
                  </a:lnTo>
                  <a:lnTo>
                    <a:pt x="262" y="1658"/>
                  </a:lnTo>
                  <a:lnTo>
                    <a:pt x="264" y="1668"/>
                  </a:lnTo>
                  <a:lnTo>
                    <a:pt x="264" y="1668"/>
                  </a:lnTo>
                  <a:lnTo>
                    <a:pt x="268" y="1662"/>
                  </a:lnTo>
                  <a:lnTo>
                    <a:pt x="273" y="1658"/>
                  </a:lnTo>
                  <a:lnTo>
                    <a:pt x="286" y="1651"/>
                  </a:lnTo>
                  <a:lnTo>
                    <a:pt x="286" y="1651"/>
                  </a:lnTo>
                  <a:lnTo>
                    <a:pt x="299" y="1645"/>
                  </a:lnTo>
                  <a:lnTo>
                    <a:pt x="310" y="1644"/>
                  </a:lnTo>
                  <a:lnTo>
                    <a:pt x="334" y="1643"/>
                  </a:lnTo>
                  <a:lnTo>
                    <a:pt x="334" y="1643"/>
                  </a:lnTo>
                  <a:lnTo>
                    <a:pt x="339" y="1641"/>
                  </a:lnTo>
                  <a:lnTo>
                    <a:pt x="344" y="1640"/>
                  </a:lnTo>
                  <a:lnTo>
                    <a:pt x="348" y="1638"/>
                  </a:lnTo>
                  <a:lnTo>
                    <a:pt x="352" y="1637"/>
                  </a:lnTo>
                  <a:lnTo>
                    <a:pt x="352" y="1637"/>
                  </a:lnTo>
                  <a:lnTo>
                    <a:pt x="373" y="1638"/>
                  </a:lnTo>
                  <a:lnTo>
                    <a:pt x="386" y="1638"/>
                  </a:lnTo>
                  <a:lnTo>
                    <a:pt x="398" y="1638"/>
                  </a:lnTo>
                  <a:lnTo>
                    <a:pt x="398" y="1638"/>
                  </a:lnTo>
                  <a:lnTo>
                    <a:pt x="457" y="1636"/>
                  </a:lnTo>
                  <a:lnTo>
                    <a:pt x="516" y="1633"/>
                  </a:lnTo>
                  <a:lnTo>
                    <a:pt x="630" y="1629"/>
                  </a:lnTo>
                  <a:lnTo>
                    <a:pt x="630" y="1629"/>
                  </a:lnTo>
                  <a:lnTo>
                    <a:pt x="633" y="1629"/>
                  </a:lnTo>
                  <a:lnTo>
                    <a:pt x="634" y="1626"/>
                  </a:lnTo>
                  <a:lnTo>
                    <a:pt x="637" y="1623"/>
                  </a:lnTo>
                  <a:lnTo>
                    <a:pt x="641" y="1623"/>
                  </a:lnTo>
                  <a:lnTo>
                    <a:pt x="641" y="1623"/>
                  </a:lnTo>
                  <a:lnTo>
                    <a:pt x="657" y="1623"/>
                  </a:lnTo>
                  <a:lnTo>
                    <a:pt x="675" y="1622"/>
                  </a:lnTo>
                  <a:lnTo>
                    <a:pt x="714" y="1617"/>
                  </a:lnTo>
                  <a:lnTo>
                    <a:pt x="755" y="1610"/>
                  </a:lnTo>
                  <a:lnTo>
                    <a:pt x="794" y="1602"/>
                  </a:lnTo>
                  <a:lnTo>
                    <a:pt x="794" y="1602"/>
                  </a:lnTo>
                  <a:lnTo>
                    <a:pt x="797" y="1603"/>
                  </a:lnTo>
                  <a:lnTo>
                    <a:pt x="797" y="1606"/>
                  </a:lnTo>
                  <a:lnTo>
                    <a:pt x="798" y="1607"/>
                  </a:lnTo>
                  <a:lnTo>
                    <a:pt x="803" y="1607"/>
                  </a:lnTo>
                  <a:lnTo>
                    <a:pt x="803" y="1607"/>
                  </a:lnTo>
                  <a:lnTo>
                    <a:pt x="814" y="1606"/>
                  </a:lnTo>
                  <a:lnTo>
                    <a:pt x="826" y="1606"/>
                  </a:lnTo>
                  <a:lnTo>
                    <a:pt x="838" y="1605"/>
                  </a:lnTo>
                  <a:lnTo>
                    <a:pt x="843" y="1602"/>
                  </a:lnTo>
                  <a:lnTo>
                    <a:pt x="849" y="1600"/>
                  </a:lnTo>
                  <a:lnTo>
                    <a:pt x="849" y="1600"/>
                  </a:lnTo>
                  <a:lnTo>
                    <a:pt x="862" y="1602"/>
                  </a:lnTo>
                  <a:lnTo>
                    <a:pt x="877" y="1602"/>
                  </a:lnTo>
                  <a:lnTo>
                    <a:pt x="892" y="1600"/>
                  </a:lnTo>
                  <a:lnTo>
                    <a:pt x="909" y="1598"/>
                  </a:lnTo>
                  <a:lnTo>
                    <a:pt x="943" y="1593"/>
                  </a:lnTo>
                  <a:lnTo>
                    <a:pt x="958" y="1593"/>
                  </a:lnTo>
                  <a:lnTo>
                    <a:pt x="974" y="1593"/>
                  </a:lnTo>
                  <a:lnTo>
                    <a:pt x="974" y="1593"/>
                  </a:lnTo>
                  <a:lnTo>
                    <a:pt x="1009" y="1585"/>
                  </a:lnTo>
                  <a:lnTo>
                    <a:pt x="1044" y="1578"/>
                  </a:lnTo>
                  <a:lnTo>
                    <a:pt x="1118" y="1563"/>
                  </a:lnTo>
                  <a:lnTo>
                    <a:pt x="1155" y="1553"/>
                  </a:lnTo>
                  <a:lnTo>
                    <a:pt x="1190" y="1543"/>
                  </a:lnTo>
                  <a:lnTo>
                    <a:pt x="1224" y="1530"/>
                  </a:lnTo>
                  <a:lnTo>
                    <a:pt x="1239" y="1522"/>
                  </a:lnTo>
                  <a:lnTo>
                    <a:pt x="1255" y="1515"/>
                  </a:lnTo>
                  <a:lnTo>
                    <a:pt x="1255" y="1515"/>
                  </a:lnTo>
                  <a:lnTo>
                    <a:pt x="1259" y="1477"/>
                  </a:lnTo>
                  <a:lnTo>
                    <a:pt x="1263" y="1439"/>
                  </a:lnTo>
                  <a:lnTo>
                    <a:pt x="1273" y="1367"/>
                  </a:lnTo>
                  <a:lnTo>
                    <a:pt x="1273" y="1367"/>
                  </a:lnTo>
                  <a:lnTo>
                    <a:pt x="1266" y="1376"/>
                  </a:lnTo>
                  <a:lnTo>
                    <a:pt x="1259" y="1386"/>
                  </a:lnTo>
                  <a:lnTo>
                    <a:pt x="1243" y="1405"/>
                  </a:lnTo>
                  <a:lnTo>
                    <a:pt x="1243" y="1405"/>
                  </a:lnTo>
                  <a:lnTo>
                    <a:pt x="1231" y="1426"/>
                  </a:lnTo>
                  <a:lnTo>
                    <a:pt x="1227" y="1431"/>
                  </a:lnTo>
                  <a:lnTo>
                    <a:pt x="1222" y="1435"/>
                  </a:lnTo>
                  <a:lnTo>
                    <a:pt x="1218" y="1438"/>
                  </a:lnTo>
                  <a:lnTo>
                    <a:pt x="1213" y="1439"/>
                  </a:lnTo>
                  <a:lnTo>
                    <a:pt x="1213" y="1439"/>
                  </a:lnTo>
                  <a:lnTo>
                    <a:pt x="1211" y="1435"/>
                  </a:lnTo>
                  <a:lnTo>
                    <a:pt x="1210" y="1431"/>
                  </a:lnTo>
                  <a:lnTo>
                    <a:pt x="1211" y="1426"/>
                  </a:lnTo>
                  <a:lnTo>
                    <a:pt x="1214" y="1424"/>
                  </a:lnTo>
                  <a:lnTo>
                    <a:pt x="1218" y="1415"/>
                  </a:lnTo>
                  <a:lnTo>
                    <a:pt x="1224" y="1410"/>
                  </a:lnTo>
                  <a:lnTo>
                    <a:pt x="1224" y="1410"/>
                  </a:lnTo>
                  <a:lnTo>
                    <a:pt x="1250" y="1373"/>
                  </a:lnTo>
                  <a:lnTo>
                    <a:pt x="1276" y="1338"/>
                  </a:lnTo>
                  <a:lnTo>
                    <a:pt x="1287" y="1321"/>
                  </a:lnTo>
                  <a:lnTo>
                    <a:pt x="1300" y="1301"/>
                  </a:lnTo>
                  <a:lnTo>
                    <a:pt x="1309" y="1282"/>
                  </a:lnTo>
                  <a:lnTo>
                    <a:pt x="1319" y="1262"/>
                  </a:lnTo>
                  <a:lnTo>
                    <a:pt x="1319" y="1262"/>
                  </a:lnTo>
                  <a:lnTo>
                    <a:pt x="1332" y="1228"/>
                  </a:lnTo>
                  <a:lnTo>
                    <a:pt x="1337" y="1212"/>
                  </a:lnTo>
                  <a:lnTo>
                    <a:pt x="1342" y="1195"/>
                  </a:lnTo>
                  <a:lnTo>
                    <a:pt x="1343" y="1179"/>
                  </a:lnTo>
                  <a:lnTo>
                    <a:pt x="1342" y="1162"/>
                  </a:lnTo>
                  <a:lnTo>
                    <a:pt x="1337" y="1147"/>
                  </a:lnTo>
                  <a:lnTo>
                    <a:pt x="1330" y="1130"/>
                  </a:lnTo>
                  <a:lnTo>
                    <a:pt x="1330" y="1130"/>
                  </a:lnTo>
                  <a:lnTo>
                    <a:pt x="1325" y="1127"/>
                  </a:lnTo>
                  <a:lnTo>
                    <a:pt x="1319" y="1125"/>
                  </a:lnTo>
                  <a:lnTo>
                    <a:pt x="1309" y="1117"/>
                  </a:lnTo>
                  <a:lnTo>
                    <a:pt x="1305" y="1115"/>
                  </a:lnTo>
                  <a:lnTo>
                    <a:pt x="1301" y="1112"/>
                  </a:lnTo>
                  <a:lnTo>
                    <a:pt x="1295" y="1110"/>
                  </a:lnTo>
                  <a:lnTo>
                    <a:pt x="1288" y="1110"/>
                  </a:lnTo>
                  <a:lnTo>
                    <a:pt x="1288" y="1110"/>
                  </a:lnTo>
                  <a:lnTo>
                    <a:pt x="1297" y="1123"/>
                  </a:lnTo>
                  <a:lnTo>
                    <a:pt x="1301" y="1134"/>
                  </a:lnTo>
                  <a:lnTo>
                    <a:pt x="1302" y="1146"/>
                  </a:lnTo>
                  <a:lnTo>
                    <a:pt x="1301" y="1157"/>
                  </a:lnTo>
                  <a:lnTo>
                    <a:pt x="1298" y="1168"/>
                  </a:lnTo>
                  <a:lnTo>
                    <a:pt x="1293" y="1178"/>
                  </a:lnTo>
                  <a:lnTo>
                    <a:pt x="1284" y="1188"/>
                  </a:lnTo>
                  <a:lnTo>
                    <a:pt x="1276" y="1196"/>
                  </a:lnTo>
                  <a:lnTo>
                    <a:pt x="1264" y="1205"/>
                  </a:lnTo>
                  <a:lnTo>
                    <a:pt x="1253" y="1213"/>
                  </a:lnTo>
                  <a:lnTo>
                    <a:pt x="1229" y="1227"/>
                  </a:lnTo>
                  <a:lnTo>
                    <a:pt x="1204" y="1238"/>
                  </a:lnTo>
                  <a:lnTo>
                    <a:pt x="1182" y="1247"/>
                  </a:lnTo>
                  <a:lnTo>
                    <a:pt x="1182" y="1247"/>
                  </a:lnTo>
                  <a:close/>
                  <a:moveTo>
                    <a:pt x="645" y="1294"/>
                  </a:moveTo>
                  <a:lnTo>
                    <a:pt x="645" y="1294"/>
                  </a:lnTo>
                  <a:lnTo>
                    <a:pt x="645" y="1287"/>
                  </a:lnTo>
                  <a:lnTo>
                    <a:pt x="645" y="1280"/>
                  </a:lnTo>
                  <a:lnTo>
                    <a:pt x="648" y="1265"/>
                  </a:lnTo>
                  <a:lnTo>
                    <a:pt x="652" y="1248"/>
                  </a:lnTo>
                  <a:lnTo>
                    <a:pt x="655" y="1231"/>
                  </a:lnTo>
                  <a:lnTo>
                    <a:pt x="655" y="1231"/>
                  </a:lnTo>
                  <a:lnTo>
                    <a:pt x="610" y="1214"/>
                  </a:lnTo>
                  <a:lnTo>
                    <a:pt x="589" y="1206"/>
                  </a:lnTo>
                  <a:lnTo>
                    <a:pt x="568" y="1196"/>
                  </a:lnTo>
                  <a:lnTo>
                    <a:pt x="549" y="1186"/>
                  </a:lnTo>
                  <a:lnTo>
                    <a:pt x="529" y="1174"/>
                  </a:lnTo>
                  <a:lnTo>
                    <a:pt x="512" y="1161"/>
                  </a:lnTo>
                  <a:lnTo>
                    <a:pt x="498" y="1146"/>
                  </a:lnTo>
                  <a:lnTo>
                    <a:pt x="498" y="1146"/>
                  </a:lnTo>
                  <a:lnTo>
                    <a:pt x="498" y="1189"/>
                  </a:lnTo>
                  <a:lnTo>
                    <a:pt x="499" y="1230"/>
                  </a:lnTo>
                  <a:lnTo>
                    <a:pt x="504" y="1268"/>
                  </a:lnTo>
                  <a:lnTo>
                    <a:pt x="505" y="1286"/>
                  </a:lnTo>
                  <a:lnTo>
                    <a:pt x="509" y="1303"/>
                  </a:lnTo>
                  <a:lnTo>
                    <a:pt x="509" y="1303"/>
                  </a:lnTo>
                  <a:lnTo>
                    <a:pt x="543" y="1304"/>
                  </a:lnTo>
                  <a:lnTo>
                    <a:pt x="575" y="1304"/>
                  </a:lnTo>
                  <a:lnTo>
                    <a:pt x="607" y="1303"/>
                  </a:lnTo>
                  <a:lnTo>
                    <a:pt x="643" y="1304"/>
                  </a:lnTo>
                  <a:lnTo>
                    <a:pt x="643" y="1304"/>
                  </a:lnTo>
                  <a:lnTo>
                    <a:pt x="643" y="1297"/>
                  </a:lnTo>
                  <a:lnTo>
                    <a:pt x="643" y="1296"/>
                  </a:lnTo>
                  <a:lnTo>
                    <a:pt x="645" y="1294"/>
                  </a:lnTo>
                  <a:lnTo>
                    <a:pt x="645" y="1294"/>
                  </a:lnTo>
                  <a:close/>
                  <a:moveTo>
                    <a:pt x="1075" y="1586"/>
                  </a:moveTo>
                  <a:lnTo>
                    <a:pt x="1075" y="1586"/>
                  </a:lnTo>
                  <a:lnTo>
                    <a:pt x="1064" y="1637"/>
                  </a:lnTo>
                  <a:lnTo>
                    <a:pt x="1060" y="1664"/>
                  </a:lnTo>
                  <a:lnTo>
                    <a:pt x="1058" y="1676"/>
                  </a:lnTo>
                  <a:lnTo>
                    <a:pt x="1060" y="1688"/>
                  </a:lnTo>
                  <a:lnTo>
                    <a:pt x="1060" y="1688"/>
                  </a:lnTo>
                  <a:lnTo>
                    <a:pt x="1069" y="1679"/>
                  </a:lnTo>
                  <a:lnTo>
                    <a:pt x="1078" y="1668"/>
                  </a:lnTo>
                  <a:lnTo>
                    <a:pt x="1085" y="1655"/>
                  </a:lnTo>
                  <a:lnTo>
                    <a:pt x="1090" y="1643"/>
                  </a:lnTo>
                  <a:lnTo>
                    <a:pt x="1095" y="1627"/>
                  </a:lnTo>
                  <a:lnTo>
                    <a:pt x="1097" y="1612"/>
                  </a:lnTo>
                  <a:lnTo>
                    <a:pt x="1099" y="1595"/>
                  </a:lnTo>
                  <a:lnTo>
                    <a:pt x="1100" y="1578"/>
                  </a:lnTo>
                  <a:lnTo>
                    <a:pt x="1100" y="1578"/>
                  </a:lnTo>
                  <a:lnTo>
                    <a:pt x="1088" y="1584"/>
                  </a:lnTo>
                  <a:lnTo>
                    <a:pt x="1075" y="1586"/>
                  </a:lnTo>
                  <a:lnTo>
                    <a:pt x="1075" y="1586"/>
                  </a:lnTo>
                  <a:close/>
                  <a:moveTo>
                    <a:pt x="1015" y="1602"/>
                  </a:moveTo>
                  <a:lnTo>
                    <a:pt x="1015" y="1602"/>
                  </a:lnTo>
                  <a:lnTo>
                    <a:pt x="1009" y="1626"/>
                  </a:lnTo>
                  <a:lnTo>
                    <a:pt x="1002" y="1648"/>
                  </a:lnTo>
                  <a:lnTo>
                    <a:pt x="999" y="1659"/>
                  </a:lnTo>
                  <a:lnTo>
                    <a:pt x="996" y="1672"/>
                  </a:lnTo>
                  <a:lnTo>
                    <a:pt x="995" y="1685"/>
                  </a:lnTo>
                  <a:lnTo>
                    <a:pt x="995" y="1699"/>
                  </a:lnTo>
                  <a:lnTo>
                    <a:pt x="995" y="1699"/>
                  </a:lnTo>
                  <a:lnTo>
                    <a:pt x="1017" y="1700"/>
                  </a:lnTo>
                  <a:lnTo>
                    <a:pt x="1027" y="1702"/>
                  </a:lnTo>
                  <a:lnTo>
                    <a:pt x="1036" y="1703"/>
                  </a:lnTo>
                  <a:lnTo>
                    <a:pt x="1036" y="1703"/>
                  </a:lnTo>
                  <a:lnTo>
                    <a:pt x="1041" y="1690"/>
                  </a:lnTo>
                  <a:lnTo>
                    <a:pt x="1044" y="1676"/>
                  </a:lnTo>
                  <a:lnTo>
                    <a:pt x="1050" y="1650"/>
                  </a:lnTo>
                  <a:lnTo>
                    <a:pt x="1054" y="1622"/>
                  </a:lnTo>
                  <a:lnTo>
                    <a:pt x="1060" y="1592"/>
                  </a:lnTo>
                  <a:lnTo>
                    <a:pt x="1060" y="1592"/>
                  </a:lnTo>
                  <a:lnTo>
                    <a:pt x="1034" y="1595"/>
                  </a:lnTo>
                  <a:lnTo>
                    <a:pt x="1024" y="1598"/>
                  </a:lnTo>
                  <a:lnTo>
                    <a:pt x="1015" y="1602"/>
                  </a:lnTo>
                  <a:lnTo>
                    <a:pt x="1015" y="1602"/>
                  </a:lnTo>
                  <a:close/>
                  <a:moveTo>
                    <a:pt x="965" y="1607"/>
                  </a:moveTo>
                  <a:lnTo>
                    <a:pt x="965" y="1607"/>
                  </a:lnTo>
                  <a:lnTo>
                    <a:pt x="947" y="1679"/>
                  </a:lnTo>
                  <a:lnTo>
                    <a:pt x="939" y="1711"/>
                  </a:lnTo>
                  <a:lnTo>
                    <a:pt x="935" y="1742"/>
                  </a:lnTo>
                  <a:lnTo>
                    <a:pt x="935" y="1742"/>
                  </a:lnTo>
                  <a:lnTo>
                    <a:pt x="937" y="1738"/>
                  </a:lnTo>
                  <a:lnTo>
                    <a:pt x="943" y="1734"/>
                  </a:lnTo>
                  <a:lnTo>
                    <a:pt x="953" y="1728"/>
                  </a:lnTo>
                  <a:lnTo>
                    <a:pt x="958" y="1725"/>
                  </a:lnTo>
                  <a:lnTo>
                    <a:pt x="963" y="1721"/>
                  </a:lnTo>
                  <a:lnTo>
                    <a:pt x="964" y="1717"/>
                  </a:lnTo>
                  <a:lnTo>
                    <a:pt x="964" y="1710"/>
                  </a:lnTo>
                  <a:lnTo>
                    <a:pt x="964" y="1710"/>
                  </a:lnTo>
                  <a:lnTo>
                    <a:pt x="968" y="1710"/>
                  </a:lnTo>
                  <a:lnTo>
                    <a:pt x="971" y="1707"/>
                  </a:lnTo>
                  <a:lnTo>
                    <a:pt x="974" y="1704"/>
                  </a:lnTo>
                  <a:lnTo>
                    <a:pt x="977" y="1703"/>
                  </a:lnTo>
                  <a:lnTo>
                    <a:pt x="977" y="1703"/>
                  </a:lnTo>
                  <a:lnTo>
                    <a:pt x="981" y="1676"/>
                  </a:lnTo>
                  <a:lnTo>
                    <a:pt x="987" y="1651"/>
                  </a:lnTo>
                  <a:lnTo>
                    <a:pt x="992" y="1627"/>
                  </a:lnTo>
                  <a:lnTo>
                    <a:pt x="999" y="1602"/>
                  </a:lnTo>
                  <a:lnTo>
                    <a:pt x="999" y="1602"/>
                  </a:lnTo>
                  <a:lnTo>
                    <a:pt x="982" y="1605"/>
                  </a:lnTo>
                  <a:lnTo>
                    <a:pt x="965" y="1607"/>
                  </a:lnTo>
                  <a:lnTo>
                    <a:pt x="965" y="1607"/>
                  </a:lnTo>
                  <a:close/>
                  <a:moveTo>
                    <a:pt x="885" y="1617"/>
                  </a:moveTo>
                  <a:lnTo>
                    <a:pt x="885" y="1617"/>
                  </a:lnTo>
                  <a:lnTo>
                    <a:pt x="878" y="1648"/>
                  </a:lnTo>
                  <a:lnTo>
                    <a:pt x="873" y="1681"/>
                  </a:lnTo>
                  <a:lnTo>
                    <a:pt x="869" y="1713"/>
                  </a:lnTo>
                  <a:lnTo>
                    <a:pt x="863" y="1745"/>
                  </a:lnTo>
                  <a:lnTo>
                    <a:pt x="863" y="1745"/>
                  </a:lnTo>
                  <a:lnTo>
                    <a:pt x="876" y="1749"/>
                  </a:lnTo>
                  <a:lnTo>
                    <a:pt x="885" y="1749"/>
                  </a:lnTo>
                  <a:lnTo>
                    <a:pt x="898" y="1751"/>
                  </a:lnTo>
                  <a:lnTo>
                    <a:pt x="914" y="1752"/>
                  </a:lnTo>
                  <a:lnTo>
                    <a:pt x="914" y="1752"/>
                  </a:lnTo>
                  <a:lnTo>
                    <a:pt x="932" y="1682"/>
                  </a:lnTo>
                  <a:lnTo>
                    <a:pt x="940" y="1648"/>
                  </a:lnTo>
                  <a:lnTo>
                    <a:pt x="949" y="1612"/>
                  </a:lnTo>
                  <a:lnTo>
                    <a:pt x="949" y="1612"/>
                  </a:lnTo>
                  <a:lnTo>
                    <a:pt x="929" y="1612"/>
                  </a:lnTo>
                  <a:lnTo>
                    <a:pt x="912" y="1613"/>
                  </a:lnTo>
                  <a:lnTo>
                    <a:pt x="885" y="1617"/>
                  </a:lnTo>
                  <a:lnTo>
                    <a:pt x="885" y="1617"/>
                  </a:lnTo>
                  <a:close/>
                  <a:moveTo>
                    <a:pt x="857" y="1623"/>
                  </a:moveTo>
                  <a:lnTo>
                    <a:pt x="857" y="1623"/>
                  </a:lnTo>
                  <a:lnTo>
                    <a:pt x="856" y="1637"/>
                  </a:lnTo>
                  <a:lnTo>
                    <a:pt x="855" y="1651"/>
                  </a:lnTo>
                  <a:lnTo>
                    <a:pt x="850" y="1681"/>
                  </a:lnTo>
                  <a:lnTo>
                    <a:pt x="846" y="1711"/>
                  </a:lnTo>
                  <a:lnTo>
                    <a:pt x="846" y="1727"/>
                  </a:lnTo>
                  <a:lnTo>
                    <a:pt x="848" y="1744"/>
                  </a:lnTo>
                  <a:lnTo>
                    <a:pt x="848" y="1744"/>
                  </a:lnTo>
                  <a:lnTo>
                    <a:pt x="853" y="1713"/>
                  </a:lnTo>
                  <a:lnTo>
                    <a:pt x="859" y="1679"/>
                  </a:lnTo>
                  <a:lnTo>
                    <a:pt x="869" y="1619"/>
                  </a:lnTo>
                  <a:lnTo>
                    <a:pt x="869" y="1619"/>
                  </a:lnTo>
                  <a:lnTo>
                    <a:pt x="862" y="1620"/>
                  </a:lnTo>
                  <a:lnTo>
                    <a:pt x="859" y="1622"/>
                  </a:lnTo>
                  <a:lnTo>
                    <a:pt x="857" y="1623"/>
                  </a:lnTo>
                  <a:lnTo>
                    <a:pt x="857" y="1623"/>
                  </a:lnTo>
                  <a:close/>
                  <a:moveTo>
                    <a:pt x="797" y="1623"/>
                  </a:moveTo>
                  <a:lnTo>
                    <a:pt x="797" y="1623"/>
                  </a:lnTo>
                  <a:lnTo>
                    <a:pt x="791" y="1669"/>
                  </a:lnTo>
                  <a:lnTo>
                    <a:pt x="787" y="1716"/>
                  </a:lnTo>
                  <a:lnTo>
                    <a:pt x="784" y="1763"/>
                  </a:lnTo>
                  <a:lnTo>
                    <a:pt x="782" y="1789"/>
                  </a:lnTo>
                  <a:lnTo>
                    <a:pt x="777" y="1814"/>
                  </a:lnTo>
                  <a:lnTo>
                    <a:pt x="777" y="1814"/>
                  </a:lnTo>
                  <a:lnTo>
                    <a:pt x="790" y="1812"/>
                  </a:lnTo>
                  <a:lnTo>
                    <a:pt x="801" y="1810"/>
                  </a:lnTo>
                  <a:lnTo>
                    <a:pt x="810" y="1804"/>
                  </a:lnTo>
                  <a:lnTo>
                    <a:pt x="817" y="1796"/>
                  </a:lnTo>
                  <a:lnTo>
                    <a:pt x="822" y="1786"/>
                  </a:lnTo>
                  <a:lnTo>
                    <a:pt x="825" y="1775"/>
                  </a:lnTo>
                  <a:lnTo>
                    <a:pt x="828" y="1762"/>
                  </a:lnTo>
                  <a:lnTo>
                    <a:pt x="829" y="1748"/>
                  </a:lnTo>
                  <a:lnTo>
                    <a:pt x="829" y="1748"/>
                  </a:lnTo>
                  <a:lnTo>
                    <a:pt x="832" y="1704"/>
                  </a:lnTo>
                  <a:lnTo>
                    <a:pt x="835" y="1661"/>
                  </a:lnTo>
                  <a:lnTo>
                    <a:pt x="835" y="1661"/>
                  </a:lnTo>
                  <a:lnTo>
                    <a:pt x="838" y="1648"/>
                  </a:lnTo>
                  <a:lnTo>
                    <a:pt x="839" y="1637"/>
                  </a:lnTo>
                  <a:lnTo>
                    <a:pt x="839" y="1631"/>
                  </a:lnTo>
                  <a:lnTo>
                    <a:pt x="839" y="1627"/>
                  </a:lnTo>
                  <a:lnTo>
                    <a:pt x="836" y="1624"/>
                  </a:lnTo>
                  <a:lnTo>
                    <a:pt x="832" y="1622"/>
                  </a:lnTo>
                  <a:lnTo>
                    <a:pt x="832" y="1622"/>
                  </a:lnTo>
                  <a:lnTo>
                    <a:pt x="822" y="1623"/>
                  </a:lnTo>
                  <a:lnTo>
                    <a:pt x="814" y="1624"/>
                  </a:lnTo>
                  <a:lnTo>
                    <a:pt x="797" y="1623"/>
                  </a:lnTo>
                  <a:lnTo>
                    <a:pt x="797" y="1623"/>
                  </a:lnTo>
                  <a:close/>
                  <a:moveTo>
                    <a:pt x="716" y="1629"/>
                  </a:moveTo>
                  <a:lnTo>
                    <a:pt x="716" y="1629"/>
                  </a:lnTo>
                  <a:lnTo>
                    <a:pt x="710" y="1651"/>
                  </a:lnTo>
                  <a:lnTo>
                    <a:pt x="707" y="1673"/>
                  </a:lnTo>
                  <a:lnTo>
                    <a:pt x="704" y="1697"/>
                  </a:lnTo>
                  <a:lnTo>
                    <a:pt x="703" y="1721"/>
                  </a:lnTo>
                  <a:lnTo>
                    <a:pt x="702" y="1769"/>
                  </a:lnTo>
                  <a:lnTo>
                    <a:pt x="703" y="1814"/>
                  </a:lnTo>
                  <a:lnTo>
                    <a:pt x="703" y="1814"/>
                  </a:lnTo>
                  <a:lnTo>
                    <a:pt x="717" y="1814"/>
                  </a:lnTo>
                  <a:lnTo>
                    <a:pt x="731" y="1817"/>
                  </a:lnTo>
                  <a:lnTo>
                    <a:pt x="745" y="1818"/>
                  </a:lnTo>
                  <a:lnTo>
                    <a:pt x="759" y="1820"/>
                  </a:lnTo>
                  <a:lnTo>
                    <a:pt x="759" y="1820"/>
                  </a:lnTo>
                  <a:lnTo>
                    <a:pt x="765" y="1797"/>
                  </a:lnTo>
                  <a:lnTo>
                    <a:pt x="769" y="1773"/>
                  </a:lnTo>
                  <a:lnTo>
                    <a:pt x="772" y="1749"/>
                  </a:lnTo>
                  <a:lnTo>
                    <a:pt x="773" y="1724"/>
                  </a:lnTo>
                  <a:lnTo>
                    <a:pt x="776" y="1675"/>
                  </a:lnTo>
                  <a:lnTo>
                    <a:pt x="779" y="1650"/>
                  </a:lnTo>
                  <a:lnTo>
                    <a:pt x="782" y="1626"/>
                  </a:lnTo>
                  <a:lnTo>
                    <a:pt x="782" y="1626"/>
                  </a:lnTo>
                  <a:lnTo>
                    <a:pt x="763" y="1626"/>
                  </a:lnTo>
                  <a:lnTo>
                    <a:pt x="748" y="1627"/>
                  </a:lnTo>
                  <a:lnTo>
                    <a:pt x="731" y="1627"/>
                  </a:lnTo>
                  <a:lnTo>
                    <a:pt x="716" y="1629"/>
                  </a:lnTo>
                  <a:lnTo>
                    <a:pt x="716" y="1629"/>
                  </a:lnTo>
                  <a:close/>
                  <a:moveTo>
                    <a:pt x="651" y="1638"/>
                  </a:moveTo>
                  <a:lnTo>
                    <a:pt x="651" y="1638"/>
                  </a:lnTo>
                  <a:lnTo>
                    <a:pt x="648" y="1676"/>
                  </a:lnTo>
                  <a:lnTo>
                    <a:pt x="647" y="1718"/>
                  </a:lnTo>
                  <a:lnTo>
                    <a:pt x="647" y="1739"/>
                  </a:lnTo>
                  <a:lnTo>
                    <a:pt x="648" y="1759"/>
                  </a:lnTo>
                  <a:lnTo>
                    <a:pt x="651" y="1777"/>
                  </a:lnTo>
                  <a:lnTo>
                    <a:pt x="655" y="1794"/>
                  </a:lnTo>
                  <a:lnTo>
                    <a:pt x="655" y="1794"/>
                  </a:lnTo>
                  <a:lnTo>
                    <a:pt x="664" y="1797"/>
                  </a:lnTo>
                  <a:lnTo>
                    <a:pt x="669" y="1801"/>
                  </a:lnTo>
                  <a:lnTo>
                    <a:pt x="676" y="1805"/>
                  </a:lnTo>
                  <a:lnTo>
                    <a:pt x="683" y="1808"/>
                  </a:lnTo>
                  <a:lnTo>
                    <a:pt x="683" y="1808"/>
                  </a:lnTo>
                  <a:lnTo>
                    <a:pt x="689" y="1765"/>
                  </a:lnTo>
                  <a:lnTo>
                    <a:pt x="692" y="1720"/>
                  </a:lnTo>
                  <a:lnTo>
                    <a:pt x="692" y="1676"/>
                  </a:lnTo>
                  <a:lnTo>
                    <a:pt x="692" y="1633"/>
                  </a:lnTo>
                  <a:lnTo>
                    <a:pt x="692" y="1633"/>
                  </a:lnTo>
                  <a:lnTo>
                    <a:pt x="679" y="1634"/>
                  </a:lnTo>
                  <a:lnTo>
                    <a:pt x="671" y="1636"/>
                  </a:lnTo>
                  <a:lnTo>
                    <a:pt x="662" y="1637"/>
                  </a:lnTo>
                  <a:lnTo>
                    <a:pt x="651" y="1638"/>
                  </a:lnTo>
                  <a:lnTo>
                    <a:pt x="651" y="1638"/>
                  </a:lnTo>
                  <a:close/>
                  <a:moveTo>
                    <a:pt x="612" y="1643"/>
                  </a:moveTo>
                  <a:lnTo>
                    <a:pt x="612" y="1643"/>
                  </a:lnTo>
                  <a:lnTo>
                    <a:pt x="610" y="1648"/>
                  </a:lnTo>
                  <a:lnTo>
                    <a:pt x="609" y="1657"/>
                  </a:lnTo>
                  <a:lnTo>
                    <a:pt x="607" y="1673"/>
                  </a:lnTo>
                  <a:lnTo>
                    <a:pt x="609" y="1690"/>
                  </a:lnTo>
                  <a:lnTo>
                    <a:pt x="610" y="1703"/>
                  </a:lnTo>
                  <a:lnTo>
                    <a:pt x="610" y="1703"/>
                  </a:lnTo>
                  <a:lnTo>
                    <a:pt x="615" y="1706"/>
                  </a:lnTo>
                  <a:lnTo>
                    <a:pt x="620" y="1707"/>
                  </a:lnTo>
                  <a:lnTo>
                    <a:pt x="626" y="1709"/>
                  </a:lnTo>
                  <a:lnTo>
                    <a:pt x="633" y="1709"/>
                  </a:lnTo>
                  <a:lnTo>
                    <a:pt x="633" y="1709"/>
                  </a:lnTo>
                  <a:lnTo>
                    <a:pt x="633" y="1703"/>
                  </a:lnTo>
                  <a:lnTo>
                    <a:pt x="631" y="1697"/>
                  </a:lnTo>
                  <a:lnTo>
                    <a:pt x="633" y="1686"/>
                  </a:lnTo>
                  <a:lnTo>
                    <a:pt x="636" y="1661"/>
                  </a:lnTo>
                  <a:lnTo>
                    <a:pt x="636" y="1651"/>
                  </a:lnTo>
                  <a:lnTo>
                    <a:pt x="634" y="1647"/>
                  </a:lnTo>
                  <a:lnTo>
                    <a:pt x="631" y="1644"/>
                  </a:lnTo>
                  <a:lnTo>
                    <a:pt x="629" y="1641"/>
                  </a:lnTo>
                  <a:lnTo>
                    <a:pt x="624" y="1641"/>
                  </a:lnTo>
                  <a:lnTo>
                    <a:pt x="619" y="1641"/>
                  </a:lnTo>
                  <a:lnTo>
                    <a:pt x="612" y="1643"/>
                  </a:lnTo>
                  <a:lnTo>
                    <a:pt x="612" y="1643"/>
                  </a:lnTo>
                  <a:close/>
                  <a:moveTo>
                    <a:pt x="565" y="1644"/>
                  </a:moveTo>
                  <a:lnTo>
                    <a:pt x="565" y="1644"/>
                  </a:lnTo>
                  <a:lnTo>
                    <a:pt x="564" y="1650"/>
                  </a:lnTo>
                  <a:lnTo>
                    <a:pt x="563" y="1655"/>
                  </a:lnTo>
                  <a:lnTo>
                    <a:pt x="564" y="1664"/>
                  </a:lnTo>
                  <a:lnTo>
                    <a:pt x="565" y="1672"/>
                  </a:lnTo>
                  <a:lnTo>
                    <a:pt x="567" y="1682"/>
                  </a:lnTo>
                  <a:lnTo>
                    <a:pt x="567" y="1682"/>
                  </a:lnTo>
                  <a:lnTo>
                    <a:pt x="577" y="1682"/>
                  </a:lnTo>
                  <a:lnTo>
                    <a:pt x="577" y="1682"/>
                  </a:lnTo>
                  <a:lnTo>
                    <a:pt x="578" y="1686"/>
                  </a:lnTo>
                  <a:lnTo>
                    <a:pt x="579" y="1690"/>
                  </a:lnTo>
                  <a:lnTo>
                    <a:pt x="584" y="1693"/>
                  </a:lnTo>
                  <a:lnTo>
                    <a:pt x="586" y="1695"/>
                  </a:lnTo>
                  <a:lnTo>
                    <a:pt x="586" y="1695"/>
                  </a:lnTo>
                  <a:lnTo>
                    <a:pt x="595" y="1695"/>
                  </a:lnTo>
                  <a:lnTo>
                    <a:pt x="595" y="1695"/>
                  </a:lnTo>
                  <a:lnTo>
                    <a:pt x="595" y="1665"/>
                  </a:lnTo>
                  <a:lnTo>
                    <a:pt x="596" y="1654"/>
                  </a:lnTo>
                  <a:lnTo>
                    <a:pt x="595" y="1643"/>
                  </a:lnTo>
                  <a:lnTo>
                    <a:pt x="595" y="1643"/>
                  </a:lnTo>
                  <a:lnTo>
                    <a:pt x="586" y="1643"/>
                  </a:lnTo>
                  <a:lnTo>
                    <a:pt x="579" y="1644"/>
                  </a:lnTo>
                  <a:lnTo>
                    <a:pt x="574" y="1644"/>
                  </a:lnTo>
                  <a:lnTo>
                    <a:pt x="565" y="1644"/>
                  </a:lnTo>
                  <a:lnTo>
                    <a:pt x="565" y="1644"/>
                  </a:lnTo>
                  <a:close/>
                  <a:moveTo>
                    <a:pt x="273" y="1699"/>
                  </a:moveTo>
                  <a:lnTo>
                    <a:pt x="273" y="1699"/>
                  </a:lnTo>
                  <a:lnTo>
                    <a:pt x="280" y="1709"/>
                  </a:lnTo>
                  <a:lnTo>
                    <a:pt x="287" y="1718"/>
                  </a:lnTo>
                  <a:lnTo>
                    <a:pt x="296" y="1727"/>
                  </a:lnTo>
                  <a:lnTo>
                    <a:pt x="304" y="1735"/>
                  </a:lnTo>
                  <a:lnTo>
                    <a:pt x="342" y="1766"/>
                  </a:lnTo>
                  <a:lnTo>
                    <a:pt x="351" y="1773"/>
                  </a:lnTo>
                  <a:lnTo>
                    <a:pt x="359" y="1783"/>
                  </a:lnTo>
                  <a:lnTo>
                    <a:pt x="366" y="1791"/>
                  </a:lnTo>
                  <a:lnTo>
                    <a:pt x="373" y="1803"/>
                  </a:lnTo>
                  <a:lnTo>
                    <a:pt x="377" y="1814"/>
                  </a:lnTo>
                  <a:lnTo>
                    <a:pt x="381" y="1827"/>
                  </a:lnTo>
                  <a:lnTo>
                    <a:pt x="383" y="1841"/>
                  </a:lnTo>
                  <a:lnTo>
                    <a:pt x="383" y="1856"/>
                  </a:lnTo>
                  <a:lnTo>
                    <a:pt x="383" y="1856"/>
                  </a:lnTo>
                  <a:lnTo>
                    <a:pt x="380" y="1860"/>
                  </a:lnTo>
                  <a:lnTo>
                    <a:pt x="377" y="1864"/>
                  </a:lnTo>
                  <a:lnTo>
                    <a:pt x="374" y="1869"/>
                  </a:lnTo>
                  <a:lnTo>
                    <a:pt x="373" y="1874"/>
                  </a:lnTo>
                  <a:lnTo>
                    <a:pt x="373" y="1874"/>
                  </a:lnTo>
                  <a:lnTo>
                    <a:pt x="377" y="1874"/>
                  </a:lnTo>
                  <a:lnTo>
                    <a:pt x="383" y="1873"/>
                  </a:lnTo>
                  <a:lnTo>
                    <a:pt x="393" y="1867"/>
                  </a:lnTo>
                  <a:lnTo>
                    <a:pt x="403" y="1860"/>
                  </a:lnTo>
                  <a:lnTo>
                    <a:pt x="411" y="1850"/>
                  </a:lnTo>
                  <a:lnTo>
                    <a:pt x="421" y="1839"/>
                  </a:lnTo>
                  <a:lnTo>
                    <a:pt x="428" y="1828"/>
                  </a:lnTo>
                  <a:lnTo>
                    <a:pt x="435" y="1817"/>
                  </a:lnTo>
                  <a:lnTo>
                    <a:pt x="439" y="1805"/>
                  </a:lnTo>
                  <a:lnTo>
                    <a:pt x="439" y="1805"/>
                  </a:lnTo>
                  <a:lnTo>
                    <a:pt x="446" y="1786"/>
                  </a:lnTo>
                  <a:lnTo>
                    <a:pt x="452" y="1763"/>
                  </a:lnTo>
                  <a:lnTo>
                    <a:pt x="456" y="1741"/>
                  </a:lnTo>
                  <a:lnTo>
                    <a:pt x="459" y="1718"/>
                  </a:lnTo>
                  <a:lnTo>
                    <a:pt x="459" y="1718"/>
                  </a:lnTo>
                  <a:lnTo>
                    <a:pt x="459" y="1706"/>
                  </a:lnTo>
                  <a:lnTo>
                    <a:pt x="459" y="1696"/>
                  </a:lnTo>
                  <a:lnTo>
                    <a:pt x="457" y="1686"/>
                  </a:lnTo>
                  <a:lnTo>
                    <a:pt x="454" y="1678"/>
                  </a:lnTo>
                  <a:lnTo>
                    <a:pt x="452" y="1671"/>
                  </a:lnTo>
                  <a:lnTo>
                    <a:pt x="447" y="1664"/>
                  </a:lnTo>
                  <a:lnTo>
                    <a:pt x="438" y="1651"/>
                  </a:lnTo>
                  <a:lnTo>
                    <a:pt x="438" y="1651"/>
                  </a:lnTo>
                  <a:lnTo>
                    <a:pt x="386" y="1652"/>
                  </a:lnTo>
                  <a:lnTo>
                    <a:pt x="362" y="1654"/>
                  </a:lnTo>
                  <a:lnTo>
                    <a:pt x="339" y="1657"/>
                  </a:lnTo>
                  <a:lnTo>
                    <a:pt x="320" y="1662"/>
                  </a:lnTo>
                  <a:lnTo>
                    <a:pt x="310" y="1666"/>
                  </a:lnTo>
                  <a:lnTo>
                    <a:pt x="301" y="1671"/>
                  </a:lnTo>
                  <a:lnTo>
                    <a:pt x="293" y="1676"/>
                  </a:lnTo>
                  <a:lnTo>
                    <a:pt x="286" y="1683"/>
                  </a:lnTo>
                  <a:lnTo>
                    <a:pt x="279" y="1690"/>
                  </a:lnTo>
                  <a:lnTo>
                    <a:pt x="273" y="1699"/>
                  </a:lnTo>
                  <a:lnTo>
                    <a:pt x="273" y="1699"/>
                  </a:lnTo>
                  <a:close/>
                  <a:moveTo>
                    <a:pt x="179" y="1869"/>
                  </a:moveTo>
                  <a:lnTo>
                    <a:pt x="179" y="1869"/>
                  </a:lnTo>
                  <a:lnTo>
                    <a:pt x="192" y="1870"/>
                  </a:lnTo>
                  <a:lnTo>
                    <a:pt x="206" y="1873"/>
                  </a:lnTo>
                  <a:lnTo>
                    <a:pt x="237" y="1883"/>
                  </a:lnTo>
                  <a:lnTo>
                    <a:pt x="269" y="1891"/>
                  </a:lnTo>
                  <a:lnTo>
                    <a:pt x="285" y="1894"/>
                  </a:lnTo>
                  <a:lnTo>
                    <a:pt x="299" y="1895"/>
                  </a:lnTo>
                  <a:lnTo>
                    <a:pt x="299" y="1895"/>
                  </a:lnTo>
                  <a:lnTo>
                    <a:pt x="308" y="1894"/>
                  </a:lnTo>
                  <a:lnTo>
                    <a:pt x="320" y="1891"/>
                  </a:lnTo>
                  <a:lnTo>
                    <a:pt x="330" y="1887"/>
                  </a:lnTo>
                  <a:lnTo>
                    <a:pt x="341" y="1881"/>
                  </a:lnTo>
                  <a:lnTo>
                    <a:pt x="349" y="1874"/>
                  </a:lnTo>
                  <a:lnTo>
                    <a:pt x="358" y="1867"/>
                  </a:lnTo>
                  <a:lnTo>
                    <a:pt x="363" y="1859"/>
                  </a:lnTo>
                  <a:lnTo>
                    <a:pt x="365" y="1850"/>
                  </a:lnTo>
                  <a:lnTo>
                    <a:pt x="365" y="1850"/>
                  </a:lnTo>
                  <a:lnTo>
                    <a:pt x="365" y="1842"/>
                  </a:lnTo>
                  <a:lnTo>
                    <a:pt x="363" y="1831"/>
                  </a:lnTo>
                  <a:lnTo>
                    <a:pt x="360" y="1820"/>
                  </a:lnTo>
                  <a:lnTo>
                    <a:pt x="358" y="1810"/>
                  </a:lnTo>
                  <a:lnTo>
                    <a:pt x="358" y="1810"/>
                  </a:lnTo>
                  <a:lnTo>
                    <a:pt x="353" y="1804"/>
                  </a:lnTo>
                  <a:lnTo>
                    <a:pt x="348" y="1797"/>
                  </a:lnTo>
                  <a:lnTo>
                    <a:pt x="331" y="1782"/>
                  </a:lnTo>
                  <a:lnTo>
                    <a:pt x="316" y="1768"/>
                  </a:lnTo>
                  <a:lnTo>
                    <a:pt x="306" y="1761"/>
                  </a:lnTo>
                  <a:lnTo>
                    <a:pt x="306" y="1761"/>
                  </a:lnTo>
                  <a:lnTo>
                    <a:pt x="301" y="1772"/>
                  </a:lnTo>
                  <a:lnTo>
                    <a:pt x="299" y="1782"/>
                  </a:lnTo>
                  <a:lnTo>
                    <a:pt x="293" y="1791"/>
                  </a:lnTo>
                  <a:lnTo>
                    <a:pt x="286" y="1800"/>
                  </a:lnTo>
                  <a:lnTo>
                    <a:pt x="279" y="1808"/>
                  </a:lnTo>
                  <a:lnTo>
                    <a:pt x="272" y="1815"/>
                  </a:lnTo>
                  <a:lnTo>
                    <a:pt x="255" y="1829"/>
                  </a:lnTo>
                  <a:lnTo>
                    <a:pt x="235" y="1841"/>
                  </a:lnTo>
                  <a:lnTo>
                    <a:pt x="216" y="1852"/>
                  </a:lnTo>
                  <a:lnTo>
                    <a:pt x="179" y="1869"/>
                  </a:lnTo>
                  <a:lnTo>
                    <a:pt x="179" y="1869"/>
                  </a:lnTo>
                  <a:close/>
                  <a:moveTo>
                    <a:pt x="56" y="1901"/>
                  </a:moveTo>
                  <a:lnTo>
                    <a:pt x="56" y="1901"/>
                  </a:lnTo>
                  <a:lnTo>
                    <a:pt x="45" y="1912"/>
                  </a:lnTo>
                  <a:lnTo>
                    <a:pt x="35" y="1923"/>
                  </a:lnTo>
                  <a:lnTo>
                    <a:pt x="26" y="1937"/>
                  </a:lnTo>
                  <a:lnTo>
                    <a:pt x="21" y="1953"/>
                  </a:lnTo>
                  <a:lnTo>
                    <a:pt x="18" y="1968"/>
                  </a:lnTo>
                  <a:lnTo>
                    <a:pt x="15" y="1985"/>
                  </a:lnTo>
                  <a:lnTo>
                    <a:pt x="15" y="2003"/>
                  </a:lnTo>
                  <a:lnTo>
                    <a:pt x="16" y="2022"/>
                  </a:lnTo>
                  <a:lnTo>
                    <a:pt x="18" y="2040"/>
                  </a:lnTo>
                  <a:lnTo>
                    <a:pt x="22" y="2057"/>
                  </a:lnTo>
                  <a:lnTo>
                    <a:pt x="26" y="2075"/>
                  </a:lnTo>
                  <a:lnTo>
                    <a:pt x="32" y="2092"/>
                  </a:lnTo>
                  <a:lnTo>
                    <a:pt x="39" y="2107"/>
                  </a:lnTo>
                  <a:lnTo>
                    <a:pt x="46" y="2123"/>
                  </a:lnTo>
                  <a:lnTo>
                    <a:pt x="54" y="2135"/>
                  </a:lnTo>
                  <a:lnTo>
                    <a:pt x="63" y="2148"/>
                  </a:lnTo>
                  <a:lnTo>
                    <a:pt x="63" y="2148"/>
                  </a:lnTo>
                  <a:lnTo>
                    <a:pt x="61" y="2100"/>
                  </a:lnTo>
                  <a:lnTo>
                    <a:pt x="61" y="2078"/>
                  </a:lnTo>
                  <a:lnTo>
                    <a:pt x="63" y="2055"/>
                  </a:lnTo>
                  <a:lnTo>
                    <a:pt x="67" y="2034"/>
                  </a:lnTo>
                  <a:lnTo>
                    <a:pt x="73" y="2015"/>
                  </a:lnTo>
                  <a:lnTo>
                    <a:pt x="81" y="1996"/>
                  </a:lnTo>
                  <a:lnTo>
                    <a:pt x="85" y="1988"/>
                  </a:lnTo>
                  <a:lnTo>
                    <a:pt x="91" y="1981"/>
                  </a:lnTo>
                  <a:lnTo>
                    <a:pt x="91" y="1981"/>
                  </a:lnTo>
                  <a:lnTo>
                    <a:pt x="99" y="1987"/>
                  </a:lnTo>
                  <a:lnTo>
                    <a:pt x="108" y="1992"/>
                  </a:lnTo>
                  <a:lnTo>
                    <a:pt x="118" y="1995"/>
                  </a:lnTo>
                  <a:lnTo>
                    <a:pt x="127" y="1999"/>
                  </a:lnTo>
                  <a:lnTo>
                    <a:pt x="147" y="2003"/>
                  </a:lnTo>
                  <a:lnTo>
                    <a:pt x="170" y="2008"/>
                  </a:lnTo>
                  <a:lnTo>
                    <a:pt x="170" y="2008"/>
                  </a:lnTo>
                  <a:lnTo>
                    <a:pt x="165" y="1995"/>
                  </a:lnTo>
                  <a:lnTo>
                    <a:pt x="162" y="1980"/>
                  </a:lnTo>
                  <a:lnTo>
                    <a:pt x="160" y="1963"/>
                  </a:lnTo>
                  <a:lnTo>
                    <a:pt x="158" y="1946"/>
                  </a:lnTo>
                  <a:lnTo>
                    <a:pt x="158" y="1928"/>
                  </a:lnTo>
                  <a:lnTo>
                    <a:pt x="161" y="1911"/>
                  </a:lnTo>
                  <a:lnTo>
                    <a:pt x="164" y="1897"/>
                  </a:lnTo>
                  <a:lnTo>
                    <a:pt x="168" y="1890"/>
                  </a:lnTo>
                  <a:lnTo>
                    <a:pt x="171" y="1884"/>
                  </a:lnTo>
                  <a:lnTo>
                    <a:pt x="171" y="1884"/>
                  </a:lnTo>
                  <a:lnTo>
                    <a:pt x="141" y="1881"/>
                  </a:lnTo>
                  <a:lnTo>
                    <a:pt x="126" y="1881"/>
                  </a:lnTo>
                  <a:lnTo>
                    <a:pt x="111" y="1883"/>
                  </a:lnTo>
                  <a:lnTo>
                    <a:pt x="95" y="1885"/>
                  </a:lnTo>
                  <a:lnTo>
                    <a:pt x="81" y="1888"/>
                  </a:lnTo>
                  <a:lnTo>
                    <a:pt x="68" y="1894"/>
                  </a:lnTo>
                  <a:lnTo>
                    <a:pt x="56" y="1901"/>
                  </a:lnTo>
                  <a:lnTo>
                    <a:pt x="56" y="1901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grpSp>
          <p:nvGrpSpPr>
            <p:cNvPr id="10" name="组合 19">
              <a:extLst>
                <a:ext uri="{FF2B5EF4-FFF2-40B4-BE49-F238E27FC236}">
                  <a16:creationId xmlns:a16="http://schemas.microsoft.com/office/drawing/2014/main" id="{A44DAF16-C48D-7A48-6E13-AB79D5F03504}"/>
                </a:ext>
              </a:extLst>
            </p:cNvPr>
            <p:cNvGrpSpPr/>
            <p:nvPr/>
          </p:nvGrpSpPr>
          <p:grpSpPr>
            <a:xfrm>
              <a:off x="5022295" y="1479874"/>
              <a:ext cx="1857388" cy="1358904"/>
              <a:chOff x="4473576" y="44150"/>
              <a:chExt cx="1346200" cy="858838"/>
            </a:xfrm>
          </p:grpSpPr>
          <p:sp>
            <p:nvSpPr>
              <p:cNvPr id="11" name="Freeform 159">
                <a:extLst>
                  <a:ext uri="{FF2B5EF4-FFF2-40B4-BE49-F238E27FC236}">
                    <a16:creationId xmlns:a16="http://schemas.microsoft.com/office/drawing/2014/main" id="{5904166F-F2CE-3B60-5AD9-DCA46A959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3676" y="68263"/>
                <a:ext cx="101600" cy="117475"/>
              </a:xfrm>
              <a:custGeom>
                <a:avLst/>
                <a:gdLst/>
                <a:ahLst/>
                <a:cxnLst>
                  <a:cxn ang="0">
                    <a:pos x="180" y="0"/>
                  </a:cxn>
                  <a:cxn ang="0">
                    <a:pos x="187" y="14"/>
                  </a:cxn>
                  <a:cxn ang="0">
                    <a:pos x="191" y="49"/>
                  </a:cxn>
                  <a:cxn ang="0">
                    <a:pos x="191" y="69"/>
                  </a:cxn>
                  <a:cxn ang="0">
                    <a:pos x="187" y="105"/>
                  </a:cxn>
                  <a:cxn ang="0">
                    <a:pos x="177" y="138"/>
                  </a:cxn>
                  <a:cxn ang="0">
                    <a:pos x="159" y="166"/>
                  </a:cxn>
                  <a:cxn ang="0">
                    <a:pos x="135" y="184"/>
                  </a:cxn>
                  <a:cxn ang="0">
                    <a:pos x="131" y="180"/>
                  </a:cxn>
                  <a:cxn ang="0">
                    <a:pos x="127" y="176"/>
                  </a:cxn>
                  <a:cxn ang="0">
                    <a:pos x="129" y="170"/>
                  </a:cxn>
                  <a:cxn ang="0">
                    <a:pos x="131" y="153"/>
                  </a:cxn>
                  <a:cxn ang="0">
                    <a:pos x="129" y="146"/>
                  </a:cxn>
                  <a:cxn ang="0">
                    <a:pos x="106" y="174"/>
                  </a:cxn>
                  <a:cxn ang="0">
                    <a:pos x="78" y="198"/>
                  </a:cxn>
                  <a:cxn ang="0">
                    <a:pos x="42" y="215"/>
                  </a:cxn>
                  <a:cxn ang="0">
                    <a:pos x="12" y="221"/>
                  </a:cxn>
                  <a:cxn ang="0">
                    <a:pos x="0" y="221"/>
                  </a:cxn>
                  <a:cxn ang="0">
                    <a:pos x="12" y="214"/>
                  </a:cxn>
                  <a:cxn ang="0">
                    <a:pos x="35" y="207"/>
                  </a:cxn>
                  <a:cxn ang="0">
                    <a:pos x="48" y="202"/>
                  </a:cxn>
                  <a:cxn ang="0">
                    <a:pos x="75" y="184"/>
                  </a:cxn>
                  <a:cxn ang="0">
                    <a:pos x="100" y="164"/>
                  </a:cxn>
                  <a:cxn ang="0">
                    <a:pos x="104" y="160"/>
                  </a:cxn>
                  <a:cxn ang="0">
                    <a:pos x="113" y="141"/>
                  </a:cxn>
                  <a:cxn ang="0">
                    <a:pos x="122" y="121"/>
                  </a:cxn>
                  <a:cxn ang="0">
                    <a:pos x="127" y="117"/>
                  </a:cxn>
                  <a:cxn ang="0">
                    <a:pos x="132" y="117"/>
                  </a:cxn>
                  <a:cxn ang="0">
                    <a:pos x="136" y="118"/>
                  </a:cxn>
                  <a:cxn ang="0">
                    <a:pos x="139" y="125"/>
                  </a:cxn>
                  <a:cxn ang="0">
                    <a:pos x="145" y="155"/>
                  </a:cxn>
                  <a:cxn ang="0">
                    <a:pos x="152" y="149"/>
                  </a:cxn>
                  <a:cxn ang="0">
                    <a:pos x="162" y="136"/>
                  </a:cxn>
                  <a:cxn ang="0">
                    <a:pos x="170" y="110"/>
                  </a:cxn>
                  <a:cxn ang="0">
                    <a:pos x="174" y="70"/>
                  </a:cxn>
                  <a:cxn ang="0">
                    <a:pos x="173" y="11"/>
                  </a:cxn>
                  <a:cxn ang="0">
                    <a:pos x="169" y="14"/>
                  </a:cxn>
                  <a:cxn ang="0">
                    <a:pos x="159" y="28"/>
                  </a:cxn>
                  <a:cxn ang="0">
                    <a:pos x="145" y="55"/>
                  </a:cxn>
                  <a:cxn ang="0">
                    <a:pos x="136" y="66"/>
                  </a:cxn>
                  <a:cxn ang="0">
                    <a:pos x="117" y="84"/>
                  </a:cxn>
                  <a:cxn ang="0">
                    <a:pos x="93" y="100"/>
                  </a:cxn>
                  <a:cxn ang="0">
                    <a:pos x="66" y="110"/>
                  </a:cxn>
                  <a:cxn ang="0">
                    <a:pos x="51" y="112"/>
                  </a:cxn>
                  <a:cxn ang="0">
                    <a:pos x="99" y="82"/>
                  </a:cxn>
                  <a:cxn ang="0">
                    <a:pos x="125" y="58"/>
                  </a:cxn>
                  <a:cxn ang="0">
                    <a:pos x="136" y="42"/>
                  </a:cxn>
                  <a:cxn ang="0">
                    <a:pos x="143" y="25"/>
                  </a:cxn>
                  <a:cxn ang="0">
                    <a:pos x="145" y="4"/>
                  </a:cxn>
                  <a:cxn ang="0">
                    <a:pos x="151" y="2"/>
                  </a:cxn>
                  <a:cxn ang="0">
                    <a:pos x="166" y="2"/>
                  </a:cxn>
                  <a:cxn ang="0">
                    <a:pos x="179" y="3"/>
                  </a:cxn>
                  <a:cxn ang="0">
                    <a:pos x="180" y="0"/>
                  </a:cxn>
                </a:cxnLst>
                <a:rect l="0" t="0" r="r" b="b"/>
                <a:pathLst>
                  <a:path w="191" h="221">
                    <a:moveTo>
                      <a:pt x="180" y="0"/>
                    </a:moveTo>
                    <a:lnTo>
                      <a:pt x="180" y="0"/>
                    </a:lnTo>
                    <a:lnTo>
                      <a:pt x="184" y="7"/>
                    </a:lnTo>
                    <a:lnTo>
                      <a:pt x="187" y="14"/>
                    </a:lnTo>
                    <a:lnTo>
                      <a:pt x="190" y="31"/>
                    </a:lnTo>
                    <a:lnTo>
                      <a:pt x="191" y="49"/>
                    </a:lnTo>
                    <a:lnTo>
                      <a:pt x="191" y="69"/>
                    </a:lnTo>
                    <a:lnTo>
                      <a:pt x="191" y="69"/>
                    </a:lnTo>
                    <a:lnTo>
                      <a:pt x="190" y="87"/>
                    </a:lnTo>
                    <a:lnTo>
                      <a:pt x="187" y="105"/>
                    </a:lnTo>
                    <a:lnTo>
                      <a:pt x="183" y="122"/>
                    </a:lnTo>
                    <a:lnTo>
                      <a:pt x="177" y="138"/>
                    </a:lnTo>
                    <a:lnTo>
                      <a:pt x="169" y="152"/>
                    </a:lnTo>
                    <a:lnTo>
                      <a:pt x="159" y="166"/>
                    </a:lnTo>
                    <a:lnTo>
                      <a:pt x="148" y="176"/>
                    </a:lnTo>
                    <a:lnTo>
                      <a:pt x="135" y="184"/>
                    </a:lnTo>
                    <a:lnTo>
                      <a:pt x="135" y="184"/>
                    </a:lnTo>
                    <a:lnTo>
                      <a:pt x="131" y="180"/>
                    </a:lnTo>
                    <a:lnTo>
                      <a:pt x="128" y="178"/>
                    </a:lnTo>
                    <a:lnTo>
                      <a:pt x="127" y="176"/>
                    </a:lnTo>
                    <a:lnTo>
                      <a:pt x="127" y="176"/>
                    </a:lnTo>
                    <a:lnTo>
                      <a:pt x="129" y="170"/>
                    </a:lnTo>
                    <a:lnTo>
                      <a:pt x="131" y="162"/>
                    </a:lnTo>
                    <a:lnTo>
                      <a:pt x="131" y="153"/>
                    </a:lnTo>
                    <a:lnTo>
                      <a:pt x="129" y="146"/>
                    </a:lnTo>
                    <a:lnTo>
                      <a:pt x="129" y="146"/>
                    </a:lnTo>
                    <a:lnTo>
                      <a:pt x="118" y="160"/>
                    </a:lnTo>
                    <a:lnTo>
                      <a:pt x="106" y="174"/>
                    </a:lnTo>
                    <a:lnTo>
                      <a:pt x="93" y="187"/>
                    </a:lnTo>
                    <a:lnTo>
                      <a:pt x="78" y="198"/>
                    </a:lnTo>
                    <a:lnTo>
                      <a:pt x="61" y="208"/>
                    </a:lnTo>
                    <a:lnTo>
                      <a:pt x="42" y="215"/>
                    </a:lnTo>
                    <a:lnTo>
                      <a:pt x="23" y="219"/>
                    </a:lnTo>
                    <a:lnTo>
                      <a:pt x="12" y="221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6" y="218"/>
                    </a:lnTo>
                    <a:lnTo>
                      <a:pt x="12" y="214"/>
                    </a:lnTo>
                    <a:lnTo>
                      <a:pt x="24" y="209"/>
                    </a:lnTo>
                    <a:lnTo>
                      <a:pt x="35" y="207"/>
                    </a:lnTo>
                    <a:lnTo>
                      <a:pt x="48" y="202"/>
                    </a:lnTo>
                    <a:lnTo>
                      <a:pt x="48" y="202"/>
                    </a:lnTo>
                    <a:lnTo>
                      <a:pt x="61" y="194"/>
                    </a:lnTo>
                    <a:lnTo>
                      <a:pt x="75" y="184"/>
                    </a:lnTo>
                    <a:lnTo>
                      <a:pt x="87" y="174"/>
                    </a:lnTo>
                    <a:lnTo>
                      <a:pt x="100" y="164"/>
                    </a:lnTo>
                    <a:lnTo>
                      <a:pt x="100" y="164"/>
                    </a:lnTo>
                    <a:lnTo>
                      <a:pt x="104" y="160"/>
                    </a:lnTo>
                    <a:lnTo>
                      <a:pt x="107" y="153"/>
                    </a:lnTo>
                    <a:lnTo>
                      <a:pt x="113" y="141"/>
                    </a:lnTo>
                    <a:lnTo>
                      <a:pt x="118" y="128"/>
                    </a:lnTo>
                    <a:lnTo>
                      <a:pt x="122" y="121"/>
                    </a:lnTo>
                    <a:lnTo>
                      <a:pt x="127" y="117"/>
                    </a:lnTo>
                    <a:lnTo>
                      <a:pt x="127" y="117"/>
                    </a:lnTo>
                    <a:lnTo>
                      <a:pt x="129" y="115"/>
                    </a:lnTo>
                    <a:lnTo>
                      <a:pt x="132" y="117"/>
                    </a:lnTo>
                    <a:lnTo>
                      <a:pt x="134" y="117"/>
                    </a:lnTo>
                    <a:lnTo>
                      <a:pt x="136" y="118"/>
                    </a:lnTo>
                    <a:lnTo>
                      <a:pt x="136" y="118"/>
                    </a:lnTo>
                    <a:lnTo>
                      <a:pt x="139" y="125"/>
                    </a:lnTo>
                    <a:lnTo>
                      <a:pt x="142" y="134"/>
                    </a:lnTo>
                    <a:lnTo>
                      <a:pt x="145" y="155"/>
                    </a:lnTo>
                    <a:lnTo>
                      <a:pt x="145" y="155"/>
                    </a:lnTo>
                    <a:lnTo>
                      <a:pt x="152" y="149"/>
                    </a:lnTo>
                    <a:lnTo>
                      <a:pt x="158" y="143"/>
                    </a:lnTo>
                    <a:lnTo>
                      <a:pt x="162" y="136"/>
                    </a:lnTo>
                    <a:lnTo>
                      <a:pt x="165" y="128"/>
                    </a:lnTo>
                    <a:lnTo>
                      <a:pt x="170" y="110"/>
                    </a:lnTo>
                    <a:lnTo>
                      <a:pt x="173" y="91"/>
                    </a:lnTo>
                    <a:lnTo>
                      <a:pt x="174" y="70"/>
                    </a:lnTo>
                    <a:lnTo>
                      <a:pt x="174" y="49"/>
                    </a:lnTo>
                    <a:lnTo>
                      <a:pt x="173" y="11"/>
                    </a:lnTo>
                    <a:lnTo>
                      <a:pt x="173" y="11"/>
                    </a:lnTo>
                    <a:lnTo>
                      <a:pt x="169" y="14"/>
                    </a:lnTo>
                    <a:lnTo>
                      <a:pt x="166" y="17"/>
                    </a:lnTo>
                    <a:lnTo>
                      <a:pt x="159" y="28"/>
                    </a:lnTo>
                    <a:lnTo>
                      <a:pt x="153" y="42"/>
                    </a:lnTo>
                    <a:lnTo>
                      <a:pt x="145" y="55"/>
                    </a:lnTo>
                    <a:lnTo>
                      <a:pt x="145" y="55"/>
                    </a:lnTo>
                    <a:lnTo>
                      <a:pt x="136" y="66"/>
                    </a:lnTo>
                    <a:lnTo>
                      <a:pt x="127" y="76"/>
                    </a:lnTo>
                    <a:lnTo>
                      <a:pt x="117" y="84"/>
                    </a:lnTo>
                    <a:lnTo>
                      <a:pt x="106" y="93"/>
                    </a:lnTo>
                    <a:lnTo>
                      <a:pt x="93" y="100"/>
                    </a:lnTo>
                    <a:lnTo>
                      <a:pt x="80" y="105"/>
                    </a:lnTo>
                    <a:lnTo>
                      <a:pt x="66" y="110"/>
                    </a:lnTo>
                    <a:lnTo>
                      <a:pt x="51" y="112"/>
                    </a:lnTo>
                    <a:lnTo>
                      <a:pt x="51" y="112"/>
                    </a:lnTo>
                    <a:lnTo>
                      <a:pt x="83" y="93"/>
                    </a:lnTo>
                    <a:lnTo>
                      <a:pt x="99" y="82"/>
                    </a:lnTo>
                    <a:lnTo>
                      <a:pt x="113" y="70"/>
                    </a:lnTo>
                    <a:lnTo>
                      <a:pt x="125" y="58"/>
                    </a:lnTo>
                    <a:lnTo>
                      <a:pt x="131" y="51"/>
                    </a:lnTo>
                    <a:lnTo>
                      <a:pt x="136" y="42"/>
                    </a:lnTo>
                    <a:lnTo>
                      <a:pt x="139" y="34"/>
                    </a:lnTo>
                    <a:lnTo>
                      <a:pt x="143" y="25"/>
                    </a:lnTo>
                    <a:lnTo>
                      <a:pt x="145" y="1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51" y="2"/>
                    </a:lnTo>
                    <a:lnTo>
                      <a:pt x="156" y="0"/>
                    </a:lnTo>
                    <a:lnTo>
                      <a:pt x="166" y="2"/>
                    </a:lnTo>
                    <a:lnTo>
                      <a:pt x="174" y="3"/>
                    </a:lnTo>
                    <a:lnTo>
                      <a:pt x="179" y="3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2" name="Freeform 160">
                <a:extLst>
                  <a:ext uri="{FF2B5EF4-FFF2-40B4-BE49-F238E27FC236}">
                    <a16:creationId xmlns:a16="http://schemas.microsoft.com/office/drawing/2014/main" id="{C468F415-9930-016E-0CA8-93ECC61F9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901" y="206375"/>
                <a:ext cx="26988" cy="12700"/>
              </a:xfrm>
              <a:custGeom>
                <a:avLst/>
                <a:gdLst/>
                <a:ahLst/>
                <a:cxnLst>
                  <a:cxn ang="0">
                    <a:pos x="53" y="22"/>
                  </a:cxn>
                  <a:cxn ang="0">
                    <a:pos x="53" y="22"/>
                  </a:cxn>
                  <a:cxn ang="0">
                    <a:pos x="47" y="24"/>
                  </a:cxn>
                  <a:cxn ang="0">
                    <a:pos x="43" y="24"/>
                  </a:cxn>
                  <a:cxn ang="0">
                    <a:pos x="32" y="18"/>
                  </a:cxn>
                  <a:cxn ang="0">
                    <a:pos x="26" y="17"/>
                  </a:cxn>
                  <a:cxn ang="0">
                    <a:pos x="19" y="15"/>
                  </a:cxn>
                  <a:cxn ang="0">
                    <a:pos x="12" y="15"/>
                  </a:cxn>
                  <a:cxn ang="0">
                    <a:pos x="5" y="18"/>
                  </a:cxn>
                  <a:cxn ang="0">
                    <a:pos x="5" y="18"/>
                  </a:cxn>
                  <a:cxn ang="0">
                    <a:pos x="4" y="15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2" y="8"/>
                  </a:cxn>
                  <a:cxn ang="0">
                    <a:pos x="4" y="6"/>
                  </a:cxn>
                  <a:cxn ang="0">
                    <a:pos x="7" y="3"/>
                  </a:cxn>
                  <a:cxn ang="0">
                    <a:pos x="11" y="1"/>
                  </a:cxn>
                  <a:cxn ang="0">
                    <a:pos x="18" y="0"/>
                  </a:cxn>
                  <a:cxn ang="0">
                    <a:pos x="26" y="1"/>
                  </a:cxn>
                  <a:cxn ang="0">
                    <a:pos x="35" y="6"/>
                  </a:cxn>
                  <a:cxn ang="0">
                    <a:pos x="43" y="11"/>
                  </a:cxn>
                  <a:cxn ang="0">
                    <a:pos x="49" y="17"/>
                  </a:cxn>
                  <a:cxn ang="0">
                    <a:pos x="53" y="22"/>
                  </a:cxn>
                  <a:cxn ang="0">
                    <a:pos x="53" y="22"/>
                  </a:cxn>
                </a:cxnLst>
                <a:rect l="0" t="0" r="r" b="b"/>
                <a:pathLst>
                  <a:path w="53" h="24">
                    <a:moveTo>
                      <a:pt x="53" y="22"/>
                    </a:moveTo>
                    <a:lnTo>
                      <a:pt x="53" y="22"/>
                    </a:lnTo>
                    <a:lnTo>
                      <a:pt x="47" y="24"/>
                    </a:lnTo>
                    <a:lnTo>
                      <a:pt x="43" y="24"/>
                    </a:lnTo>
                    <a:lnTo>
                      <a:pt x="32" y="18"/>
                    </a:lnTo>
                    <a:lnTo>
                      <a:pt x="26" y="17"/>
                    </a:lnTo>
                    <a:lnTo>
                      <a:pt x="19" y="15"/>
                    </a:lnTo>
                    <a:lnTo>
                      <a:pt x="12" y="15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26" y="1"/>
                    </a:lnTo>
                    <a:lnTo>
                      <a:pt x="35" y="6"/>
                    </a:lnTo>
                    <a:lnTo>
                      <a:pt x="43" y="11"/>
                    </a:lnTo>
                    <a:lnTo>
                      <a:pt x="49" y="17"/>
                    </a:lnTo>
                    <a:lnTo>
                      <a:pt x="53" y="22"/>
                    </a:lnTo>
                    <a:lnTo>
                      <a:pt x="53" y="2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3" name="Freeform 161">
                <a:extLst>
                  <a:ext uri="{FF2B5EF4-FFF2-40B4-BE49-F238E27FC236}">
                    <a16:creationId xmlns:a16="http://schemas.microsoft.com/office/drawing/2014/main" id="{38F39735-DACC-E6C6-2A19-A834DB390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726" y="228600"/>
                <a:ext cx="28575" cy="5873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4" y="2"/>
                  </a:cxn>
                  <a:cxn ang="0">
                    <a:pos x="38" y="6"/>
                  </a:cxn>
                  <a:cxn ang="0">
                    <a:pos x="41" y="23"/>
                  </a:cxn>
                  <a:cxn ang="0">
                    <a:pos x="44" y="45"/>
                  </a:cxn>
                  <a:cxn ang="0">
                    <a:pos x="48" y="58"/>
                  </a:cxn>
                  <a:cxn ang="0">
                    <a:pos x="55" y="78"/>
                  </a:cxn>
                  <a:cxn ang="0">
                    <a:pos x="55" y="90"/>
                  </a:cxn>
                  <a:cxn ang="0">
                    <a:pos x="53" y="99"/>
                  </a:cxn>
                  <a:cxn ang="0">
                    <a:pos x="39" y="109"/>
                  </a:cxn>
                  <a:cxn ang="0">
                    <a:pos x="31" y="111"/>
                  </a:cxn>
                  <a:cxn ang="0">
                    <a:pos x="20" y="110"/>
                  </a:cxn>
                  <a:cxn ang="0">
                    <a:pos x="20" y="106"/>
                  </a:cxn>
                  <a:cxn ang="0">
                    <a:pos x="15" y="96"/>
                  </a:cxn>
                  <a:cxn ang="0">
                    <a:pos x="17" y="92"/>
                  </a:cxn>
                  <a:cxn ang="0">
                    <a:pos x="20" y="90"/>
                  </a:cxn>
                  <a:cxn ang="0">
                    <a:pos x="30" y="93"/>
                  </a:cxn>
                  <a:cxn ang="0">
                    <a:pos x="32" y="90"/>
                  </a:cxn>
                  <a:cxn ang="0">
                    <a:pos x="38" y="82"/>
                  </a:cxn>
                  <a:cxn ang="0">
                    <a:pos x="37" y="76"/>
                  </a:cxn>
                  <a:cxn ang="0">
                    <a:pos x="32" y="75"/>
                  </a:cxn>
                  <a:cxn ang="0">
                    <a:pos x="35" y="71"/>
                  </a:cxn>
                  <a:cxn ang="0">
                    <a:pos x="32" y="64"/>
                  </a:cxn>
                  <a:cxn ang="0">
                    <a:pos x="28" y="64"/>
                  </a:cxn>
                  <a:cxn ang="0">
                    <a:pos x="20" y="72"/>
                  </a:cxn>
                  <a:cxn ang="0">
                    <a:pos x="14" y="78"/>
                  </a:cxn>
                  <a:cxn ang="0">
                    <a:pos x="4" y="79"/>
                  </a:cxn>
                  <a:cxn ang="0">
                    <a:pos x="1" y="75"/>
                  </a:cxn>
                  <a:cxn ang="0">
                    <a:pos x="1" y="66"/>
                  </a:cxn>
                  <a:cxn ang="0">
                    <a:pos x="7" y="54"/>
                  </a:cxn>
                  <a:cxn ang="0">
                    <a:pos x="13" y="48"/>
                  </a:cxn>
                  <a:cxn ang="0">
                    <a:pos x="13" y="34"/>
                  </a:cxn>
                  <a:cxn ang="0">
                    <a:pos x="4" y="13"/>
                  </a:cxn>
                  <a:cxn ang="0">
                    <a:pos x="3" y="3"/>
                  </a:cxn>
                  <a:cxn ang="0">
                    <a:pos x="7" y="6"/>
                  </a:cxn>
                  <a:cxn ang="0">
                    <a:pos x="18" y="19"/>
                  </a:cxn>
                  <a:cxn ang="0">
                    <a:pos x="27" y="38"/>
                  </a:cxn>
                  <a:cxn ang="0">
                    <a:pos x="30" y="34"/>
                  </a:cxn>
                  <a:cxn ang="0">
                    <a:pos x="30" y="20"/>
                  </a:cxn>
                  <a:cxn ang="0">
                    <a:pos x="28" y="5"/>
                  </a:cxn>
                  <a:cxn ang="0">
                    <a:pos x="30" y="0"/>
                  </a:cxn>
                </a:cxnLst>
                <a:rect l="0" t="0" r="r" b="b"/>
                <a:pathLst>
                  <a:path w="55" h="111">
                    <a:moveTo>
                      <a:pt x="30" y="0"/>
                    </a:moveTo>
                    <a:lnTo>
                      <a:pt x="30" y="0"/>
                    </a:lnTo>
                    <a:lnTo>
                      <a:pt x="31" y="2"/>
                    </a:lnTo>
                    <a:lnTo>
                      <a:pt x="34" y="2"/>
                    </a:lnTo>
                    <a:lnTo>
                      <a:pt x="34" y="2"/>
                    </a:lnTo>
                    <a:lnTo>
                      <a:pt x="38" y="6"/>
                    </a:lnTo>
                    <a:lnTo>
                      <a:pt x="39" y="12"/>
                    </a:lnTo>
                    <a:lnTo>
                      <a:pt x="41" y="23"/>
                    </a:lnTo>
                    <a:lnTo>
                      <a:pt x="42" y="34"/>
                    </a:lnTo>
                    <a:lnTo>
                      <a:pt x="44" y="45"/>
                    </a:lnTo>
                    <a:lnTo>
                      <a:pt x="44" y="45"/>
                    </a:lnTo>
                    <a:lnTo>
                      <a:pt x="48" y="58"/>
                    </a:lnTo>
                    <a:lnTo>
                      <a:pt x="52" y="71"/>
                    </a:lnTo>
                    <a:lnTo>
                      <a:pt x="55" y="78"/>
                    </a:lnTo>
                    <a:lnTo>
                      <a:pt x="55" y="83"/>
                    </a:lnTo>
                    <a:lnTo>
                      <a:pt x="55" y="90"/>
                    </a:lnTo>
                    <a:lnTo>
                      <a:pt x="53" y="99"/>
                    </a:lnTo>
                    <a:lnTo>
                      <a:pt x="53" y="99"/>
                    </a:lnTo>
                    <a:lnTo>
                      <a:pt x="46" y="104"/>
                    </a:lnTo>
                    <a:lnTo>
                      <a:pt x="39" y="109"/>
                    </a:lnTo>
                    <a:lnTo>
                      <a:pt x="35" y="110"/>
                    </a:lnTo>
                    <a:lnTo>
                      <a:pt x="31" y="111"/>
                    </a:lnTo>
                    <a:lnTo>
                      <a:pt x="25" y="111"/>
                    </a:lnTo>
                    <a:lnTo>
                      <a:pt x="20" y="110"/>
                    </a:lnTo>
                    <a:lnTo>
                      <a:pt x="20" y="110"/>
                    </a:lnTo>
                    <a:lnTo>
                      <a:pt x="20" y="106"/>
                    </a:lnTo>
                    <a:lnTo>
                      <a:pt x="17" y="100"/>
                    </a:lnTo>
                    <a:lnTo>
                      <a:pt x="15" y="96"/>
                    </a:lnTo>
                    <a:lnTo>
                      <a:pt x="15" y="93"/>
                    </a:lnTo>
                    <a:lnTo>
                      <a:pt x="17" y="92"/>
                    </a:lnTo>
                    <a:lnTo>
                      <a:pt x="17" y="92"/>
                    </a:lnTo>
                    <a:lnTo>
                      <a:pt x="20" y="90"/>
                    </a:lnTo>
                    <a:lnTo>
                      <a:pt x="23" y="90"/>
                    </a:lnTo>
                    <a:lnTo>
                      <a:pt x="30" y="93"/>
                    </a:lnTo>
                    <a:lnTo>
                      <a:pt x="30" y="93"/>
                    </a:lnTo>
                    <a:lnTo>
                      <a:pt x="32" y="90"/>
                    </a:lnTo>
                    <a:lnTo>
                      <a:pt x="37" y="85"/>
                    </a:lnTo>
                    <a:lnTo>
                      <a:pt x="38" y="82"/>
                    </a:lnTo>
                    <a:lnTo>
                      <a:pt x="38" y="79"/>
                    </a:lnTo>
                    <a:lnTo>
                      <a:pt x="37" y="76"/>
                    </a:lnTo>
                    <a:lnTo>
                      <a:pt x="32" y="75"/>
                    </a:lnTo>
                    <a:lnTo>
                      <a:pt x="32" y="75"/>
                    </a:lnTo>
                    <a:lnTo>
                      <a:pt x="35" y="73"/>
                    </a:lnTo>
                    <a:lnTo>
                      <a:pt x="35" y="71"/>
                    </a:lnTo>
                    <a:lnTo>
                      <a:pt x="34" y="68"/>
                    </a:lnTo>
                    <a:lnTo>
                      <a:pt x="32" y="64"/>
                    </a:lnTo>
                    <a:lnTo>
                      <a:pt x="32" y="64"/>
                    </a:lnTo>
                    <a:lnTo>
                      <a:pt x="28" y="64"/>
                    </a:lnTo>
                    <a:lnTo>
                      <a:pt x="25" y="66"/>
                    </a:lnTo>
                    <a:lnTo>
                      <a:pt x="20" y="72"/>
                    </a:lnTo>
                    <a:lnTo>
                      <a:pt x="17" y="76"/>
                    </a:lnTo>
                    <a:lnTo>
                      <a:pt x="14" y="78"/>
                    </a:lnTo>
                    <a:lnTo>
                      <a:pt x="10" y="79"/>
                    </a:lnTo>
                    <a:lnTo>
                      <a:pt x="4" y="79"/>
                    </a:lnTo>
                    <a:lnTo>
                      <a:pt x="4" y="79"/>
                    </a:lnTo>
                    <a:lnTo>
                      <a:pt x="1" y="75"/>
                    </a:lnTo>
                    <a:lnTo>
                      <a:pt x="0" y="71"/>
                    </a:lnTo>
                    <a:lnTo>
                      <a:pt x="1" y="66"/>
                    </a:lnTo>
                    <a:lnTo>
                      <a:pt x="3" y="62"/>
                    </a:lnTo>
                    <a:lnTo>
                      <a:pt x="7" y="54"/>
                    </a:lnTo>
                    <a:lnTo>
                      <a:pt x="13" y="48"/>
                    </a:lnTo>
                    <a:lnTo>
                      <a:pt x="13" y="48"/>
                    </a:lnTo>
                    <a:lnTo>
                      <a:pt x="14" y="40"/>
                    </a:lnTo>
                    <a:lnTo>
                      <a:pt x="13" y="34"/>
                    </a:lnTo>
                    <a:lnTo>
                      <a:pt x="8" y="23"/>
                    </a:lnTo>
                    <a:lnTo>
                      <a:pt x="4" y="13"/>
                    </a:lnTo>
                    <a:lnTo>
                      <a:pt x="3" y="9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7" y="6"/>
                    </a:lnTo>
                    <a:lnTo>
                      <a:pt x="11" y="10"/>
                    </a:lnTo>
                    <a:lnTo>
                      <a:pt x="18" y="19"/>
                    </a:lnTo>
                    <a:lnTo>
                      <a:pt x="23" y="29"/>
                    </a:lnTo>
                    <a:lnTo>
                      <a:pt x="27" y="38"/>
                    </a:lnTo>
                    <a:lnTo>
                      <a:pt x="27" y="38"/>
                    </a:lnTo>
                    <a:lnTo>
                      <a:pt x="30" y="34"/>
                    </a:lnTo>
                    <a:lnTo>
                      <a:pt x="30" y="30"/>
                    </a:lnTo>
                    <a:lnTo>
                      <a:pt x="30" y="20"/>
                    </a:lnTo>
                    <a:lnTo>
                      <a:pt x="28" y="10"/>
                    </a:lnTo>
                    <a:lnTo>
                      <a:pt x="28" y="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4" name="Freeform 162">
                <a:extLst>
                  <a:ext uri="{FF2B5EF4-FFF2-40B4-BE49-F238E27FC236}">
                    <a16:creationId xmlns:a16="http://schemas.microsoft.com/office/drawing/2014/main" id="{4C64D2B7-A187-7B4A-B22A-E2A6EA15C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0026" y="255588"/>
                <a:ext cx="49213" cy="49213"/>
              </a:xfrm>
              <a:custGeom>
                <a:avLst/>
                <a:gdLst/>
                <a:ahLst/>
                <a:cxnLst>
                  <a:cxn ang="0">
                    <a:pos x="57" y="92"/>
                  </a:cxn>
                  <a:cxn ang="0">
                    <a:pos x="58" y="87"/>
                  </a:cxn>
                  <a:cxn ang="0">
                    <a:pos x="68" y="81"/>
                  </a:cxn>
                  <a:cxn ang="0">
                    <a:pos x="73" y="77"/>
                  </a:cxn>
                  <a:cxn ang="0">
                    <a:pos x="71" y="71"/>
                  </a:cxn>
                  <a:cxn ang="0">
                    <a:pos x="64" y="63"/>
                  </a:cxn>
                  <a:cxn ang="0">
                    <a:pos x="56" y="60"/>
                  </a:cxn>
                  <a:cxn ang="0">
                    <a:pos x="49" y="64"/>
                  </a:cxn>
                  <a:cxn ang="0">
                    <a:pos x="46" y="70"/>
                  </a:cxn>
                  <a:cxn ang="0">
                    <a:pos x="36" y="68"/>
                  </a:cxn>
                  <a:cxn ang="0">
                    <a:pos x="26" y="63"/>
                  </a:cxn>
                  <a:cxn ang="0">
                    <a:pos x="26" y="53"/>
                  </a:cxn>
                  <a:cxn ang="0">
                    <a:pos x="23" y="39"/>
                  </a:cxn>
                  <a:cxn ang="0">
                    <a:pos x="15" y="28"/>
                  </a:cxn>
                  <a:cxn ang="0">
                    <a:pos x="0" y="14"/>
                  </a:cxn>
                  <a:cxn ang="0">
                    <a:pos x="4" y="11"/>
                  </a:cxn>
                  <a:cxn ang="0">
                    <a:pos x="15" y="14"/>
                  </a:cxn>
                  <a:cxn ang="0">
                    <a:pos x="28" y="26"/>
                  </a:cxn>
                  <a:cxn ang="0">
                    <a:pos x="33" y="35"/>
                  </a:cxn>
                  <a:cxn ang="0">
                    <a:pos x="36" y="28"/>
                  </a:cxn>
                  <a:cxn ang="0">
                    <a:pos x="35" y="19"/>
                  </a:cxn>
                  <a:cxn ang="0">
                    <a:pos x="26" y="0"/>
                  </a:cxn>
                  <a:cxn ang="0">
                    <a:pos x="32" y="0"/>
                  </a:cxn>
                  <a:cxn ang="0">
                    <a:pos x="42" y="5"/>
                  </a:cxn>
                  <a:cxn ang="0">
                    <a:pos x="49" y="16"/>
                  </a:cxn>
                  <a:cxn ang="0">
                    <a:pos x="53" y="36"/>
                  </a:cxn>
                  <a:cxn ang="0">
                    <a:pos x="60" y="42"/>
                  </a:cxn>
                  <a:cxn ang="0">
                    <a:pos x="74" y="50"/>
                  </a:cxn>
                  <a:cxn ang="0">
                    <a:pos x="82" y="59"/>
                  </a:cxn>
                  <a:cxn ang="0">
                    <a:pos x="91" y="74"/>
                  </a:cxn>
                  <a:cxn ang="0">
                    <a:pos x="88" y="88"/>
                  </a:cxn>
                  <a:cxn ang="0">
                    <a:pos x="75" y="95"/>
                  </a:cxn>
                  <a:cxn ang="0">
                    <a:pos x="57" y="92"/>
                  </a:cxn>
                </a:cxnLst>
                <a:rect l="0" t="0" r="r" b="b"/>
                <a:pathLst>
                  <a:path w="91" h="95">
                    <a:moveTo>
                      <a:pt x="57" y="92"/>
                    </a:moveTo>
                    <a:lnTo>
                      <a:pt x="57" y="92"/>
                    </a:lnTo>
                    <a:lnTo>
                      <a:pt x="57" y="89"/>
                    </a:lnTo>
                    <a:lnTo>
                      <a:pt x="58" y="87"/>
                    </a:lnTo>
                    <a:lnTo>
                      <a:pt x="64" y="84"/>
                    </a:lnTo>
                    <a:lnTo>
                      <a:pt x="68" y="81"/>
                    </a:lnTo>
                    <a:lnTo>
                      <a:pt x="71" y="78"/>
                    </a:lnTo>
                    <a:lnTo>
                      <a:pt x="73" y="77"/>
                    </a:lnTo>
                    <a:lnTo>
                      <a:pt x="73" y="77"/>
                    </a:lnTo>
                    <a:lnTo>
                      <a:pt x="71" y="71"/>
                    </a:lnTo>
                    <a:lnTo>
                      <a:pt x="67" y="66"/>
                    </a:lnTo>
                    <a:lnTo>
                      <a:pt x="64" y="63"/>
                    </a:lnTo>
                    <a:lnTo>
                      <a:pt x="60" y="60"/>
                    </a:lnTo>
                    <a:lnTo>
                      <a:pt x="56" y="60"/>
                    </a:lnTo>
                    <a:lnTo>
                      <a:pt x="53" y="61"/>
                    </a:lnTo>
                    <a:lnTo>
                      <a:pt x="49" y="64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0" y="70"/>
                    </a:lnTo>
                    <a:lnTo>
                      <a:pt x="36" y="68"/>
                    </a:lnTo>
                    <a:lnTo>
                      <a:pt x="32" y="66"/>
                    </a:lnTo>
                    <a:lnTo>
                      <a:pt x="26" y="63"/>
                    </a:lnTo>
                    <a:lnTo>
                      <a:pt x="26" y="63"/>
                    </a:lnTo>
                    <a:lnTo>
                      <a:pt x="26" y="53"/>
                    </a:lnTo>
                    <a:lnTo>
                      <a:pt x="25" y="46"/>
                    </a:lnTo>
                    <a:lnTo>
                      <a:pt x="23" y="39"/>
                    </a:lnTo>
                    <a:lnTo>
                      <a:pt x="19" y="33"/>
                    </a:lnTo>
                    <a:lnTo>
                      <a:pt x="15" y="28"/>
                    </a:lnTo>
                    <a:lnTo>
                      <a:pt x="11" y="2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4" y="11"/>
                    </a:lnTo>
                    <a:lnTo>
                      <a:pt x="9" y="11"/>
                    </a:lnTo>
                    <a:lnTo>
                      <a:pt x="15" y="14"/>
                    </a:lnTo>
                    <a:lnTo>
                      <a:pt x="19" y="16"/>
                    </a:lnTo>
                    <a:lnTo>
                      <a:pt x="28" y="26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6" y="30"/>
                    </a:lnTo>
                    <a:lnTo>
                      <a:pt x="36" y="28"/>
                    </a:lnTo>
                    <a:lnTo>
                      <a:pt x="36" y="23"/>
                    </a:lnTo>
                    <a:lnTo>
                      <a:pt x="35" y="19"/>
                    </a:lnTo>
                    <a:lnTo>
                      <a:pt x="30" y="9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2"/>
                    </a:lnTo>
                    <a:lnTo>
                      <a:pt x="42" y="5"/>
                    </a:lnTo>
                    <a:lnTo>
                      <a:pt x="46" y="11"/>
                    </a:lnTo>
                    <a:lnTo>
                      <a:pt x="49" y="16"/>
                    </a:lnTo>
                    <a:lnTo>
                      <a:pt x="50" y="22"/>
                    </a:lnTo>
                    <a:lnTo>
                      <a:pt x="53" y="36"/>
                    </a:lnTo>
                    <a:lnTo>
                      <a:pt x="53" y="36"/>
                    </a:lnTo>
                    <a:lnTo>
                      <a:pt x="60" y="42"/>
                    </a:lnTo>
                    <a:lnTo>
                      <a:pt x="67" y="46"/>
                    </a:lnTo>
                    <a:lnTo>
                      <a:pt x="74" y="50"/>
                    </a:lnTo>
                    <a:lnTo>
                      <a:pt x="82" y="59"/>
                    </a:lnTo>
                    <a:lnTo>
                      <a:pt x="82" y="59"/>
                    </a:lnTo>
                    <a:lnTo>
                      <a:pt x="88" y="67"/>
                    </a:lnTo>
                    <a:lnTo>
                      <a:pt x="91" y="74"/>
                    </a:lnTo>
                    <a:lnTo>
                      <a:pt x="91" y="82"/>
                    </a:lnTo>
                    <a:lnTo>
                      <a:pt x="88" y="88"/>
                    </a:lnTo>
                    <a:lnTo>
                      <a:pt x="82" y="92"/>
                    </a:lnTo>
                    <a:lnTo>
                      <a:pt x="75" y="95"/>
                    </a:lnTo>
                    <a:lnTo>
                      <a:pt x="67" y="95"/>
                    </a:lnTo>
                    <a:lnTo>
                      <a:pt x="57" y="92"/>
                    </a:lnTo>
                    <a:lnTo>
                      <a:pt x="57" y="9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5" name="Freeform 163">
                <a:extLst>
                  <a:ext uri="{FF2B5EF4-FFF2-40B4-BE49-F238E27FC236}">
                    <a16:creationId xmlns:a16="http://schemas.microsoft.com/office/drawing/2014/main" id="{DFAE6E62-ECA0-B519-A355-72AC21547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8451" y="301625"/>
                <a:ext cx="28575" cy="238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36" y="0"/>
                  </a:cxn>
                  <a:cxn ang="0">
                    <a:pos x="43" y="1"/>
                  </a:cxn>
                  <a:cxn ang="0">
                    <a:pos x="49" y="2"/>
                  </a:cxn>
                  <a:cxn ang="0">
                    <a:pos x="53" y="4"/>
                  </a:cxn>
                  <a:cxn ang="0">
                    <a:pos x="53" y="4"/>
                  </a:cxn>
                  <a:cxn ang="0">
                    <a:pos x="55" y="8"/>
                  </a:cxn>
                  <a:cxn ang="0">
                    <a:pos x="55" y="12"/>
                  </a:cxn>
                  <a:cxn ang="0">
                    <a:pos x="52" y="21"/>
                  </a:cxn>
                  <a:cxn ang="0">
                    <a:pos x="46" y="29"/>
                  </a:cxn>
                  <a:cxn ang="0">
                    <a:pos x="38" y="38"/>
                  </a:cxn>
                  <a:cxn ang="0">
                    <a:pos x="29" y="42"/>
                  </a:cxn>
                  <a:cxn ang="0">
                    <a:pos x="19" y="45"/>
                  </a:cxn>
                  <a:cxn ang="0">
                    <a:pos x="14" y="45"/>
                  </a:cxn>
                  <a:cxn ang="0">
                    <a:pos x="8" y="43"/>
                  </a:cxn>
                  <a:cxn ang="0">
                    <a:pos x="4" y="42"/>
                  </a:cxn>
                  <a:cxn ang="0">
                    <a:pos x="0" y="39"/>
                  </a:cxn>
                  <a:cxn ang="0">
                    <a:pos x="0" y="39"/>
                  </a:cxn>
                  <a:cxn ang="0">
                    <a:pos x="1" y="35"/>
                  </a:cxn>
                  <a:cxn ang="0">
                    <a:pos x="4" y="33"/>
                  </a:cxn>
                  <a:cxn ang="0">
                    <a:pos x="12" y="32"/>
                  </a:cxn>
                  <a:cxn ang="0">
                    <a:pos x="22" y="31"/>
                  </a:cxn>
                  <a:cxn ang="0">
                    <a:pos x="25" y="29"/>
                  </a:cxn>
                  <a:cxn ang="0">
                    <a:pos x="29" y="28"/>
                  </a:cxn>
                  <a:cxn ang="0">
                    <a:pos x="29" y="28"/>
                  </a:cxn>
                  <a:cxn ang="0">
                    <a:pos x="31" y="12"/>
                  </a:cxn>
                  <a:cxn ang="0">
                    <a:pos x="32" y="7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55" h="45">
                    <a:moveTo>
                      <a:pt x="36" y="0"/>
                    </a:moveTo>
                    <a:lnTo>
                      <a:pt x="36" y="0"/>
                    </a:lnTo>
                    <a:lnTo>
                      <a:pt x="43" y="1"/>
                    </a:lnTo>
                    <a:lnTo>
                      <a:pt x="49" y="2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8"/>
                    </a:lnTo>
                    <a:lnTo>
                      <a:pt x="55" y="12"/>
                    </a:lnTo>
                    <a:lnTo>
                      <a:pt x="52" y="21"/>
                    </a:lnTo>
                    <a:lnTo>
                      <a:pt x="46" y="29"/>
                    </a:lnTo>
                    <a:lnTo>
                      <a:pt x="38" y="38"/>
                    </a:lnTo>
                    <a:lnTo>
                      <a:pt x="29" y="42"/>
                    </a:lnTo>
                    <a:lnTo>
                      <a:pt x="19" y="45"/>
                    </a:lnTo>
                    <a:lnTo>
                      <a:pt x="14" y="45"/>
                    </a:lnTo>
                    <a:lnTo>
                      <a:pt x="8" y="43"/>
                    </a:lnTo>
                    <a:lnTo>
                      <a:pt x="4" y="42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1" y="35"/>
                    </a:lnTo>
                    <a:lnTo>
                      <a:pt x="4" y="33"/>
                    </a:lnTo>
                    <a:lnTo>
                      <a:pt x="12" y="32"/>
                    </a:lnTo>
                    <a:lnTo>
                      <a:pt x="22" y="31"/>
                    </a:lnTo>
                    <a:lnTo>
                      <a:pt x="25" y="29"/>
                    </a:lnTo>
                    <a:lnTo>
                      <a:pt x="29" y="28"/>
                    </a:lnTo>
                    <a:lnTo>
                      <a:pt x="29" y="28"/>
                    </a:lnTo>
                    <a:lnTo>
                      <a:pt x="31" y="12"/>
                    </a:lnTo>
                    <a:lnTo>
                      <a:pt x="32" y="7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6" name="Freeform 164">
                <a:extLst>
                  <a:ext uri="{FF2B5EF4-FFF2-40B4-BE49-F238E27FC236}">
                    <a16:creationId xmlns:a16="http://schemas.microsoft.com/office/drawing/2014/main" id="{81185E85-11EE-D767-3036-87365369B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9876" y="336550"/>
                <a:ext cx="76200" cy="41275"/>
              </a:xfrm>
              <a:custGeom>
                <a:avLst/>
                <a:gdLst/>
                <a:ahLst/>
                <a:cxnLst>
                  <a:cxn ang="0">
                    <a:pos x="145" y="5"/>
                  </a:cxn>
                  <a:cxn ang="0">
                    <a:pos x="145" y="5"/>
                  </a:cxn>
                  <a:cxn ang="0">
                    <a:pos x="139" y="15"/>
                  </a:cxn>
                  <a:cxn ang="0">
                    <a:pos x="131" y="25"/>
                  </a:cxn>
                  <a:cxn ang="0">
                    <a:pos x="121" y="32"/>
                  </a:cxn>
                  <a:cxn ang="0">
                    <a:pos x="110" y="39"/>
                  </a:cxn>
                  <a:cxn ang="0">
                    <a:pos x="97" y="43"/>
                  </a:cxn>
                  <a:cxn ang="0">
                    <a:pos x="84" y="47"/>
                  </a:cxn>
                  <a:cxn ang="0">
                    <a:pos x="70" y="49"/>
                  </a:cxn>
                  <a:cxn ang="0">
                    <a:pos x="56" y="49"/>
                  </a:cxn>
                  <a:cxn ang="0">
                    <a:pos x="56" y="49"/>
                  </a:cxn>
                  <a:cxn ang="0">
                    <a:pos x="60" y="56"/>
                  </a:cxn>
                  <a:cxn ang="0">
                    <a:pos x="66" y="60"/>
                  </a:cxn>
                  <a:cxn ang="0">
                    <a:pos x="72" y="63"/>
                  </a:cxn>
                  <a:cxn ang="0">
                    <a:pos x="79" y="64"/>
                  </a:cxn>
                  <a:cxn ang="0">
                    <a:pos x="86" y="64"/>
                  </a:cxn>
                  <a:cxn ang="0">
                    <a:pos x="93" y="61"/>
                  </a:cxn>
                  <a:cxn ang="0">
                    <a:pos x="98" y="57"/>
                  </a:cxn>
                  <a:cxn ang="0">
                    <a:pos x="104" y="52"/>
                  </a:cxn>
                  <a:cxn ang="0">
                    <a:pos x="104" y="52"/>
                  </a:cxn>
                  <a:cxn ang="0">
                    <a:pos x="107" y="53"/>
                  </a:cxn>
                  <a:cxn ang="0">
                    <a:pos x="108" y="56"/>
                  </a:cxn>
                  <a:cxn ang="0">
                    <a:pos x="108" y="60"/>
                  </a:cxn>
                  <a:cxn ang="0">
                    <a:pos x="108" y="66"/>
                  </a:cxn>
                  <a:cxn ang="0">
                    <a:pos x="108" y="66"/>
                  </a:cxn>
                  <a:cxn ang="0">
                    <a:pos x="104" y="70"/>
                  </a:cxn>
                  <a:cxn ang="0">
                    <a:pos x="100" y="73"/>
                  </a:cxn>
                  <a:cxn ang="0">
                    <a:pos x="94" y="75"/>
                  </a:cxn>
                  <a:cxn ang="0">
                    <a:pos x="89" y="77"/>
                  </a:cxn>
                  <a:cxn ang="0">
                    <a:pos x="77" y="78"/>
                  </a:cxn>
                  <a:cxn ang="0">
                    <a:pos x="66" y="77"/>
                  </a:cxn>
                  <a:cxn ang="0">
                    <a:pos x="56" y="71"/>
                  </a:cxn>
                  <a:cxn ang="0">
                    <a:pos x="48" y="66"/>
                  </a:cxn>
                  <a:cxn ang="0">
                    <a:pos x="41" y="56"/>
                  </a:cxn>
                  <a:cxn ang="0">
                    <a:pos x="38" y="52"/>
                  </a:cxn>
                  <a:cxn ang="0">
                    <a:pos x="37" y="46"/>
                  </a:cxn>
                  <a:cxn ang="0">
                    <a:pos x="37" y="46"/>
                  </a:cxn>
                  <a:cxn ang="0">
                    <a:pos x="25" y="42"/>
                  </a:cxn>
                  <a:cxn ang="0">
                    <a:pos x="14" y="39"/>
                  </a:cxn>
                  <a:cxn ang="0">
                    <a:pos x="10" y="38"/>
                  </a:cxn>
                  <a:cxn ang="0">
                    <a:pos x="6" y="33"/>
                  </a:cxn>
                  <a:cxn ang="0">
                    <a:pos x="1" y="31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34" y="32"/>
                  </a:cxn>
                  <a:cxn ang="0">
                    <a:pos x="51" y="35"/>
                  </a:cxn>
                  <a:cxn ang="0">
                    <a:pos x="66" y="35"/>
                  </a:cxn>
                  <a:cxn ang="0">
                    <a:pos x="66" y="35"/>
                  </a:cxn>
                  <a:cxn ang="0">
                    <a:pos x="82" y="32"/>
                  </a:cxn>
                  <a:cxn ang="0">
                    <a:pos x="94" y="29"/>
                  </a:cxn>
                  <a:cxn ang="0">
                    <a:pos x="107" y="23"/>
                  </a:cxn>
                  <a:cxn ang="0">
                    <a:pos x="118" y="16"/>
                  </a:cxn>
                  <a:cxn ang="0">
                    <a:pos x="118" y="16"/>
                  </a:cxn>
                  <a:cxn ang="0">
                    <a:pos x="121" y="9"/>
                  </a:cxn>
                  <a:cxn ang="0">
                    <a:pos x="124" y="7"/>
                  </a:cxn>
                  <a:cxn ang="0">
                    <a:pos x="128" y="2"/>
                  </a:cxn>
                  <a:cxn ang="0">
                    <a:pos x="132" y="1"/>
                  </a:cxn>
                  <a:cxn ang="0">
                    <a:pos x="136" y="0"/>
                  </a:cxn>
                  <a:cxn ang="0">
                    <a:pos x="140" y="1"/>
                  </a:cxn>
                  <a:cxn ang="0">
                    <a:pos x="145" y="5"/>
                  </a:cxn>
                  <a:cxn ang="0">
                    <a:pos x="145" y="5"/>
                  </a:cxn>
                </a:cxnLst>
                <a:rect l="0" t="0" r="r" b="b"/>
                <a:pathLst>
                  <a:path w="145" h="78">
                    <a:moveTo>
                      <a:pt x="145" y="5"/>
                    </a:moveTo>
                    <a:lnTo>
                      <a:pt x="145" y="5"/>
                    </a:lnTo>
                    <a:lnTo>
                      <a:pt x="139" y="15"/>
                    </a:lnTo>
                    <a:lnTo>
                      <a:pt x="131" y="25"/>
                    </a:lnTo>
                    <a:lnTo>
                      <a:pt x="121" y="32"/>
                    </a:lnTo>
                    <a:lnTo>
                      <a:pt x="110" y="39"/>
                    </a:lnTo>
                    <a:lnTo>
                      <a:pt x="97" y="43"/>
                    </a:lnTo>
                    <a:lnTo>
                      <a:pt x="84" y="47"/>
                    </a:lnTo>
                    <a:lnTo>
                      <a:pt x="70" y="49"/>
                    </a:lnTo>
                    <a:lnTo>
                      <a:pt x="56" y="49"/>
                    </a:lnTo>
                    <a:lnTo>
                      <a:pt x="56" y="49"/>
                    </a:lnTo>
                    <a:lnTo>
                      <a:pt x="60" y="56"/>
                    </a:lnTo>
                    <a:lnTo>
                      <a:pt x="66" y="60"/>
                    </a:lnTo>
                    <a:lnTo>
                      <a:pt x="72" y="63"/>
                    </a:lnTo>
                    <a:lnTo>
                      <a:pt x="79" y="64"/>
                    </a:lnTo>
                    <a:lnTo>
                      <a:pt x="86" y="64"/>
                    </a:lnTo>
                    <a:lnTo>
                      <a:pt x="93" y="61"/>
                    </a:lnTo>
                    <a:lnTo>
                      <a:pt x="98" y="57"/>
                    </a:lnTo>
                    <a:lnTo>
                      <a:pt x="104" y="52"/>
                    </a:lnTo>
                    <a:lnTo>
                      <a:pt x="104" y="52"/>
                    </a:lnTo>
                    <a:lnTo>
                      <a:pt x="107" y="53"/>
                    </a:lnTo>
                    <a:lnTo>
                      <a:pt x="108" y="56"/>
                    </a:lnTo>
                    <a:lnTo>
                      <a:pt x="108" y="60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4" y="70"/>
                    </a:lnTo>
                    <a:lnTo>
                      <a:pt x="100" y="73"/>
                    </a:lnTo>
                    <a:lnTo>
                      <a:pt x="94" y="75"/>
                    </a:lnTo>
                    <a:lnTo>
                      <a:pt x="89" y="77"/>
                    </a:lnTo>
                    <a:lnTo>
                      <a:pt x="77" y="78"/>
                    </a:lnTo>
                    <a:lnTo>
                      <a:pt x="66" y="77"/>
                    </a:lnTo>
                    <a:lnTo>
                      <a:pt x="56" y="71"/>
                    </a:lnTo>
                    <a:lnTo>
                      <a:pt x="48" y="66"/>
                    </a:lnTo>
                    <a:lnTo>
                      <a:pt x="41" y="56"/>
                    </a:lnTo>
                    <a:lnTo>
                      <a:pt x="38" y="52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25" y="42"/>
                    </a:lnTo>
                    <a:lnTo>
                      <a:pt x="14" y="39"/>
                    </a:lnTo>
                    <a:lnTo>
                      <a:pt x="10" y="38"/>
                    </a:lnTo>
                    <a:lnTo>
                      <a:pt x="6" y="33"/>
                    </a:lnTo>
                    <a:lnTo>
                      <a:pt x="1" y="31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34" y="32"/>
                    </a:lnTo>
                    <a:lnTo>
                      <a:pt x="51" y="35"/>
                    </a:lnTo>
                    <a:lnTo>
                      <a:pt x="66" y="35"/>
                    </a:lnTo>
                    <a:lnTo>
                      <a:pt x="66" y="35"/>
                    </a:lnTo>
                    <a:lnTo>
                      <a:pt x="82" y="32"/>
                    </a:lnTo>
                    <a:lnTo>
                      <a:pt x="94" y="29"/>
                    </a:lnTo>
                    <a:lnTo>
                      <a:pt x="107" y="23"/>
                    </a:lnTo>
                    <a:lnTo>
                      <a:pt x="118" y="16"/>
                    </a:lnTo>
                    <a:lnTo>
                      <a:pt x="118" y="16"/>
                    </a:lnTo>
                    <a:lnTo>
                      <a:pt x="121" y="9"/>
                    </a:lnTo>
                    <a:lnTo>
                      <a:pt x="124" y="7"/>
                    </a:lnTo>
                    <a:lnTo>
                      <a:pt x="128" y="2"/>
                    </a:lnTo>
                    <a:lnTo>
                      <a:pt x="132" y="1"/>
                    </a:lnTo>
                    <a:lnTo>
                      <a:pt x="136" y="0"/>
                    </a:lnTo>
                    <a:lnTo>
                      <a:pt x="140" y="1"/>
                    </a:lnTo>
                    <a:lnTo>
                      <a:pt x="145" y="5"/>
                    </a:lnTo>
                    <a:lnTo>
                      <a:pt x="145" y="5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7" name="Freeform 165">
                <a:extLst>
                  <a:ext uri="{FF2B5EF4-FFF2-40B4-BE49-F238E27FC236}">
                    <a16:creationId xmlns:a16="http://schemas.microsoft.com/office/drawing/2014/main" id="{2A050C9C-FB62-EB32-3941-6AF94BCE3C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70426" y="487363"/>
                <a:ext cx="55563" cy="69850"/>
              </a:xfrm>
              <a:custGeom>
                <a:avLst/>
                <a:gdLst/>
                <a:ahLst/>
                <a:cxnLst>
                  <a:cxn ang="0">
                    <a:pos x="103" y="30"/>
                  </a:cxn>
                  <a:cxn ang="0">
                    <a:pos x="106" y="59"/>
                  </a:cxn>
                  <a:cxn ang="0">
                    <a:pos x="101" y="86"/>
                  </a:cxn>
                  <a:cxn ang="0">
                    <a:pos x="88" y="107"/>
                  </a:cxn>
                  <a:cxn ang="0">
                    <a:pos x="74" y="125"/>
                  </a:cxn>
                  <a:cxn ang="0">
                    <a:pos x="43" y="133"/>
                  </a:cxn>
                  <a:cxn ang="0">
                    <a:pos x="22" y="129"/>
                  </a:cxn>
                  <a:cxn ang="0">
                    <a:pos x="8" y="114"/>
                  </a:cxn>
                  <a:cxn ang="0">
                    <a:pos x="0" y="93"/>
                  </a:cxn>
                  <a:cxn ang="0">
                    <a:pos x="0" y="69"/>
                  </a:cxn>
                  <a:cxn ang="0">
                    <a:pos x="5" y="44"/>
                  </a:cxn>
                  <a:cxn ang="0">
                    <a:pos x="18" y="22"/>
                  </a:cxn>
                  <a:cxn ang="0">
                    <a:pos x="36" y="8"/>
                  </a:cxn>
                  <a:cxn ang="0">
                    <a:pos x="45" y="6"/>
                  </a:cxn>
                  <a:cxn ang="0">
                    <a:pos x="64" y="0"/>
                  </a:cxn>
                  <a:cxn ang="0">
                    <a:pos x="70" y="0"/>
                  </a:cxn>
                  <a:cxn ang="0">
                    <a:pos x="78" y="4"/>
                  </a:cxn>
                  <a:cxn ang="0">
                    <a:pos x="94" y="22"/>
                  </a:cxn>
                  <a:cxn ang="0">
                    <a:pos x="103" y="30"/>
                  </a:cxn>
                  <a:cxn ang="0">
                    <a:pos x="49" y="15"/>
                  </a:cxn>
                  <a:cxn ang="0">
                    <a:pos x="42" y="20"/>
                  </a:cxn>
                  <a:cxn ang="0">
                    <a:pos x="28" y="35"/>
                  </a:cxn>
                  <a:cxn ang="0">
                    <a:pos x="18" y="55"/>
                  </a:cxn>
                  <a:cxn ang="0">
                    <a:pos x="12" y="76"/>
                  </a:cxn>
                  <a:cxn ang="0">
                    <a:pos x="12" y="86"/>
                  </a:cxn>
                  <a:cxn ang="0">
                    <a:pos x="16" y="100"/>
                  </a:cxn>
                  <a:cxn ang="0">
                    <a:pos x="26" y="111"/>
                  </a:cxn>
                  <a:cxn ang="0">
                    <a:pos x="40" y="118"/>
                  </a:cxn>
                  <a:cxn ang="0">
                    <a:pos x="54" y="118"/>
                  </a:cxn>
                  <a:cxn ang="0">
                    <a:pos x="60" y="117"/>
                  </a:cxn>
                  <a:cxn ang="0">
                    <a:pos x="73" y="108"/>
                  </a:cxn>
                  <a:cxn ang="0">
                    <a:pos x="81" y="97"/>
                  </a:cxn>
                  <a:cxn ang="0">
                    <a:pos x="88" y="81"/>
                  </a:cxn>
                  <a:cxn ang="0">
                    <a:pos x="92" y="66"/>
                  </a:cxn>
                  <a:cxn ang="0">
                    <a:pos x="92" y="51"/>
                  </a:cxn>
                  <a:cxn ang="0">
                    <a:pos x="88" y="35"/>
                  </a:cxn>
                  <a:cxn ang="0">
                    <a:pos x="78" y="24"/>
                  </a:cxn>
                  <a:cxn ang="0">
                    <a:pos x="71" y="18"/>
                  </a:cxn>
                  <a:cxn ang="0">
                    <a:pos x="59" y="18"/>
                  </a:cxn>
                  <a:cxn ang="0">
                    <a:pos x="49" y="15"/>
                  </a:cxn>
                </a:cxnLst>
                <a:rect l="0" t="0" r="r" b="b"/>
                <a:pathLst>
                  <a:path w="106" h="133">
                    <a:moveTo>
                      <a:pt x="103" y="30"/>
                    </a:moveTo>
                    <a:lnTo>
                      <a:pt x="103" y="30"/>
                    </a:lnTo>
                    <a:lnTo>
                      <a:pt x="106" y="45"/>
                    </a:lnTo>
                    <a:lnTo>
                      <a:pt x="106" y="59"/>
                    </a:lnTo>
                    <a:lnTo>
                      <a:pt x="105" y="73"/>
                    </a:lnTo>
                    <a:lnTo>
                      <a:pt x="101" y="86"/>
                    </a:lnTo>
                    <a:lnTo>
                      <a:pt x="94" y="97"/>
                    </a:lnTo>
                    <a:lnTo>
                      <a:pt x="88" y="107"/>
                    </a:lnTo>
                    <a:lnTo>
                      <a:pt x="74" y="125"/>
                    </a:lnTo>
                    <a:lnTo>
                      <a:pt x="74" y="125"/>
                    </a:lnTo>
                    <a:lnTo>
                      <a:pt x="57" y="131"/>
                    </a:lnTo>
                    <a:lnTo>
                      <a:pt x="43" y="133"/>
                    </a:lnTo>
                    <a:lnTo>
                      <a:pt x="32" y="132"/>
                    </a:lnTo>
                    <a:lnTo>
                      <a:pt x="22" y="129"/>
                    </a:lnTo>
                    <a:lnTo>
                      <a:pt x="14" y="122"/>
                    </a:lnTo>
                    <a:lnTo>
                      <a:pt x="8" y="114"/>
                    </a:lnTo>
                    <a:lnTo>
                      <a:pt x="2" y="104"/>
                    </a:lnTo>
                    <a:lnTo>
                      <a:pt x="0" y="93"/>
                    </a:lnTo>
                    <a:lnTo>
                      <a:pt x="0" y="81"/>
                    </a:lnTo>
                    <a:lnTo>
                      <a:pt x="0" y="69"/>
                    </a:lnTo>
                    <a:lnTo>
                      <a:pt x="2" y="56"/>
                    </a:lnTo>
                    <a:lnTo>
                      <a:pt x="5" y="44"/>
                    </a:lnTo>
                    <a:lnTo>
                      <a:pt x="11" y="34"/>
                    </a:lnTo>
                    <a:lnTo>
                      <a:pt x="18" y="22"/>
                    </a:lnTo>
                    <a:lnTo>
                      <a:pt x="26" y="14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45" y="6"/>
                    </a:lnTo>
                    <a:lnTo>
                      <a:pt x="54" y="3"/>
                    </a:lnTo>
                    <a:lnTo>
                      <a:pt x="64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4" y="1"/>
                    </a:lnTo>
                    <a:lnTo>
                      <a:pt x="78" y="4"/>
                    </a:lnTo>
                    <a:lnTo>
                      <a:pt x="85" y="13"/>
                    </a:lnTo>
                    <a:lnTo>
                      <a:pt x="94" y="22"/>
                    </a:lnTo>
                    <a:lnTo>
                      <a:pt x="98" y="25"/>
                    </a:lnTo>
                    <a:lnTo>
                      <a:pt x="103" y="30"/>
                    </a:lnTo>
                    <a:lnTo>
                      <a:pt x="103" y="30"/>
                    </a:lnTo>
                    <a:close/>
                    <a:moveTo>
                      <a:pt x="49" y="15"/>
                    </a:moveTo>
                    <a:lnTo>
                      <a:pt x="49" y="15"/>
                    </a:lnTo>
                    <a:lnTo>
                      <a:pt x="42" y="20"/>
                    </a:lnTo>
                    <a:lnTo>
                      <a:pt x="35" y="27"/>
                    </a:lnTo>
                    <a:lnTo>
                      <a:pt x="28" y="35"/>
                    </a:lnTo>
                    <a:lnTo>
                      <a:pt x="22" y="45"/>
                    </a:lnTo>
                    <a:lnTo>
                      <a:pt x="18" y="55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2" y="86"/>
                    </a:lnTo>
                    <a:lnTo>
                      <a:pt x="12" y="86"/>
                    </a:lnTo>
                    <a:lnTo>
                      <a:pt x="14" y="93"/>
                    </a:lnTo>
                    <a:lnTo>
                      <a:pt x="16" y="100"/>
                    </a:lnTo>
                    <a:lnTo>
                      <a:pt x="21" y="105"/>
                    </a:lnTo>
                    <a:lnTo>
                      <a:pt x="26" y="111"/>
                    </a:lnTo>
                    <a:lnTo>
                      <a:pt x="33" y="115"/>
                    </a:lnTo>
                    <a:lnTo>
                      <a:pt x="40" y="118"/>
                    </a:lnTo>
                    <a:lnTo>
                      <a:pt x="47" y="119"/>
                    </a:lnTo>
                    <a:lnTo>
                      <a:pt x="54" y="118"/>
                    </a:lnTo>
                    <a:lnTo>
                      <a:pt x="54" y="118"/>
                    </a:lnTo>
                    <a:lnTo>
                      <a:pt x="60" y="117"/>
                    </a:lnTo>
                    <a:lnTo>
                      <a:pt x="67" y="112"/>
                    </a:lnTo>
                    <a:lnTo>
                      <a:pt x="73" y="108"/>
                    </a:lnTo>
                    <a:lnTo>
                      <a:pt x="77" y="103"/>
                    </a:lnTo>
                    <a:lnTo>
                      <a:pt x="81" y="97"/>
                    </a:lnTo>
                    <a:lnTo>
                      <a:pt x="85" y="90"/>
                    </a:lnTo>
                    <a:lnTo>
                      <a:pt x="88" y="81"/>
                    </a:lnTo>
                    <a:lnTo>
                      <a:pt x="91" y="74"/>
                    </a:lnTo>
                    <a:lnTo>
                      <a:pt x="92" y="66"/>
                    </a:lnTo>
                    <a:lnTo>
                      <a:pt x="92" y="58"/>
                    </a:lnTo>
                    <a:lnTo>
                      <a:pt x="92" y="51"/>
                    </a:lnTo>
                    <a:lnTo>
                      <a:pt x="91" y="42"/>
                    </a:lnTo>
                    <a:lnTo>
                      <a:pt x="88" y="35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71" y="18"/>
                    </a:lnTo>
                    <a:lnTo>
                      <a:pt x="71" y="18"/>
                    </a:lnTo>
                    <a:lnTo>
                      <a:pt x="64" y="20"/>
                    </a:lnTo>
                    <a:lnTo>
                      <a:pt x="59" y="18"/>
                    </a:lnTo>
                    <a:lnTo>
                      <a:pt x="49" y="15"/>
                    </a:lnTo>
                    <a:lnTo>
                      <a:pt x="49" y="15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8" name="Freeform 166">
                <a:extLst>
                  <a:ext uri="{FF2B5EF4-FFF2-40B4-BE49-F238E27FC236}">
                    <a16:creationId xmlns:a16="http://schemas.microsoft.com/office/drawing/2014/main" id="{5BEE0109-6924-C87C-4DA5-8B0FF530B2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95826" y="563563"/>
                <a:ext cx="30163" cy="30163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49" y="0"/>
                  </a:cxn>
                  <a:cxn ang="0">
                    <a:pos x="53" y="6"/>
                  </a:cxn>
                  <a:cxn ang="0">
                    <a:pos x="55" y="11"/>
                  </a:cxn>
                  <a:cxn ang="0">
                    <a:pos x="55" y="18"/>
                  </a:cxn>
                  <a:cxn ang="0">
                    <a:pos x="55" y="26"/>
                  </a:cxn>
                  <a:cxn ang="0">
                    <a:pos x="53" y="31"/>
                  </a:cxn>
                  <a:cxn ang="0">
                    <a:pos x="51" y="37"/>
                  </a:cxn>
                  <a:cxn ang="0">
                    <a:pos x="48" y="42"/>
                  </a:cxn>
                  <a:cxn ang="0">
                    <a:pos x="44" y="48"/>
                  </a:cxn>
                  <a:cxn ang="0">
                    <a:pos x="39" y="52"/>
                  </a:cxn>
                  <a:cxn ang="0">
                    <a:pos x="35" y="55"/>
                  </a:cxn>
                  <a:cxn ang="0">
                    <a:pos x="30" y="58"/>
                  </a:cxn>
                  <a:cxn ang="0">
                    <a:pos x="24" y="59"/>
                  </a:cxn>
                  <a:cxn ang="0">
                    <a:pos x="18" y="59"/>
                  </a:cxn>
                  <a:cxn ang="0">
                    <a:pos x="13" y="58"/>
                  </a:cxn>
                  <a:cxn ang="0">
                    <a:pos x="7" y="55"/>
                  </a:cxn>
                  <a:cxn ang="0">
                    <a:pos x="3" y="51"/>
                  </a:cxn>
                  <a:cxn ang="0">
                    <a:pos x="3" y="51"/>
                  </a:cxn>
                  <a:cxn ang="0">
                    <a:pos x="0" y="38"/>
                  </a:cxn>
                  <a:cxn ang="0">
                    <a:pos x="2" y="28"/>
                  </a:cxn>
                  <a:cxn ang="0">
                    <a:pos x="6" y="20"/>
                  </a:cxn>
                  <a:cxn ang="0">
                    <a:pos x="11" y="13"/>
                  </a:cxn>
                  <a:cxn ang="0">
                    <a:pos x="20" y="9"/>
                  </a:cxn>
                  <a:cxn ang="0">
                    <a:pos x="28" y="4"/>
                  </a:cxn>
                  <a:cxn ang="0">
                    <a:pos x="39" y="2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18" y="47"/>
                  </a:cxn>
                  <a:cxn ang="0">
                    <a:pos x="18" y="47"/>
                  </a:cxn>
                  <a:cxn ang="0">
                    <a:pos x="24" y="47"/>
                  </a:cxn>
                  <a:cxn ang="0">
                    <a:pos x="30" y="44"/>
                  </a:cxn>
                  <a:cxn ang="0">
                    <a:pos x="34" y="40"/>
                  </a:cxn>
                  <a:cxn ang="0">
                    <a:pos x="37" y="34"/>
                  </a:cxn>
                  <a:cxn ang="0">
                    <a:pos x="39" y="28"/>
                  </a:cxn>
                  <a:cxn ang="0">
                    <a:pos x="39" y="23"/>
                  </a:cxn>
                  <a:cxn ang="0">
                    <a:pos x="39" y="17"/>
                  </a:cxn>
                  <a:cxn ang="0">
                    <a:pos x="38" y="14"/>
                  </a:cxn>
                  <a:cxn ang="0">
                    <a:pos x="38" y="14"/>
                  </a:cxn>
                  <a:cxn ang="0">
                    <a:pos x="27" y="18"/>
                  </a:cxn>
                  <a:cxn ang="0">
                    <a:pos x="23" y="23"/>
                  </a:cxn>
                  <a:cxn ang="0">
                    <a:pos x="18" y="27"/>
                  </a:cxn>
                  <a:cxn ang="0">
                    <a:pos x="16" y="31"/>
                  </a:cxn>
                  <a:cxn ang="0">
                    <a:pos x="14" y="37"/>
                  </a:cxn>
                  <a:cxn ang="0">
                    <a:pos x="14" y="42"/>
                  </a:cxn>
                  <a:cxn ang="0">
                    <a:pos x="18" y="47"/>
                  </a:cxn>
                  <a:cxn ang="0">
                    <a:pos x="18" y="47"/>
                  </a:cxn>
                </a:cxnLst>
                <a:rect l="0" t="0" r="r" b="b"/>
                <a:pathLst>
                  <a:path w="55" h="59">
                    <a:moveTo>
                      <a:pt x="49" y="0"/>
                    </a:moveTo>
                    <a:lnTo>
                      <a:pt x="49" y="0"/>
                    </a:lnTo>
                    <a:lnTo>
                      <a:pt x="53" y="6"/>
                    </a:lnTo>
                    <a:lnTo>
                      <a:pt x="55" y="11"/>
                    </a:lnTo>
                    <a:lnTo>
                      <a:pt x="55" y="18"/>
                    </a:lnTo>
                    <a:lnTo>
                      <a:pt x="55" y="26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8" y="42"/>
                    </a:lnTo>
                    <a:lnTo>
                      <a:pt x="44" y="48"/>
                    </a:lnTo>
                    <a:lnTo>
                      <a:pt x="39" y="52"/>
                    </a:lnTo>
                    <a:lnTo>
                      <a:pt x="35" y="55"/>
                    </a:lnTo>
                    <a:lnTo>
                      <a:pt x="30" y="58"/>
                    </a:lnTo>
                    <a:lnTo>
                      <a:pt x="24" y="59"/>
                    </a:lnTo>
                    <a:lnTo>
                      <a:pt x="18" y="59"/>
                    </a:lnTo>
                    <a:lnTo>
                      <a:pt x="13" y="58"/>
                    </a:lnTo>
                    <a:lnTo>
                      <a:pt x="7" y="55"/>
                    </a:lnTo>
                    <a:lnTo>
                      <a:pt x="3" y="51"/>
                    </a:lnTo>
                    <a:lnTo>
                      <a:pt x="3" y="51"/>
                    </a:lnTo>
                    <a:lnTo>
                      <a:pt x="0" y="38"/>
                    </a:lnTo>
                    <a:lnTo>
                      <a:pt x="2" y="28"/>
                    </a:lnTo>
                    <a:lnTo>
                      <a:pt x="6" y="20"/>
                    </a:lnTo>
                    <a:lnTo>
                      <a:pt x="11" y="13"/>
                    </a:lnTo>
                    <a:lnTo>
                      <a:pt x="20" y="9"/>
                    </a:lnTo>
                    <a:lnTo>
                      <a:pt x="28" y="4"/>
                    </a:lnTo>
                    <a:lnTo>
                      <a:pt x="39" y="2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  <a:moveTo>
                      <a:pt x="18" y="47"/>
                    </a:moveTo>
                    <a:lnTo>
                      <a:pt x="18" y="47"/>
                    </a:lnTo>
                    <a:lnTo>
                      <a:pt x="24" y="47"/>
                    </a:lnTo>
                    <a:lnTo>
                      <a:pt x="30" y="44"/>
                    </a:lnTo>
                    <a:lnTo>
                      <a:pt x="34" y="40"/>
                    </a:lnTo>
                    <a:lnTo>
                      <a:pt x="37" y="34"/>
                    </a:lnTo>
                    <a:lnTo>
                      <a:pt x="39" y="28"/>
                    </a:lnTo>
                    <a:lnTo>
                      <a:pt x="39" y="23"/>
                    </a:lnTo>
                    <a:lnTo>
                      <a:pt x="39" y="17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27" y="18"/>
                    </a:lnTo>
                    <a:lnTo>
                      <a:pt x="23" y="23"/>
                    </a:lnTo>
                    <a:lnTo>
                      <a:pt x="18" y="27"/>
                    </a:lnTo>
                    <a:lnTo>
                      <a:pt x="16" y="31"/>
                    </a:lnTo>
                    <a:lnTo>
                      <a:pt x="14" y="37"/>
                    </a:lnTo>
                    <a:lnTo>
                      <a:pt x="14" y="42"/>
                    </a:lnTo>
                    <a:lnTo>
                      <a:pt x="18" y="47"/>
                    </a:lnTo>
                    <a:lnTo>
                      <a:pt x="18" y="47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  <p:sp>
            <p:nvSpPr>
              <p:cNvPr id="19" name="Freeform 167">
                <a:extLst>
                  <a:ext uri="{FF2B5EF4-FFF2-40B4-BE49-F238E27FC236}">
                    <a16:creationId xmlns:a16="http://schemas.microsoft.com/office/drawing/2014/main" id="{CF2DFEF6-FEBD-B8ED-9147-EBC16AFFB8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73576" y="44150"/>
                <a:ext cx="1346200" cy="858838"/>
              </a:xfrm>
              <a:custGeom>
                <a:avLst/>
                <a:gdLst/>
                <a:ahLst/>
                <a:cxnLst>
                  <a:cxn ang="0">
                    <a:pos x="1792" y="826"/>
                  </a:cxn>
                  <a:cxn ang="0">
                    <a:pos x="2158" y="1035"/>
                  </a:cxn>
                  <a:cxn ang="0">
                    <a:pos x="2241" y="1594"/>
                  </a:cxn>
                  <a:cxn ang="0">
                    <a:pos x="37" y="1504"/>
                  </a:cxn>
                  <a:cxn ang="0">
                    <a:pos x="372" y="1148"/>
                  </a:cxn>
                  <a:cxn ang="0">
                    <a:pos x="594" y="753"/>
                  </a:cxn>
                  <a:cxn ang="0">
                    <a:pos x="920" y="1172"/>
                  </a:cxn>
                  <a:cxn ang="0">
                    <a:pos x="1108" y="1205"/>
                  </a:cxn>
                  <a:cxn ang="0">
                    <a:pos x="1372" y="761"/>
                  </a:cxn>
                  <a:cxn ang="0">
                    <a:pos x="1036" y="577"/>
                  </a:cxn>
                  <a:cxn ang="0">
                    <a:pos x="1234" y="117"/>
                  </a:cxn>
                  <a:cxn ang="0">
                    <a:pos x="2099" y="348"/>
                  </a:cxn>
                  <a:cxn ang="0">
                    <a:pos x="1434" y="496"/>
                  </a:cxn>
                  <a:cxn ang="0">
                    <a:pos x="1594" y="393"/>
                  </a:cxn>
                  <a:cxn ang="0">
                    <a:pos x="1889" y="352"/>
                  </a:cxn>
                  <a:cxn ang="0">
                    <a:pos x="1782" y="84"/>
                  </a:cxn>
                  <a:cxn ang="0">
                    <a:pos x="1432" y="37"/>
                  </a:cxn>
                  <a:cxn ang="0">
                    <a:pos x="1027" y="549"/>
                  </a:cxn>
                  <a:cxn ang="0">
                    <a:pos x="1386" y="719"/>
                  </a:cxn>
                  <a:cxn ang="0">
                    <a:pos x="1147" y="446"/>
                  </a:cxn>
                  <a:cxn ang="0">
                    <a:pos x="1626" y="115"/>
                  </a:cxn>
                  <a:cxn ang="0">
                    <a:pos x="1167" y="462"/>
                  </a:cxn>
                  <a:cxn ang="0">
                    <a:pos x="1926" y="469"/>
                  </a:cxn>
                  <a:cxn ang="0">
                    <a:pos x="2042" y="489"/>
                  </a:cxn>
                  <a:cxn ang="0">
                    <a:pos x="1869" y="651"/>
                  </a:cxn>
                  <a:cxn ang="0">
                    <a:pos x="1575" y="417"/>
                  </a:cxn>
                  <a:cxn ang="0">
                    <a:pos x="1348" y="612"/>
                  </a:cxn>
                  <a:cxn ang="0">
                    <a:pos x="511" y="772"/>
                  </a:cxn>
                  <a:cxn ang="0">
                    <a:pos x="497" y="827"/>
                  </a:cxn>
                  <a:cxn ang="0">
                    <a:pos x="1539" y="812"/>
                  </a:cxn>
                  <a:cxn ang="0">
                    <a:pos x="1762" y="865"/>
                  </a:cxn>
                  <a:cxn ang="0">
                    <a:pos x="548" y="830"/>
                  </a:cxn>
                  <a:cxn ang="0">
                    <a:pos x="1390" y="979"/>
                  </a:cxn>
                  <a:cxn ang="0">
                    <a:pos x="1860" y="851"/>
                  </a:cxn>
                  <a:cxn ang="0">
                    <a:pos x="645" y="1102"/>
                  </a:cxn>
                  <a:cxn ang="0">
                    <a:pos x="1862" y="924"/>
                  </a:cxn>
                  <a:cxn ang="0">
                    <a:pos x="1222" y="1061"/>
                  </a:cxn>
                  <a:cxn ang="0">
                    <a:pos x="1276" y="1206"/>
                  </a:cxn>
                  <a:cxn ang="0">
                    <a:pos x="1379" y="988"/>
                  </a:cxn>
                  <a:cxn ang="0">
                    <a:pos x="1962" y="936"/>
                  </a:cxn>
                  <a:cxn ang="0">
                    <a:pos x="2028" y="1021"/>
                  </a:cxn>
                  <a:cxn ang="0">
                    <a:pos x="2026" y="1226"/>
                  </a:cxn>
                  <a:cxn ang="0">
                    <a:pos x="1647" y="1070"/>
                  </a:cxn>
                  <a:cxn ang="0">
                    <a:pos x="2092" y="1261"/>
                  </a:cxn>
                  <a:cxn ang="0">
                    <a:pos x="2105" y="1073"/>
                  </a:cxn>
                  <a:cxn ang="0">
                    <a:pos x="1582" y="1269"/>
                  </a:cxn>
                  <a:cxn ang="0">
                    <a:pos x="1712" y="1184"/>
                  </a:cxn>
                  <a:cxn ang="0">
                    <a:pos x="895" y="1279"/>
                  </a:cxn>
                  <a:cxn ang="0">
                    <a:pos x="879" y="1160"/>
                  </a:cxn>
                  <a:cxn ang="0">
                    <a:pos x="386" y="1163"/>
                  </a:cxn>
                  <a:cxn ang="0">
                    <a:pos x="396" y="1202"/>
                  </a:cxn>
                  <a:cxn ang="0">
                    <a:pos x="732" y="1234"/>
                  </a:cxn>
                  <a:cxn ang="0">
                    <a:pos x="1522" y="1382"/>
                  </a:cxn>
                  <a:cxn ang="0">
                    <a:pos x="1358" y="1306"/>
                  </a:cxn>
                  <a:cxn ang="0">
                    <a:pos x="1393" y="1213"/>
                  </a:cxn>
                  <a:cxn ang="0">
                    <a:pos x="2203" y="1252"/>
                  </a:cxn>
                  <a:cxn ang="0">
                    <a:pos x="867" y="1325"/>
                  </a:cxn>
                  <a:cxn ang="0">
                    <a:pos x="240" y="1387"/>
                  </a:cxn>
                  <a:cxn ang="0">
                    <a:pos x="363" y="1546"/>
                  </a:cxn>
                  <a:cxn ang="0">
                    <a:pos x="2529" y="1536"/>
                  </a:cxn>
                  <a:cxn ang="0">
                    <a:pos x="1720" y="1543"/>
                  </a:cxn>
                  <a:cxn ang="0">
                    <a:pos x="370" y="1499"/>
                  </a:cxn>
                  <a:cxn ang="0">
                    <a:pos x="840" y="1441"/>
                  </a:cxn>
                </a:cxnLst>
                <a:rect l="0" t="0" r="r" b="b"/>
                <a:pathLst>
                  <a:path w="2543" h="1623">
                    <a:moveTo>
                      <a:pt x="2026" y="500"/>
                    </a:moveTo>
                    <a:lnTo>
                      <a:pt x="2026" y="500"/>
                    </a:lnTo>
                    <a:lnTo>
                      <a:pt x="2039" y="507"/>
                    </a:lnTo>
                    <a:lnTo>
                      <a:pt x="2051" y="514"/>
                    </a:lnTo>
                    <a:lnTo>
                      <a:pt x="2058" y="515"/>
                    </a:lnTo>
                    <a:lnTo>
                      <a:pt x="2067" y="517"/>
                    </a:lnTo>
                    <a:lnTo>
                      <a:pt x="2074" y="517"/>
                    </a:lnTo>
                    <a:lnTo>
                      <a:pt x="2081" y="517"/>
                    </a:lnTo>
                    <a:lnTo>
                      <a:pt x="2081" y="517"/>
                    </a:lnTo>
                    <a:lnTo>
                      <a:pt x="2085" y="515"/>
                    </a:lnTo>
                    <a:lnTo>
                      <a:pt x="2089" y="512"/>
                    </a:lnTo>
                    <a:lnTo>
                      <a:pt x="2098" y="507"/>
                    </a:lnTo>
                    <a:lnTo>
                      <a:pt x="2103" y="504"/>
                    </a:lnTo>
                    <a:lnTo>
                      <a:pt x="2108" y="503"/>
                    </a:lnTo>
                    <a:lnTo>
                      <a:pt x="2112" y="504"/>
                    </a:lnTo>
                    <a:lnTo>
                      <a:pt x="2117" y="505"/>
                    </a:lnTo>
                    <a:lnTo>
                      <a:pt x="2117" y="505"/>
                    </a:lnTo>
                    <a:lnTo>
                      <a:pt x="2117" y="510"/>
                    </a:lnTo>
                    <a:lnTo>
                      <a:pt x="2119" y="511"/>
                    </a:lnTo>
                    <a:lnTo>
                      <a:pt x="2120" y="511"/>
                    </a:lnTo>
                    <a:lnTo>
                      <a:pt x="2120" y="511"/>
                    </a:lnTo>
                    <a:lnTo>
                      <a:pt x="2108" y="531"/>
                    </a:lnTo>
                    <a:lnTo>
                      <a:pt x="2093" y="552"/>
                    </a:lnTo>
                    <a:lnTo>
                      <a:pt x="2078" y="571"/>
                    </a:lnTo>
                    <a:lnTo>
                      <a:pt x="2070" y="581"/>
                    </a:lnTo>
                    <a:lnTo>
                      <a:pt x="2061" y="588"/>
                    </a:lnTo>
                    <a:lnTo>
                      <a:pt x="2061" y="588"/>
                    </a:lnTo>
                    <a:lnTo>
                      <a:pt x="2053" y="594"/>
                    </a:lnTo>
                    <a:lnTo>
                      <a:pt x="2040" y="597"/>
                    </a:lnTo>
                    <a:lnTo>
                      <a:pt x="2015" y="604"/>
                    </a:lnTo>
                    <a:lnTo>
                      <a:pt x="2015" y="604"/>
                    </a:lnTo>
                    <a:lnTo>
                      <a:pt x="2008" y="616"/>
                    </a:lnTo>
                    <a:lnTo>
                      <a:pt x="1998" y="629"/>
                    </a:lnTo>
                    <a:lnTo>
                      <a:pt x="1987" y="640"/>
                    </a:lnTo>
                    <a:lnTo>
                      <a:pt x="1973" y="649"/>
                    </a:lnTo>
                    <a:lnTo>
                      <a:pt x="1957" y="657"/>
                    </a:lnTo>
                    <a:lnTo>
                      <a:pt x="1940" y="661"/>
                    </a:lnTo>
                    <a:lnTo>
                      <a:pt x="1932" y="663"/>
                    </a:lnTo>
                    <a:lnTo>
                      <a:pt x="1922" y="663"/>
                    </a:lnTo>
                    <a:lnTo>
                      <a:pt x="1914" y="661"/>
                    </a:lnTo>
                    <a:lnTo>
                      <a:pt x="1904" y="660"/>
                    </a:lnTo>
                    <a:lnTo>
                      <a:pt x="1904" y="660"/>
                    </a:lnTo>
                    <a:lnTo>
                      <a:pt x="1905" y="664"/>
                    </a:lnTo>
                    <a:lnTo>
                      <a:pt x="1908" y="667"/>
                    </a:lnTo>
                    <a:lnTo>
                      <a:pt x="1917" y="671"/>
                    </a:lnTo>
                    <a:lnTo>
                      <a:pt x="1921" y="674"/>
                    </a:lnTo>
                    <a:lnTo>
                      <a:pt x="1925" y="677"/>
                    </a:lnTo>
                    <a:lnTo>
                      <a:pt x="1928" y="681"/>
                    </a:lnTo>
                    <a:lnTo>
                      <a:pt x="1929" y="687"/>
                    </a:lnTo>
                    <a:lnTo>
                      <a:pt x="1929" y="687"/>
                    </a:lnTo>
                    <a:lnTo>
                      <a:pt x="1910" y="695"/>
                    </a:lnTo>
                    <a:lnTo>
                      <a:pt x="1889" y="702"/>
                    </a:lnTo>
                    <a:lnTo>
                      <a:pt x="1867" y="708"/>
                    </a:lnTo>
                    <a:lnTo>
                      <a:pt x="1845" y="712"/>
                    </a:lnTo>
                    <a:lnTo>
                      <a:pt x="1845" y="712"/>
                    </a:lnTo>
                    <a:lnTo>
                      <a:pt x="1825" y="734"/>
                    </a:lnTo>
                    <a:lnTo>
                      <a:pt x="1806" y="755"/>
                    </a:lnTo>
                    <a:lnTo>
                      <a:pt x="1765" y="796"/>
                    </a:lnTo>
                    <a:lnTo>
                      <a:pt x="1765" y="796"/>
                    </a:lnTo>
                    <a:lnTo>
                      <a:pt x="1759" y="797"/>
                    </a:lnTo>
                    <a:lnTo>
                      <a:pt x="1755" y="799"/>
                    </a:lnTo>
                    <a:lnTo>
                      <a:pt x="1752" y="797"/>
                    </a:lnTo>
                    <a:lnTo>
                      <a:pt x="1752" y="797"/>
                    </a:lnTo>
                    <a:lnTo>
                      <a:pt x="1761" y="805"/>
                    </a:lnTo>
                    <a:lnTo>
                      <a:pt x="1769" y="809"/>
                    </a:lnTo>
                    <a:lnTo>
                      <a:pt x="1778" y="810"/>
                    </a:lnTo>
                    <a:lnTo>
                      <a:pt x="1789" y="812"/>
                    </a:lnTo>
                    <a:lnTo>
                      <a:pt x="1789" y="812"/>
                    </a:lnTo>
                    <a:lnTo>
                      <a:pt x="1789" y="816"/>
                    </a:lnTo>
                    <a:lnTo>
                      <a:pt x="1790" y="819"/>
                    </a:lnTo>
                    <a:lnTo>
                      <a:pt x="1792" y="821"/>
                    </a:lnTo>
                    <a:lnTo>
                      <a:pt x="1792" y="826"/>
                    </a:lnTo>
                    <a:lnTo>
                      <a:pt x="1792" y="826"/>
                    </a:lnTo>
                    <a:lnTo>
                      <a:pt x="1813" y="827"/>
                    </a:lnTo>
                    <a:lnTo>
                      <a:pt x="1838" y="830"/>
                    </a:lnTo>
                    <a:lnTo>
                      <a:pt x="1852" y="831"/>
                    </a:lnTo>
                    <a:lnTo>
                      <a:pt x="1865" y="835"/>
                    </a:lnTo>
                    <a:lnTo>
                      <a:pt x="1876" y="840"/>
                    </a:lnTo>
                    <a:lnTo>
                      <a:pt x="1886" y="845"/>
                    </a:lnTo>
                    <a:lnTo>
                      <a:pt x="1886" y="845"/>
                    </a:lnTo>
                    <a:lnTo>
                      <a:pt x="1893" y="845"/>
                    </a:lnTo>
                    <a:lnTo>
                      <a:pt x="1900" y="848"/>
                    </a:lnTo>
                    <a:lnTo>
                      <a:pt x="1905" y="849"/>
                    </a:lnTo>
                    <a:lnTo>
                      <a:pt x="1908" y="849"/>
                    </a:lnTo>
                    <a:lnTo>
                      <a:pt x="1911" y="849"/>
                    </a:lnTo>
                    <a:lnTo>
                      <a:pt x="1911" y="849"/>
                    </a:lnTo>
                    <a:lnTo>
                      <a:pt x="1922" y="859"/>
                    </a:lnTo>
                    <a:lnTo>
                      <a:pt x="1926" y="866"/>
                    </a:lnTo>
                    <a:lnTo>
                      <a:pt x="1931" y="873"/>
                    </a:lnTo>
                    <a:lnTo>
                      <a:pt x="1931" y="873"/>
                    </a:lnTo>
                    <a:lnTo>
                      <a:pt x="1940" y="868"/>
                    </a:lnTo>
                    <a:lnTo>
                      <a:pt x="1950" y="862"/>
                    </a:lnTo>
                    <a:lnTo>
                      <a:pt x="1962" y="858"/>
                    </a:lnTo>
                    <a:lnTo>
                      <a:pt x="1967" y="858"/>
                    </a:lnTo>
                    <a:lnTo>
                      <a:pt x="1973" y="858"/>
                    </a:lnTo>
                    <a:lnTo>
                      <a:pt x="1973" y="858"/>
                    </a:lnTo>
                    <a:lnTo>
                      <a:pt x="1974" y="872"/>
                    </a:lnTo>
                    <a:lnTo>
                      <a:pt x="1978" y="886"/>
                    </a:lnTo>
                    <a:lnTo>
                      <a:pt x="1984" y="899"/>
                    </a:lnTo>
                    <a:lnTo>
                      <a:pt x="1988" y="914"/>
                    </a:lnTo>
                    <a:lnTo>
                      <a:pt x="1988" y="914"/>
                    </a:lnTo>
                    <a:lnTo>
                      <a:pt x="2002" y="913"/>
                    </a:lnTo>
                    <a:lnTo>
                      <a:pt x="2015" y="911"/>
                    </a:lnTo>
                    <a:lnTo>
                      <a:pt x="2026" y="911"/>
                    </a:lnTo>
                    <a:lnTo>
                      <a:pt x="2033" y="911"/>
                    </a:lnTo>
                    <a:lnTo>
                      <a:pt x="2039" y="914"/>
                    </a:lnTo>
                    <a:lnTo>
                      <a:pt x="2039" y="914"/>
                    </a:lnTo>
                    <a:lnTo>
                      <a:pt x="2042" y="925"/>
                    </a:lnTo>
                    <a:lnTo>
                      <a:pt x="2043" y="936"/>
                    </a:lnTo>
                    <a:lnTo>
                      <a:pt x="2043" y="936"/>
                    </a:lnTo>
                    <a:lnTo>
                      <a:pt x="2043" y="938"/>
                    </a:lnTo>
                    <a:lnTo>
                      <a:pt x="2044" y="941"/>
                    </a:lnTo>
                    <a:lnTo>
                      <a:pt x="2049" y="942"/>
                    </a:lnTo>
                    <a:lnTo>
                      <a:pt x="2053" y="945"/>
                    </a:lnTo>
                    <a:lnTo>
                      <a:pt x="2054" y="946"/>
                    </a:lnTo>
                    <a:lnTo>
                      <a:pt x="2054" y="949"/>
                    </a:lnTo>
                    <a:lnTo>
                      <a:pt x="2054" y="949"/>
                    </a:lnTo>
                    <a:lnTo>
                      <a:pt x="2056" y="960"/>
                    </a:lnTo>
                    <a:lnTo>
                      <a:pt x="2054" y="966"/>
                    </a:lnTo>
                    <a:lnTo>
                      <a:pt x="2051" y="970"/>
                    </a:lnTo>
                    <a:lnTo>
                      <a:pt x="2051" y="970"/>
                    </a:lnTo>
                    <a:lnTo>
                      <a:pt x="2058" y="977"/>
                    </a:lnTo>
                    <a:lnTo>
                      <a:pt x="2061" y="983"/>
                    </a:lnTo>
                    <a:lnTo>
                      <a:pt x="2061" y="988"/>
                    </a:lnTo>
                    <a:lnTo>
                      <a:pt x="2061" y="988"/>
                    </a:lnTo>
                    <a:lnTo>
                      <a:pt x="2068" y="986"/>
                    </a:lnTo>
                    <a:lnTo>
                      <a:pt x="2075" y="981"/>
                    </a:lnTo>
                    <a:lnTo>
                      <a:pt x="2084" y="980"/>
                    </a:lnTo>
                    <a:lnTo>
                      <a:pt x="2092" y="979"/>
                    </a:lnTo>
                    <a:lnTo>
                      <a:pt x="2100" y="979"/>
                    </a:lnTo>
                    <a:lnTo>
                      <a:pt x="2109" y="980"/>
                    </a:lnTo>
                    <a:lnTo>
                      <a:pt x="2115" y="983"/>
                    </a:lnTo>
                    <a:lnTo>
                      <a:pt x="2120" y="988"/>
                    </a:lnTo>
                    <a:lnTo>
                      <a:pt x="2120" y="988"/>
                    </a:lnTo>
                    <a:lnTo>
                      <a:pt x="2116" y="1008"/>
                    </a:lnTo>
                    <a:lnTo>
                      <a:pt x="2113" y="1024"/>
                    </a:lnTo>
                    <a:lnTo>
                      <a:pt x="2113" y="1024"/>
                    </a:lnTo>
                    <a:lnTo>
                      <a:pt x="2117" y="1022"/>
                    </a:lnTo>
                    <a:lnTo>
                      <a:pt x="2124" y="1021"/>
                    </a:lnTo>
                    <a:lnTo>
                      <a:pt x="2130" y="1021"/>
                    </a:lnTo>
                    <a:lnTo>
                      <a:pt x="2137" y="1022"/>
                    </a:lnTo>
                    <a:lnTo>
                      <a:pt x="2143" y="1024"/>
                    </a:lnTo>
                    <a:lnTo>
                      <a:pt x="2148" y="1026"/>
                    </a:lnTo>
                    <a:lnTo>
                      <a:pt x="2154" y="1031"/>
                    </a:lnTo>
                    <a:lnTo>
                      <a:pt x="2158" y="1035"/>
                    </a:lnTo>
                    <a:lnTo>
                      <a:pt x="2158" y="1035"/>
                    </a:lnTo>
                    <a:lnTo>
                      <a:pt x="2155" y="1052"/>
                    </a:lnTo>
                    <a:lnTo>
                      <a:pt x="2154" y="1067"/>
                    </a:lnTo>
                    <a:lnTo>
                      <a:pt x="2152" y="1084"/>
                    </a:lnTo>
                    <a:lnTo>
                      <a:pt x="2151" y="1104"/>
                    </a:lnTo>
                    <a:lnTo>
                      <a:pt x="2151" y="1104"/>
                    </a:lnTo>
                    <a:lnTo>
                      <a:pt x="2161" y="1129"/>
                    </a:lnTo>
                    <a:lnTo>
                      <a:pt x="2172" y="1153"/>
                    </a:lnTo>
                    <a:lnTo>
                      <a:pt x="2199" y="1202"/>
                    </a:lnTo>
                    <a:lnTo>
                      <a:pt x="2211" y="1229"/>
                    </a:lnTo>
                    <a:lnTo>
                      <a:pt x="2223" y="1255"/>
                    </a:lnTo>
                    <a:lnTo>
                      <a:pt x="2227" y="1268"/>
                    </a:lnTo>
                    <a:lnTo>
                      <a:pt x="2230" y="1283"/>
                    </a:lnTo>
                    <a:lnTo>
                      <a:pt x="2232" y="1297"/>
                    </a:lnTo>
                    <a:lnTo>
                      <a:pt x="2234" y="1313"/>
                    </a:lnTo>
                    <a:lnTo>
                      <a:pt x="2234" y="1313"/>
                    </a:lnTo>
                    <a:lnTo>
                      <a:pt x="2234" y="1324"/>
                    </a:lnTo>
                    <a:lnTo>
                      <a:pt x="2235" y="1337"/>
                    </a:lnTo>
                    <a:lnTo>
                      <a:pt x="2235" y="1337"/>
                    </a:lnTo>
                    <a:lnTo>
                      <a:pt x="2234" y="1351"/>
                    </a:lnTo>
                    <a:lnTo>
                      <a:pt x="2230" y="1362"/>
                    </a:lnTo>
                    <a:lnTo>
                      <a:pt x="2224" y="1373"/>
                    </a:lnTo>
                    <a:lnTo>
                      <a:pt x="2217" y="1384"/>
                    </a:lnTo>
                    <a:lnTo>
                      <a:pt x="2207" y="1393"/>
                    </a:lnTo>
                    <a:lnTo>
                      <a:pt x="2197" y="1401"/>
                    </a:lnTo>
                    <a:lnTo>
                      <a:pt x="2186" y="1410"/>
                    </a:lnTo>
                    <a:lnTo>
                      <a:pt x="2175" y="1415"/>
                    </a:lnTo>
                    <a:lnTo>
                      <a:pt x="2175" y="1415"/>
                    </a:lnTo>
                    <a:lnTo>
                      <a:pt x="2234" y="1421"/>
                    </a:lnTo>
                    <a:lnTo>
                      <a:pt x="2297" y="1425"/>
                    </a:lnTo>
                    <a:lnTo>
                      <a:pt x="2360" y="1428"/>
                    </a:lnTo>
                    <a:lnTo>
                      <a:pt x="2421" y="1429"/>
                    </a:lnTo>
                    <a:lnTo>
                      <a:pt x="2421" y="1429"/>
                    </a:lnTo>
                    <a:lnTo>
                      <a:pt x="2449" y="1431"/>
                    </a:lnTo>
                    <a:lnTo>
                      <a:pt x="2463" y="1432"/>
                    </a:lnTo>
                    <a:lnTo>
                      <a:pt x="2477" y="1435"/>
                    </a:lnTo>
                    <a:lnTo>
                      <a:pt x="2491" y="1438"/>
                    </a:lnTo>
                    <a:lnTo>
                      <a:pt x="2503" y="1442"/>
                    </a:lnTo>
                    <a:lnTo>
                      <a:pt x="2515" y="1448"/>
                    </a:lnTo>
                    <a:lnTo>
                      <a:pt x="2523" y="1455"/>
                    </a:lnTo>
                    <a:lnTo>
                      <a:pt x="2523" y="1455"/>
                    </a:lnTo>
                    <a:lnTo>
                      <a:pt x="2529" y="1460"/>
                    </a:lnTo>
                    <a:lnTo>
                      <a:pt x="2533" y="1467"/>
                    </a:lnTo>
                    <a:lnTo>
                      <a:pt x="2536" y="1477"/>
                    </a:lnTo>
                    <a:lnTo>
                      <a:pt x="2538" y="1488"/>
                    </a:lnTo>
                    <a:lnTo>
                      <a:pt x="2541" y="1499"/>
                    </a:lnTo>
                    <a:lnTo>
                      <a:pt x="2543" y="1512"/>
                    </a:lnTo>
                    <a:lnTo>
                      <a:pt x="2543" y="1523"/>
                    </a:lnTo>
                    <a:lnTo>
                      <a:pt x="2541" y="1535"/>
                    </a:lnTo>
                    <a:lnTo>
                      <a:pt x="2541" y="1535"/>
                    </a:lnTo>
                    <a:lnTo>
                      <a:pt x="2540" y="1537"/>
                    </a:lnTo>
                    <a:lnTo>
                      <a:pt x="2536" y="1543"/>
                    </a:lnTo>
                    <a:lnTo>
                      <a:pt x="2536" y="1543"/>
                    </a:lnTo>
                    <a:lnTo>
                      <a:pt x="2536" y="1546"/>
                    </a:lnTo>
                    <a:lnTo>
                      <a:pt x="2536" y="1549"/>
                    </a:lnTo>
                    <a:lnTo>
                      <a:pt x="2536" y="1553"/>
                    </a:lnTo>
                    <a:lnTo>
                      <a:pt x="2536" y="1553"/>
                    </a:lnTo>
                    <a:lnTo>
                      <a:pt x="2530" y="1558"/>
                    </a:lnTo>
                    <a:lnTo>
                      <a:pt x="2524" y="1563"/>
                    </a:lnTo>
                    <a:lnTo>
                      <a:pt x="2516" y="1565"/>
                    </a:lnTo>
                    <a:lnTo>
                      <a:pt x="2506" y="1567"/>
                    </a:lnTo>
                    <a:lnTo>
                      <a:pt x="2485" y="1570"/>
                    </a:lnTo>
                    <a:lnTo>
                      <a:pt x="2475" y="1572"/>
                    </a:lnTo>
                    <a:lnTo>
                      <a:pt x="2465" y="1575"/>
                    </a:lnTo>
                    <a:lnTo>
                      <a:pt x="2465" y="1575"/>
                    </a:lnTo>
                    <a:lnTo>
                      <a:pt x="2446" y="1574"/>
                    </a:lnTo>
                    <a:lnTo>
                      <a:pt x="2423" y="1574"/>
                    </a:lnTo>
                    <a:lnTo>
                      <a:pt x="2373" y="1572"/>
                    </a:lnTo>
                    <a:lnTo>
                      <a:pt x="2373" y="1572"/>
                    </a:lnTo>
                    <a:lnTo>
                      <a:pt x="2350" y="1574"/>
                    </a:lnTo>
                    <a:lnTo>
                      <a:pt x="2328" y="1577"/>
                    </a:lnTo>
                    <a:lnTo>
                      <a:pt x="2305" y="1581"/>
                    </a:lnTo>
                    <a:lnTo>
                      <a:pt x="2284" y="1585"/>
                    </a:lnTo>
                    <a:lnTo>
                      <a:pt x="2241" y="1594"/>
                    </a:lnTo>
                    <a:lnTo>
                      <a:pt x="2220" y="1596"/>
                    </a:lnTo>
                    <a:lnTo>
                      <a:pt x="2200" y="1598"/>
                    </a:lnTo>
                    <a:lnTo>
                      <a:pt x="2200" y="1598"/>
                    </a:lnTo>
                    <a:lnTo>
                      <a:pt x="2148" y="1598"/>
                    </a:lnTo>
                    <a:lnTo>
                      <a:pt x="2123" y="1598"/>
                    </a:lnTo>
                    <a:lnTo>
                      <a:pt x="2096" y="1601"/>
                    </a:lnTo>
                    <a:lnTo>
                      <a:pt x="2096" y="1601"/>
                    </a:lnTo>
                    <a:lnTo>
                      <a:pt x="2079" y="1603"/>
                    </a:lnTo>
                    <a:lnTo>
                      <a:pt x="2061" y="1605"/>
                    </a:lnTo>
                    <a:lnTo>
                      <a:pt x="2025" y="1605"/>
                    </a:lnTo>
                    <a:lnTo>
                      <a:pt x="1987" y="1605"/>
                    </a:lnTo>
                    <a:lnTo>
                      <a:pt x="1950" y="1606"/>
                    </a:lnTo>
                    <a:lnTo>
                      <a:pt x="1950" y="1606"/>
                    </a:lnTo>
                    <a:lnTo>
                      <a:pt x="1876" y="1612"/>
                    </a:lnTo>
                    <a:lnTo>
                      <a:pt x="1835" y="1613"/>
                    </a:lnTo>
                    <a:lnTo>
                      <a:pt x="1790" y="1613"/>
                    </a:lnTo>
                    <a:lnTo>
                      <a:pt x="1790" y="1613"/>
                    </a:lnTo>
                    <a:lnTo>
                      <a:pt x="1797" y="1616"/>
                    </a:lnTo>
                    <a:lnTo>
                      <a:pt x="1807" y="1617"/>
                    </a:lnTo>
                    <a:lnTo>
                      <a:pt x="1816" y="1619"/>
                    </a:lnTo>
                    <a:lnTo>
                      <a:pt x="1824" y="1620"/>
                    </a:lnTo>
                    <a:lnTo>
                      <a:pt x="1824" y="1620"/>
                    </a:lnTo>
                    <a:lnTo>
                      <a:pt x="1796" y="1622"/>
                    </a:lnTo>
                    <a:lnTo>
                      <a:pt x="1768" y="1623"/>
                    </a:lnTo>
                    <a:lnTo>
                      <a:pt x="1740" y="1622"/>
                    </a:lnTo>
                    <a:lnTo>
                      <a:pt x="1727" y="1619"/>
                    </a:lnTo>
                    <a:lnTo>
                      <a:pt x="1716" y="1617"/>
                    </a:lnTo>
                    <a:lnTo>
                      <a:pt x="1716" y="1617"/>
                    </a:lnTo>
                    <a:lnTo>
                      <a:pt x="1675" y="1617"/>
                    </a:lnTo>
                    <a:lnTo>
                      <a:pt x="1633" y="1616"/>
                    </a:lnTo>
                    <a:lnTo>
                      <a:pt x="1591" y="1615"/>
                    </a:lnTo>
                    <a:lnTo>
                      <a:pt x="1553" y="1612"/>
                    </a:lnTo>
                    <a:lnTo>
                      <a:pt x="1553" y="1612"/>
                    </a:lnTo>
                    <a:lnTo>
                      <a:pt x="1532" y="1610"/>
                    </a:lnTo>
                    <a:lnTo>
                      <a:pt x="1509" y="1610"/>
                    </a:lnTo>
                    <a:lnTo>
                      <a:pt x="1488" y="1610"/>
                    </a:lnTo>
                    <a:lnTo>
                      <a:pt x="1467" y="1608"/>
                    </a:lnTo>
                    <a:lnTo>
                      <a:pt x="1467" y="1608"/>
                    </a:lnTo>
                    <a:lnTo>
                      <a:pt x="1442" y="1603"/>
                    </a:lnTo>
                    <a:lnTo>
                      <a:pt x="1413" y="1601"/>
                    </a:lnTo>
                    <a:lnTo>
                      <a:pt x="1413" y="1601"/>
                    </a:lnTo>
                    <a:lnTo>
                      <a:pt x="1289" y="1598"/>
                    </a:lnTo>
                    <a:lnTo>
                      <a:pt x="1166" y="1596"/>
                    </a:lnTo>
                    <a:lnTo>
                      <a:pt x="1166" y="1596"/>
                    </a:lnTo>
                    <a:lnTo>
                      <a:pt x="1102" y="1595"/>
                    </a:lnTo>
                    <a:lnTo>
                      <a:pt x="1036" y="1596"/>
                    </a:lnTo>
                    <a:lnTo>
                      <a:pt x="972" y="1595"/>
                    </a:lnTo>
                    <a:lnTo>
                      <a:pt x="940" y="1594"/>
                    </a:lnTo>
                    <a:lnTo>
                      <a:pt x="907" y="1591"/>
                    </a:lnTo>
                    <a:lnTo>
                      <a:pt x="907" y="1591"/>
                    </a:lnTo>
                    <a:lnTo>
                      <a:pt x="843" y="1584"/>
                    </a:lnTo>
                    <a:lnTo>
                      <a:pt x="782" y="1580"/>
                    </a:lnTo>
                    <a:lnTo>
                      <a:pt x="782" y="1580"/>
                    </a:lnTo>
                    <a:lnTo>
                      <a:pt x="747" y="1578"/>
                    </a:lnTo>
                    <a:lnTo>
                      <a:pt x="712" y="1574"/>
                    </a:lnTo>
                    <a:lnTo>
                      <a:pt x="639" y="1564"/>
                    </a:lnTo>
                    <a:lnTo>
                      <a:pt x="639" y="1564"/>
                    </a:lnTo>
                    <a:lnTo>
                      <a:pt x="612" y="1563"/>
                    </a:lnTo>
                    <a:lnTo>
                      <a:pt x="584" y="1561"/>
                    </a:lnTo>
                    <a:lnTo>
                      <a:pt x="527" y="1560"/>
                    </a:lnTo>
                    <a:lnTo>
                      <a:pt x="527" y="1560"/>
                    </a:lnTo>
                    <a:lnTo>
                      <a:pt x="458" y="1557"/>
                    </a:lnTo>
                    <a:lnTo>
                      <a:pt x="392" y="1556"/>
                    </a:lnTo>
                    <a:lnTo>
                      <a:pt x="327" y="1554"/>
                    </a:lnTo>
                    <a:lnTo>
                      <a:pt x="264" y="1550"/>
                    </a:lnTo>
                    <a:lnTo>
                      <a:pt x="264" y="1550"/>
                    </a:lnTo>
                    <a:lnTo>
                      <a:pt x="197" y="1544"/>
                    </a:lnTo>
                    <a:lnTo>
                      <a:pt x="163" y="1540"/>
                    </a:lnTo>
                    <a:lnTo>
                      <a:pt x="130" y="1535"/>
                    </a:lnTo>
                    <a:lnTo>
                      <a:pt x="97" y="1526"/>
                    </a:lnTo>
                    <a:lnTo>
                      <a:pt x="66" y="1516"/>
                    </a:lnTo>
                    <a:lnTo>
                      <a:pt x="52" y="1511"/>
                    </a:lnTo>
                    <a:lnTo>
                      <a:pt x="37" y="1504"/>
                    </a:lnTo>
                    <a:lnTo>
                      <a:pt x="23" y="1495"/>
                    </a:lnTo>
                    <a:lnTo>
                      <a:pt x="9" y="1487"/>
                    </a:lnTo>
                    <a:lnTo>
                      <a:pt x="9" y="1487"/>
                    </a:lnTo>
                    <a:lnTo>
                      <a:pt x="7" y="1477"/>
                    </a:lnTo>
                    <a:lnTo>
                      <a:pt x="5" y="1467"/>
                    </a:lnTo>
                    <a:lnTo>
                      <a:pt x="2" y="1457"/>
                    </a:lnTo>
                    <a:lnTo>
                      <a:pt x="0" y="1453"/>
                    </a:lnTo>
                    <a:lnTo>
                      <a:pt x="0" y="1448"/>
                    </a:lnTo>
                    <a:lnTo>
                      <a:pt x="0" y="1448"/>
                    </a:lnTo>
                    <a:lnTo>
                      <a:pt x="3" y="1439"/>
                    </a:lnTo>
                    <a:lnTo>
                      <a:pt x="7" y="1431"/>
                    </a:lnTo>
                    <a:lnTo>
                      <a:pt x="13" y="1424"/>
                    </a:lnTo>
                    <a:lnTo>
                      <a:pt x="20" y="1417"/>
                    </a:lnTo>
                    <a:lnTo>
                      <a:pt x="31" y="1403"/>
                    </a:lnTo>
                    <a:lnTo>
                      <a:pt x="37" y="1396"/>
                    </a:lnTo>
                    <a:lnTo>
                      <a:pt x="40" y="1387"/>
                    </a:lnTo>
                    <a:lnTo>
                      <a:pt x="40" y="1387"/>
                    </a:lnTo>
                    <a:lnTo>
                      <a:pt x="45" y="1384"/>
                    </a:lnTo>
                    <a:lnTo>
                      <a:pt x="52" y="1382"/>
                    </a:lnTo>
                    <a:lnTo>
                      <a:pt x="59" y="1380"/>
                    </a:lnTo>
                    <a:lnTo>
                      <a:pt x="66" y="1380"/>
                    </a:lnTo>
                    <a:lnTo>
                      <a:pt x="80" y="1382"/>
                    </a:lnTo>
                    <a:lnTo>
                      <a:pt x="96" y="1383"/>
                    </a:lnTo>
                    <a:lnTo>
                      <a:pt x="96" y="1383"/>
                    </a:lnTo>
                    <a:lnTo>
                      <a:pt x="116" y="1383"/>
                    </a:lnTo>
                    <a:lnTo>
                      <a:pt x="135" y="1380"/>
                    </a:lnTo>
                    <a:lnTo>
                      <a:pt x="155" y="1379"/>
                    </a:lnTo>
                    <a:lnTo>
                      <a:pt x="165" y="1379"/>
                    </a:lnTo>
                    <a:lnTo>
                      <a:pt x="174" y="1379"/>
                    </a:lnTo>
                    <a:lnTo>
                      <a:pt x="174" y="1379"/>
                    </a:lnTo>
                    <a:lnTo>
                      <a:pt x="173" y="1372"/>
                    </a:lnTo>
                    <a:lnTo>
                      <a:pt x="172" y="1363"/>
                    </a:lnTo>
                    <a:lnTo>
                      <a:pt x="170" y="1353"/>
                    </a:lnTo>
                    <a:lnTo>
                      <a:pt x="170" y="1344"/>
                    </a:lnTo>
                    <a:lnTo>
                      <a:pt x="170" y="1344"/>
                    </a:lnTo>
                    <a:lnTo>
                      <a:pt x="172" y="1338"/>
                    </a:lnTo>
                    <a:lnTo>
                      <a:pt x="173" y="1332"/>
                    </a:lnTo>
                    <a:lnTo>
                      <a:pt x="179" y="1323"/>
                    </a:lnTo>
                    <a:lnTo>
                      <a:pt x="183" y="1313"/>
                    </a:lnTo>
                    <a:lnTo>
                      <a:pt x="186" y="1309"/>
                    </a:lnTo>
                    <a:lnTo>
                      <a:pt x="186" y="1304"/>
                    </a:lnTo>
                    <a:lnTo>
                      <a:pt x="186" y="1304"/>
                    </a:lnTo>
                    <a:lnTo>
                      <a:pt x="194" y="1299"/>
                    </a:lnTo>
                    <a:lnTo>
                      <a:pt x="197" y="1295"/>
                    </a:lnTo>
                    <a:lnTo>
                      <a:pt x="198" y="1290"/>
                    </a:lnTo>
                    <a:lnTo>
                      <a:pt x="198" y="1290"/>
                    </a:lnTo>
                    <a:lnTo>
                      <a:pt x="201" y="1289"/>
                    </a:lnTo>
                    <a:lnTo>
                      <a:pt x="204" y="1287"/>
                    </a:lnTo>
                    <a:lnTo>
                      <a:pt x="205" y="1287"/>
                    </a:lnTo>
                    <a:lnTo>
                      <a:pt x="210" y="1287"/>
                    </a:lnTo>
                    <a:lnTo>
                      <a:pt x="210" y="1287"/>
                    </a:lnTo>
                    <a:lnTo>
                      <a:pt x="218" y="1276"/>
                    </a:lnTo>
                    <a:lnTo>
                      <a:pt x="226" y="1262"/>
                    </a:lnTo>
                    <a:lnTo>
                      <a:pt x="226" y="1262"/>
                    </a:lnTo>
                    <a:lnTo>
                      <a:pt x="235" y="1259"/>
                    </a:lnTo>
                    <a:lnTo>
                      <a:pt x="242" y="1261"/>
                    </a:lnTo>
                    <a:lnTo>
                      <a:pt x="249" y="1262"/>
                    </a:lnTo>
                    <a:lnTo>
                      <a:pt x="257" y="1264"/>
                    </a:lnTo>
                    <a:lnTo>
                      <a:pt x="257" y="1264"/>
                    </a:lnTo>
                    <a:lnTo>
                      <a:pt x="257" y="1250"/>
                    </a:lnTo>
                    <a:lnTo>
                      <a:pt x="257" y="1234"/>
                    </a:lnTo>
                    <a:lnTo>
                      <a:pt x="260" y="1219"/>
                    </a:lnTo>
                    <a:lnTo>
                      <a:pt x="263" y="1205"/>
                    </a:lnTo>
                    <a:lnTo>
                      <a:pt x="267" y="1191"/>
                    </a:lnTo>
                    <a:lnTo>
                      <a:pt x="271" y="1177"/>
                    </a:lnTo>
                    <a:lnTo>
                      <a:pt x="277" y="1165"/>
                    </a:lnTo>
                    <a:lnTo>
                      <a:pt x="283" y="1157"/>
                    </a:lnTo>
                    <a:lnTo>
                      <a:pt x="283" y="1157"/>
                    </a:lnTo>
                    <a:lnTo>
                      <a:pt x="298" y="1148"/>
                    </a:lnTo>
                    <a:lnTo>
                      <a:pt x="298" y="1148"/>
                    </a:lnTo>
                    <a:lnTo>
                      <a:pt x="326" y="1148"/>
                    </a:lnTo>
                    <a:lnTo>
                      <a:pt x="350" y="1150"/>
                    </a:lnTo>
                    <a:lnTo>
                      <a:pt x="372" y="1148"/>
                    </a:lnTo>
                    <a:lnTo>
                      <a:pt x="384" y="1146"/>
                    </a:lnTo>
                    <a:lnTo>
                      <a:pt x="396" y="1143"/>
                    </a:lnTo>
                    <a:lnTo>
                      <a:pt x="396" y="1143"/>
                    </a:lnTo>
                    <a:lnTo>
                      <a:pt x="381" y="1130"/>
                    </a:lnTo>
                    <a:lnTo>
                      <a:pt x="365" y="1115"/>
                    </a:lnTo>
                    <a:lnTo>
                      <a:pt x="351" y="1098"/>
                    </a:lnTo>
                    <a:lnTo>
                      <a:pt x="337" y="1078"/>
                    </a:lnTo>
                    <a:lnTo>
                      <a:pt x="326" y="1059"/>
                    </a:lnTo>
                    <a:lnTo>
                      <a:pt x="316" y="1036"/>
                    </a:lnTo>
                    <a:lnTo>
                      <a:pt x="308" y="1014"/>
                    </a:lnTo>
                    <a:lnTo>
                      <a:pt x="304" y="990"/>
                    </a:lnTo>
                    <a:lnTo>
                      <a:pt x="304" y="990"/>
                    </a:lnTo>
                    <a:lnTo>
                      <a:pt x="302" y="979"/>
                    </a:lnTo>
                    <a:lnTo>
                      <a:pt x="302" y="966"/>
                    </a:lnTo>
                    <a:lnTo>
                      <a:pt x="302" y="953"/>
                    </a:lnTo>
                    <a:lnTo>
                      <a:pt x="305" y="943"/>
                    </a:lnTo>
                    <a:lnTo>
                      <a:pt x="305" y="943"/>
                    </a:lnTo>
                    <a:lnTo>
                      <a:pt x="311" y="934"/>
                    </a:lnTo>
                    <a:lnTo>
                      <a:pt x="319" y="925"/>
                    </a:lnTo>
                    <a:lnTo>
                      <a:pt x="329" y="917"/>
                    </a:lnTo>
                    <a:lnTo>
                      <a:pt x="343" y="910"/>
                    </a:lnTo>
                    <a:lnTo>
                      <a:pt x="357" y="903"/>
                    </a:lnTo>
                    <a:lnTo>
                      <a:pt x="372" y="897"/>
                    </a:lnTo>
                    <a:lnTo>
                      <a:pt x="388" y="893"/>
                    </a:lnTo>
                    <a:lnTo>
                      <a:pt x="403" y="890"/>
                    </a:lnTo>
                    <a:lnTo>
                      <a:pt x="403" y="890"/>
                    </a:lnTo>
                    <a:lnTo>
                      <a:pt x="424" y="889"/>
                    </a:lnTo>
                    <a:lnTo>
                      <a:pt x="447" y="890"/>
                    </a:lnTo>
                    <a:lnTo>
                      <a:pt x="458" y="892"/>
                    </a:lnTo>
                    <a:lnTo>
                      <a:pt x="468" y="894"/>
                    </a:lnTo>
                    <a:lnTo>
                      <a:pt x="476" y="897"/>
                    </a:lnTo>
                    <a:lnTo>
                      <a:pt x="483" y="901"/>
                    </a:lnTo>
                    <a:lnTo>
                      <a:pt x="483" y="901"/>
                    </a:lnTo>
                    <a:lnTo>
                      <a:pt x="475" y="890"/>
                    </a:lnTo>
                    <a:lnTo>
                      <a:pt x="466" y="879"/>
                    </a:lnTo>
                    <a:lnTo>
                      <a:pt x="445" y="859"/>
                    </a:lnTo>
                    <a:lnTo>
                      <a:pt x="424" y="841"/>
                    </a:lnTo>
                    <a:lnTo>
                      <a:pt x="403" y="823"/>
                    </a:lnTo>
                    <a:lnTo>
                      <a:pt x="403" y="823"/>
                    </a:lnTo>
                    <a:lnTo>
                      <a:pt x="409" y="813"/>
                    </a:lnTo>
                    <a:lnTo>
                      <a:pt x="415" y="803"/>
                    </a:lnTo>
                    <a:lnTo>
                      <a:pt x="417" y="799"/>
                    </a:lnTo>
                    <a:lnTo>
                      <a:pt x="422" y="797"/>
                    </a:lnTo>
                    <a:lnTo>
                      <a:pt x="426" y="796"/>
                    </a:lnTo>
                    <a:lnTo>
                      <a:pt x="431" y="797"/>
                    </a:lnTo>
                    <a:lnTo>
                      <a:pt x="431" y="797"/>
                    </a:lnTo>
                    <a:lnTo>
                      <a:pt x="438" y="802"/>
                    </a:lnTo>
                    <a:lnTo>
                      <a:pt x="445" y="807"/>
                    </a:lnTo>
                    <a:lnTo>
                      <a:pt x="462" y="823"/>
                    </a:lnTo>
                    <a:lnTo>
                      <a:pt x="476" y="840"/>
                    </a:lnTo>
                    <a:lnTo>
                      <a:pt x="485" y="852"/>
                    </a:lnTo>
                    <a:lnTo>
                      <a:pt x="485" y="852"/>
                    </a:lnTo>
                    <a:lnTo>
                      <a:pt x="483" y="838"/>
                    </a:lnTo>
                    <a:lnTo>
                      <a:pt x="482" y="826"/>
                    </a:lnTo>
                    <a:lnTo>
                      <a:pt x="483" y="813"/>
                    </a:lnTo>
                    <a:lnTo>
                      <a:pt x="485" y="800"/>
                    </a:lnTo>
                    <a:lnTo>
                      <a:pt x="489" y="789"/>
                    </a:lnTo>
                    <a:lnTo>
                      <a:pt x="493" y="779"/>
                    </a:lnTo>
                    <a:lnTo>
                      <a:pt x="499" y="769"/>
                    </a:lnTo>
                    <a:lnTo>
                      <a:pt x="504" y="760"/>
                    </a:lnTo>
                    <a:lnTo>
                      <a:pt x="520" y="740"/>
                    </a:lnTo>
                    <a:lnTo>
                      <a:pt x="535" y="723"/>
                    </a:lnTo>
                    <a:lnTo>
                      <a:pt x="551" y="705"/>
                    </a:lnTo>
                    <a:lnTo>
                      <a:pt x="566" y="688"/>
                    </a:lnTo>
                    <a:lnTo>
                      <a:pt x="566" y="688"/>
                    </a:lnTo>
                    <a:lnTo>
                      <a:pt x="573" y="691"/>
                    </a:lnTo>
                    <a:lnTo>
                      <a:pt x="577" y="691"/>
                    </a:lnTo>
                    <a:lnTo>
                      <a:pt x="582" y="694"/>
                    </a:lnTo>
                    <a:lnTo>
                      <a:pt x="582" y="694"/>
                    </a:lnTo>
                    <a:lnTo>
                      <a:pt x="582" y="705"/>
                    </a:lnTo>
                    <a:lnTo>
                      <a:pt x="583" y="717"/>
                    </a:lnTo>
                    <a:lnTo>
                      <a:pt x="590" y="740"/>
                    </a:lnTo>
                    <a:lnTo>
                      <a:pt x="594" y="753"/>
                    </a:lnTo>
                    <a:lnTo>
                      <a:pt x="597" y="765"/>
                    </a:lnTo>
                    <a:lnTo>
                      <a:pt x="598" y="778"/>
                    </a:lnTo>
                    <a:lnTo>
                      <a:pt x="597" y="793"/>
                    </a:lnTo>
                    <a:lnTo>
                      <a:pt x="597" y="793"/>
                    </a:lnTo>
                    <a:lnTo>
                      <a:pt x="594" y="805"/>
                    </a:lnTo>
                    <a:lnTo>
                      <a:pt x="590" y="814"/>
                    </a:lnTo>
                    <a:lnTo>
                      <a:pt x="583" y="823"/>
                    </a:lnTo>
                    <a:lnTo>
                      <a:pt x="576" y="830"/>
                    </a:lnTo>
                    <a:lnTo>
                      <a:pt x="559" y="844"/>
                    </a:lnTo>
                    <a:lnTo>
                      <a:pt x="551" y="849"/>
                    </a:lnTo>
                    <a:lnTo>
                      <a:pt x="544" y="858"/>
                    </a:lnTo>
                    <a:lnTo>
                      <a:pt x="544" y="858"/>
                    </a:lnTo>
                    <a:lnTo>
                      <a:pt x="561" y="852"/>
                    </a:lnTo>
                    <a:lnTo>
                      <a:pt x="577" y="848"/>
                    </a:lnTo>
                    <a:lnTo>
                      <a:pt x="586" y="847"/>
                    </a:lnTo>
                    <a:lnTo>
                      <a:pt x="594" y="847"/>
                    </a:lnTo>
                    <a:lnTo>
                      <a:pt x="603" y="847"/>
                    </a:lnTo>
                    <a:lnTo>
                      <a:pt x="611" y="849"/>
                    </a:lnTo>
                    <a:lnTo>
                      <a:pt x="611" y="849"/>
                    </a:lnTo>
                    <a:lnTo>
                      <a:pt x="624" y="854"/>
                    </a:lnTo>
                    <a:lnTo>
                      <a:pt x="635" y="861"/>
                    </a:lnTo>
                    <a:lnTo>
                      <a:pt x="643" y="868"/>
                    </a:lnTo>
                    <a:lnTo>
                      <a:pt x="653" y="878"/>
                    </a:lnTo>
                    <a:lnTo>
                      <a:pt x="669" y="896"/>
                    </a:lnTo>
                    <a:lnTo>
                      <a:pt x="685" y="914"/>
                    </a:lnTo>
                    <a:lnTo>
                      <a:pt x="685" y="914"/>
                    </a:lnTo>
                    <a:lnTo>
                      <a:pt x="695" y="949"/>
                    </a:lnTo>
                    <a:lnTo>
                      <a:pt x="699" y="967"/>
                    </a:lnTo>
                    <a:lnTo>
                      <a:pt x="701" y="987"/>
                    </a:lnTo>
                    <a:lnTo>
                      <a:pt x="701" y="987"/>
                    </a:lnTo>
                    <a:lnTo>
                      <a:pt x="699" y="1007"/>
                    </a:lnTo>
                    <a:lnTo>
                      <a:pt x="695" y="1025"/>
                    </a:lnTo>
                    <a:lnTo>
                      <a:pt x="691" y="1043"/>
                    </a:lnTo>
                    <a:lnTo>
                      <a:pt x="684" y="1060"/>
                    </a:lnTo>
                    <a:lnTo>
                      <a:pt x="676" y="1077"/>
                    </a:lnTo>
                    <a:lnTo>
                      <a:pt x="669" y="1094"/>
                    </a:lnTo>
                    <a:lnTo>
                      <a:pt x="652" y="1122"/>
                    </a:lnTo>
                    <a:lnTo>
                      <a:pt x="652" y="1122"/>
                    </a:lnTo>
                    <a:lnTo>
                      <a:pt x="663" y="1125"/>
                    </a:lnTo>
                    <a:lnTo>
                      <a:pt x="678" y="1130"/>
                    </a:lnTo>
                    <a:lnTo>
                      <a:pt x="678" y="1130"/>
                    </a:lnTo>
                    <a:lnTo>
                      <a:pt x="740" y="1122"/>
                    </a:lnTo>
                    <a:lnTo>
                      <a:pt x="757" y="1119"/>
                    </a:lnTo>
                    <a:lnTo>
                      <a:pt x="775" y="1119"/>
                    </a:lnTo>
                    <a:lnTo>
                      <a:pt x="794" y="1119"/>
                    </a:lnTo>
                    <a:lnTo>
                      <a:pt x="813" y="1120"/>
                    </a:lnTo>
                    <a:lnTo>
                      <a:pt x="813" y="1120"/>
                    </a:lnTo>
                    <a:lnTo>
                      <a:pt x="823" y="1123"/>
                    </a:lnTo>
                    <a:lnTo>
                      <a:pt x="831" y="1125"/>
                    </a:lnTo>
                    <a:lnTo>
                      <a:pt x="831" y="1125"/>
                    </a:lnTo>
                    <a:lnTo>
                      <a:pt x="838" y="1125"/>
                    </a:lnTo>
                    <a:lnTo>
                      <a:pt x="845" y="1125"/>
                    </a:lnTo>
                    <a:lnTo>
                      <a:pt x="853" y="1125"/>
                    </a:lnTo>
                    <a:lnTo>
                      <a:pt x="858" y="1125"/>
                    </a:lnTo>
                    <a:lnTo>
                      <a:pt x="858" y="1125"/>
                    </a:lnTo>
                    <a:lnTo>
                      <a:pt x="861" y="1127"/>
                    </a:lnTo>
                    <a:lnTo>
                      <a:pt x="864" y="1130"/>
                    </a:lnTo>
                    <a:lnTo>
                      <a:pt x="865" y="1133"/>
                    </a:lnTo>
                    <a:lnTo>
                      <a:pt x="868" y="1136"/>
                    </a:lnTo>
                    <a:lnTo>
                      <a:pt x="868" y="1136"/>
                    </a:lnTo>
                    <a:lnTo>
                      <a:pt x="872" y="1137"/>
                    </a:lnTo>
                    <a:lnTo>
                      <a:pt x="875" y="1137"/>
                    </a:lnTo>
                    <a:lnTo>
                      <a:pt x="878" y="1139"/>
                    </a:lnTo>
                    <a:lnTo>
                      <a:pt x="881" y="1139"/>
                    </a:lnTo>
                    <a:lnTo>
                      <a:pt x="881" y="1139"/>
                    </a:lnTo>
                    <a:lnTo>
                      <a:pt x="889" y="1146"/>
                    </a:lnTo>
                    <a:lnTo>
                      <a:pt x="896" y="1154"/>
                    </a:lnTo>
                    <a:lnTo>
                      <a:pt x="904" y="1160"/>
                    </a:lnTo>
                    <a:lnTo>
                      <a:pt x="909" y="1163"/>
                    </a:lnTo>
                    <a:lnTo>
                      <a:pt x="914" y="1164"/>
                    </a:lnTo>
                    <a:lnTo>
                      <a:pt x="914" y="1164"/>
                    </a:lnTo>
                    <a:lnTo>
                      <a:pt x="917" y="1168"/>
                    </a:lnTo>
                    <a:lnTo>
                      <a:pt x="920" y="1172"/>
                    </a:lnTo>
                    <a:lnTo>
                      <a:pt x="927" y="1177"/>
                    </a:lnTo>
                    <a:lnTo>
                      <a:pt x="931" y="1179"/>
                    </a:lnTo>
                    <a:lnTo>
                      <a:pt x="934" y="1182"/>
                    </a:lnTo>
                    <a:lnTo>
                      <a:pt x="935" y="1186"/>
                    </a:lnTo>
                    <a:lnTo>
                      <a:pt x="935" y="1192"/>
                    </a:lnTo>
                    <a:lnTo>
                      <a:pt x="935" y="1192"/>
                    </a:lnTo>
                    <a:lnTo>
                      <a:pt x="934" y="1196"/>
                    </a:lnTo>
                    <a:lnTo>
                      <a:pt x="930" y="1199"/>
                    </a:lnTo>
                    <a:lnTo>
                      <a:pt x="926" y="1202"/>
                    </a:lnTo>
                    <a:lnTo>
                      <a:pt x="920" y="1203"/>
                    </a:lnTo>
                    <a:lnTo>
                      <a:pt x="907" y="1205"/>
                    </a:lnTo>
                    <a:lnTo>
                      <a:pt x="896" y="1205"/>
                    </a:lnTo>
                    <a:lnTo>
                      <a:pt x="896" y="1205"/>
                    </a:lnTo>
                    <a:lnTo>
                      <a:pt x="899" y="1210"/>
                    </a:lnTo>
                    <a:lnTo>
                      <a:pt x="900" y="1216"/>
                    </a:lnTo>
                    <a:lnTo>
                      <a:pt x="902" y="1220"/>
                    </a:lnTo>
                    <a:lnTo>
                      <a:pt x="902" y="1223"/>
                    </a:lnTo>
                    <a:lnTo>
                      <a:pt x="900" y="1224"/>
                    </a:lnTo>
                    <a:lnTo>
                      <a:pt x="900" y="1224"/>
                    </a:lnTo>
                    <a:lnTo>
                      <a:pt x="902" y="1231"/>
                    </a:lnTo>
                    <a:lnTo>
                      <a:pt x="904" y="1236"/>
                    </a:lnTo>
                    <a:lnTo>
                      <a:pt x="913" y="1245"/>
                    </a:lnTo>
                    <a:lnTo>
                      <a:pt x="923" y="1254"/>
                    </a:lnTo>
                    <a:lnTo>
                      <a:pt x="933" y="1262"/>
                    </a:lnTo>
                    <a:lnTo>
                      <a:pt x="942" y="1271"/>
                    </a:lnTo>
                    <a:lnTo>
                      <a:pt x="945" y="1276"/>
                    </a:lnTo>
                    <a:lnTo>
                      <a:pt x="947" y="1280"/>
                    </a:lnTo>
                    <a:lnTo>
                      <a:pt x="947" y="1286"/>
                    </a:lnTo>
                    <a:lnTo>
                      <a:pt x="947" y="1292"/>
                    </a:lnTo>
                    <a:lnTo>
                      <a:pt x="944" y="1297"/>
                    </a:lnTo>
                    <a:lnTo>
                      <a:pt x="938" y="1304"/>
                    </a:lnTo>
                    <a:lnTo>
                      <a:pt x="938" y="1304"/>
                    </a:lnTo>
                    <a:lnTo>
                      <a:pt x="907" y="1306"/>
                    </a:lnTo>
                    <a:lnTo>
                      <a:pt x="875" y="1309"/>
                    </a:lnTo>
                    <a:lnTo>
                      <a:pt x="875" y="1309"/>
                    </a:lnTo>
                    <a:lnTo>
                      <a:pt x="883" y="1317"/>
                    </a:lnTo>
                    <a:lnTo>
                      <a:pt x="890" y="1325"/>
                    </a:lnTo>
                    <a:lnTo>
                      <a:pt x="895" y="1337"/>
                    </a:lnTo>
                    <a:lnTo>
                      <a:pt x="899" y="1346"/>
                    </a:lnTo>
                    <a:lnTo>
                      <a:pt x="900" y="1359"/>
                    </a:lnTo>
                    <a:lnTo>
                      <a:pt x="902" y="1370"/>
                    </a:lnTo>
                    <a:lnTo>
                      <a:pt x="900" y="1383"/>
                    </a:lnTo>
                    <a:lnTo>
                      <a:pt x="899" y="1397"/>
                    </a:lnTo>
                    <a:lnTo>
                      <a:pt x="899" y="1397"/>
                    </a:lnTo>
                    <a:lnTo>
                      <a:pt x="959" y="1403"/>
                    </a:lnTo>
                    <a:lnTo>
                      <a:pt x="1022" y="1408"/>
                    </a:lnTo>
                    <a:lnTo>
                      <a:pt x="1090" y="1414"/>
                    </a:lnTo>
                    <a:lnTo>
                      <a:pt x="1159" y="1421"/>
                    </a:lnTo>
                    <a:lnTo>
                      <a:pt x="1159" y="1421"/>
                    </a:lnTo>
                    <a:lnTo>
                      <a:pt x="1143" y="1411"/>
                    </a:lnTo>
                    <a:lnTo>
                      <a:pt x="1128" y="1400"/>
                    </a:lnTo>
                    <a:lnTo>
                      <a:pt x="1115" y="1387"/>
                    </a:lnTo>
                    <a:lnTo>
                      <a:pt x="1102" y="1372"/>
                    </a:lnTo>
                    <a:lnTo>
                      <a:pt x="1102" y="1372"/>
                    </a:lnTo>
                    <a:lnTo>
                      <a:pt x="1097" y="1353"/>
                    </a:lnTo>
                    <a:lnTo>
                      <a:pt x="1090" y="1335"/>
                    </a:lnTo>
                    <a:lnTo>
                      <a:pt x="1086" y="1317"/>
                    </a:lnTo>
                    <a:lnTo>
                      <a:pt x="1086" y="1309"/>
                    </a:lnTo>
                    <a:lnTo>
                      <a:pt x="1086" y="1300"/>
                    </a:lnTo>
                    <a:lnTo>
                      <a:pt x="1086" y="1300"/>
                    </a:lnTo>
                    <a:lnTo>
                      <a:pt x="1087" y="1295"/>
                    </a:lnTo>
                    <a:lnTo>
                      <a:pt x="1090" y="1289"/>
                    </a:lnTo>
                    <a:lnTo>
                      <a:pt x="1091" y="1283"/>
                    </a:lnTo>
                    <a:lnTo>
                      <a:pt x="1093" y="1278"/>
                    </a:lnTo>
                    <a:lnTo>
                      <a:pt x="1093" y="1278"/>
                    </a:lnTo>
                    <a:lnTo>
                      <a:pt x="1094" y="1248"/>
                    </a:lnTo>
                    <a:lnTo>
                      <a:pt x="1095" y="1236"/>
                    </a:lnTo>
                    <a:lnTo>
                      <a:pt x="1098" y="1229"/>
                    </a:lnTo>
                    <a:lnTo>
                      <a:pt x="1101" y="1221"/>
                    </a:lnTo>
                    <a:lnTo>
                      <a:pt x="1101" y="1221"/>
                    </a:lnTo>
                    <a:lnTo>
                      <a:pt x="1105" y="1213"/>
                    </a:lnTo>
                    <a:lnTo>
                      <a:pt x="1108" y="1205"/>
                    </a:lnTo>
                    <a:lnTo>
                      <a:pt x="1108" y="1205"/>
                    </a:lnTo>
                    <a:lnTo>
                      <a:pt x="1114" y="1198"/>
                    </a:lnTo>
                    <a:lnTo>
                      <a:pt x="1119" y="1192"/>
                    </a:lnTo>
                    <a:lnTo>
                      <a:pt x="1125" y="1186"/>
                    </a:lnTo>
                    <a:lnTo>
                      <a:pt x="1129" y="1181"/>
                    </a:lnTo>
                    <a:lnTo>
                      <a:pt x="1129" y="1181"/>
                    </a:lnTo>
                    <a:lnTo>
                      <a:pt x="1130" y="1178"/>
                    </a:lnTo>
                    <a:lnTo>
                      <a:pt x="1132" y="1174"/>
                    </a:lnTo>
                    <a:lnTo>
                      <a:pt x="1133" y="1170"/>
                    </a:lnTo>
                    <a:lnTo>
                      <a:pt x="1135" y="1167"/>
                    </a:lnTo>
                    <a:lnTo>
                      <a:pt x="1135" y="1167"/>
                    </a:lnTo>
                    <a:lnTo>
                      <a:pt x="1145" y="1156"/>
                    </a:lnTo>
                    <a:lnTo>
                      <a:pt x="1147" y="1147"/>
                    </a:lnTo>
                    <a:lnTo>
                      <a:pt x="1150" y="1139"/>
                    </a:lnTo>
                    <a:lnTo>
                      <a:pt x="1150" y="1139"/>
                    </a:lnTo>
                    <a:lnTo>
                      <a:pt x="1167" y="1115"/>
                    </a:lnTo>
                    <a:lnTo>
                      <a:pt x="1185" y="1088"/>
                    </a:lnTo>
                    <a:lnTo>
                      <a:pt x="1203" y="1060"/>
                    </a:lnTo>
                    <a:lnTo>
                      <a:pt x="1223" y="1032"/>
                    </a:lnTo>
                    <a:lnTo>
                      <a:pt x="1223" y="1032"/>
                    </a:lnTo>
                    <a:lnTo>
                      <a:pt x="1230" y="1025"/>
                    </a:lnTo>
                    <a:lnTo>
                      <a:pt x="1239" y="1018"/>
                    </a:lnTo>
                    <a:lnTo>
                      <a:pt x="1246" y="1012"/>
                    </a:lnTo>
                    <a:lnTo>
                      <a:pt x="1254" y="1004"/>
                    </a:lnTo>
                    <a:lnTo>
                      <a:pt x="1254" y="1004"/>
                    </a:lnTo>
                    <a:lnTo>
                      <a:pt x="1268" y="984"/>
                    </a:lnTo>
                    <a:lnTo>
                      <a:pt x="1282" y="963"/>
                    </a:lnTo>
                    <a:lnTo>
                      <a:pt x="1298" y="943"/>
                    </a:lnTo>
                    <a:lnTo>
                      <a:pt x="1305" y="935"/>
                    </a:lnTo>
                    <a:lnTo>
                      <a:pt x="1313" y="928"/>
                    </a:lnTo>
                    <a:lnTo>
                      <a:pt x="1313" y="928"/>
                    </a:lnTo>
                    <a:lnTo>
                      <a:pt x="1323" y="921"/>
                    </a:lnTo>
                    <a:lnTo>
                      <a:pt x="1334" y="915"/>
                    </a:lnTo>
                    <a:lnTo>
                      <a:pt x="1334" y="915"/>
                    </a:lnTo>
                    <a:lnTo>
                      <a:pt x="1338" y="914"/>
                    </a:lnTo>
                    <a:lnTo>
                      <a:pt x="1344" y="913"/>
                    </a:lnTo>
                    <a:lnTo>
                      <a:pt x="1355" y="911"/>
                    </a:lnTo>
                    <a:lnTo>
                      <a:pt x="1355" y="911"/>
                    </a:lnTo>
                    <a:lnTo>
                      <a:pt x="1368" y="900"/>
                    </a:lnTo>
                    <a:lnTo>
                      <a:pt x="1385" y="890"/>
                    </a:lnTo>
                    <a:lnTo>
                      <a:pt x="1401" y="882"/>
                    </a:lnTo>
                    <a:lnTo>
                      <a:pt x="1420" y="873"/>
                    </a:lnTo>
                    <a:lnTo>
                      <a:pt x="1438" y="863"/>
                    </a:lnTo>
                    <a:lnTo>
                      <a:pt x="1455" y="854"/>
                    </a:lnTo>
                    <a:lnTo>
                      <a:pt x="1472" y="842"/>
                    </a:lnTo>
                    <a:lnTo>
                      <a:pt x="1479" y="837"/>
                    </a:lnTo>
                    <a:lnTo>
                      <a:pt x="1486" y="830"/>
                    </a:lnTo>
                    <a:lnTo>
                      <a:pt x="1486" y="830"/>
                    </a:lnTo>
                    <a:lnTo>
                      <a:pt x="1490" y="830"/>
                    </a:lnTo>
                    <a:lnTo>
                      <a:pt x="1493" y="830"/>
                    </a:lnTo>
                    <a:lnTo>
                      <a:pt x="1495" y="831"/>
                    </a:lnTo>
                    <a:lnTo>
                      <a:pt x="1498" y="831"/>
                    </a:lnTo>
                    <a:lnTo>
                      <a:pt x="1498" y="831"/>
                    </a:lnTo>
                    <a:lnTo>
                      <a:pt x="1501" y="819"/>
                    </a:lnTo>
                    <a:lnTo>
                      <a:pt x="1505" y="807"/>
                    </a:lnTo>
                    <a:lnTo>
                      <a:pt x="1511" y="797"/>
                    </a:lnTo>
                    <a:lnTo>
                      <a:pt x="1519" y="789"/>
                    </a:lnTo>
                    <a:lnTo>
                      <a:pt x="1519" y="789"/>
                    </a:lnTo>
                    <a:lnTo>
                      <a:pt x="1514" y="786"/>
                    </a:lnTo>
                    <a:lnTo>
                      <a:pt x="1508" y="783"/>
                    </a:lnTo>
                    <a:lnTo>
                      <a:pt x="1502" y="783"/>
                    </a:lnTo>
                    <a:lnTo>
                      <a:pt x="1500" y="783"/>
                    </a:lnTo>
                    <a:lnTo>
                      <a:pt x="1497" y="786"/>
                    </a:lnTo>
                    <a:lnTo>
                      <a:pt x="1497" y="786"/>
                    </a:lnTo>
                    <a:lnTo>
                      <a:pt x="1476" y="779"/>
                    </a:lnTo>
                    <a:lnTo>
                      <a:pt x="1458" y="769"/>
                    </a:lnTo>
                    <a:lnTo>
                      <a:pt x="1439" y="758"/>
                    </a:lnTo>
                    <a:lnTo>
                      <a:pt x="1422" y="747"/>
                    </a:lnTo>
                    <a:lnTo>
                      <a:pt x="1422" y="747"/>
                    </a:lnTo>
                    <a:lnTo>
                      <a:pt x="1415" y="753"/>
                    </a:lnTo>
                    <a:lnTo>
                      <a:pt x="1407" y="757"/>
                    </a:lnTo>
                    <a:lnTo>
                      <a:pt x="1399" y="760"/>
                    </a:lnTo>
                    <a:lnTo>
                      <a:pt x="1389" y="761"/>
                    </a:lnTo>
                    <a:lnTo>
                      <a:pt x="1372" y="761"/>
                    </a:lnTo>
                    <a:lnTo>
                      <a:pt x="1354" y="760"/>
                    </a:lnTo>
                    <a:lnTo>
                      <a:pt x="1334" y="757"/>
                    </a:lnTo>
                    <a:lnTo>
                      <a:pt x="1316" y="754"/>
                    </a:lnTo>
                    <a:lnTo>
                      <a:pt x="1296" y="754"/>
                    </a:lnTo>
                    <a:lnTo>
                      <a:pt x="1288" y="754"/>
                    </a:lnTo>
                    <a:lnTo>
                      <a:pt x="1278" y="755"/>
                    </a:lnTo>
                    <a:lnTo>
                      <a:pt x="1278" y="755"/>
                    </a:lnTo>
                    <a:lnTo>
                      <a:pt x="1275" y="753"/>
                    </a:lnTo>
                    <a:lnTo>
                      <a:pt x="1272" y="751"/>
                    </a:lnTo>
                    <a:lnTo>
                      <a:pt x="1269" y="751"/>
                    </a:lnTo>
                    <a:lnTo>
                      <a:pt x="1269" y="751"/>
                    </a:lnTo>
                    <a:lnTo>
                      <a:pt x="1268" y="746"/>
                    </a:lnTo>
                    <a:lnTo>
                      <a:pt x="1267" y="741"/>
                    </a:lnTo>
                    <a:lnTo>
                      <a:pt x="1268" y="739"/>
                    </a:lnTo>
                    <a:lnTo>
                      <a:pt x="1271" y="736"/>
                    </a:lnTo>
                    <a:lnTo>
                      <a:pt x="1271" y="736"/>
                    </a:lnTo>
                    <a:lnTo>
                      <a:pt x="1253" y="736"/>
                    </a:lnTo>
                    <a:lnTo>
                      <a:pt x="1232" y="737"/>
                    </a:lnTo>
                    <a:lnTo>
                      <a:pt x="1220" y="737"/>
                    </a:lnTo>
                    <a:lnTo>
                      <a:pt x="1210" y="734"/>
                    </a:lnTo>
                    <a:lnTo>
                      <a:pt x="1199" y="730"/>
                    </a:lnTo>
                    <a:lnTo>
                      <a:pt x="1191" y="724"/>
                    </a:lnTo>
                    <a:lnTo>
                      <a:pt x="1191" y="724"/>
                    </a:lnTo>
                    <a:lnTo>
                      <a:pt x="1191" y="720"/>
                    </a:lnTo>
                    <a:lnTo>
                      <a:pt x="1194" y="716"/>
                    </a:lnTo>
                    <a:lnTo>
                      <a:pt x="1198" y="713"/>
                    </a:lnTo>
                    <a:lnTo>
                      <a:pt x="1203" y="712"/>
                    </a:lnTo>
                    <a:lnTo>
                      <a:pt x="1215" y="708"/>
                    </a:lnTo>
                    <a:lnTo>
                      <a:pt x="1219" y="705"/>
                    </a:lnTo>
                    <a:lnTo>
                      <a:pt x="1222" y="701"/>
                    </a:lnTo>
                    <a:lnTo>
                      <a:pt x="1222" y="701"/>
                    </a:lnTo>
                    <a:lnTo>
                      <a:pt x="1205" y="701"/>
                    </a:lnTo>
                    <a:lnTo>
                      <a:pt x="1188" y="701"/>
                    </a:lnTo>
                    <a:lnTo>
                      <a:pt x="1171" y="698"/>
                    </a:lnTo>
                    <a:lnTo>
                      <a:pt x="1154" y="695"/>
                    </a:lnTo>
                    <a:lnTo>
                      <a:pt x="1139" y="691"/>
                    </a:lnTo>
                    <a:lnTo>
                      <a:pt x="1125" y="684"/>
                    </a:lnTo>
                    <a:lnTo>
                      <a:pt x="1111" y="677"/>
                    </a:lnTo>
                    <a:lnTo>
                      <a:pt x="1100" y="667"/>
                    </a:lnTo>
                    <a:lnTo>
                      <a:pt x="1100" y="667"/>
                    </a:lnTo>
                    <a:lnTo>
                      <a:pt x="1095" y="667"/>
                    </a:lnTo>
                    <a:lnTo>
                      <a:pt x="1093" y="666"/>
                    </a:lnTo>
                    <a:lnTo>
                      <a:pt x="1091" y="666"/>
                    </a:lnTo>
                    <a:lnTo>
                      <a:pt x="1087" y="666"/>
                    </a:lnTo>
                    <a:lnTo>
                      <a:pt x="1087" y="666"/>
                    </a:lnTo>
                    <a:lnTo>
                      <a:pt x="1072" y="651"/>
                    </a:lnTo>
                    <a:lnTo>
                      <a:pt x="1064" y="643"/>
                    </a:lnTo>
                    <a:lnTo>
                      <a:pt x="1057" y="635"/>
                    </a:lnTo>
                    <a:lnTo>
                      <a:pt x="1057" y="635"/>
                    </a:lnTo>
                    <a:lnTo>
                      <a:pt x="1050" y="630"/>
                    </a:lnTo>
                    <a:lnTo>
                      <a:pt x="1042" y="626"/>
                    </a:lnTo>
                    <a:lnTo>
                      <a:pt x="1035" y="621"/>
                    </a:lnTo>
                    <a:lnTo>
                      <a:pt x="1032" y="616"/>
                    </a:lnTo>
                    <a:lnTo>
                      <a:pt x="1031" y="612"/>
                    </a:lnTo>
                    <a:lnTo>
                      <a:pt x="1031" y="612"/>
                    </a:lnTo>
                    <a:lnTo>
                      <a:pt x="1032" y="612"/>
                    </a:lnTo>
                    <a:lnTo>
                      <a:pt x="1031" y="611"/>
                    </a:lnTo>
                    <a:lnTo>
                      <a:pt x="1031" y="611"/>
                    </a:lnTo>
                    <a:lnTo>
                      <a:pt x="1035" y="609"/>
                    </a:lnTo>
                    <a:lnTo>
                      <a:pt x="1039" y="608"/>
                    </a:lnTo>
                    <a:lnTo>
                      <a:pt x="1048" y="607"/>
                    </a:lnTo>
                    <a:lnTo>
                      <a:pt x="1059" y="608"/>
                    </a:lnTo>
                    <a:lnTo>
                      <a:pt x="1069" y="609"/>
                    </a:lnTo>
                    <a:lnTo>
                      <a:pt x="1080" y="611"/>
                    </a:lnTo>
                    <a:lnTo>
                      <a:pt x="1090" y="611"/>
                    </a:lnTo>
                    <a:lnTo>
                      <a:pt x="1098" y="609"/>
                    </a:lnTo>
                    <a:lnTo>
                      <a:pt x="1102" y="608"/>
                    </a:lnTo>
                    <a:lnTo>
                      <a:pt x="1107" y="605"/>
                    </a:lnTo>
                    <a:lnTo>
                      <a:pt x="1107" y="605"/>
                    </a:lnTo>
                    <a:lnTo>
                      <a:pt x="1088" y="602"/>
                    </a:lnTo>
                    <a:lnTo>
                      <a:pt x="1070" y="595"/>
                    </a:lnTo>
                    <a:lnTo>
                      <a:pt x="1053" y="587"/>
                    </a:lnTo>
                    <a:lnTo>
                      <a:pt x="1036" y="577"/>
                    </a:lnTo>
                    <a:lnTo>
                      <a:pt x="1036" y="577"/>
                    </a:lnTo>
                    <a:lnTo>
                      <a:pt x="1029" y="571"/>
                    </a:lnTo>
                    <a:lnTo>
                      <a:pt x="1022" y="564"/>
                    </a:lnTo>
                    <a:lnTo>
                      <a:pt x="1008" y="549"/>
                    </a:lnTo>
                    <a:lnTo>
                      <a:pt x="1008" y="549"/>
                    </a:lnTo>
                    <a:lnTo>
                      <a:pt x="989" y="532"/>
                    </a:lnTo>
                    <a:lnTo>
                      <a:pt x="982" y="522"/>
                    </a:lnTo>
                    <a:lnTo>
                      <a:pt x="977" y="517"/>
                    </a:lnTo>
                    <a:lnTo>
                      <a:pt x="975" y="510"/>
                    </a:lnTo>
                    <a:lnTo>
                      <a:pt x="975" y="510"/>
                    </a:lnTo>
                    <a:lnTo>
                      <a:pt x="970" y="490"/>
                    </a:lnTo>
                    <a:lnTo>
                      <a:pt x="966" y="472"/>
                    </a:lnTo>
                    <a:lnTo>
                      <a:pt x="961" y="453"/>
                    </a:lnTo>
                    <a:lnTo>
                      <a:pt x="958" y="444"/>
                    </a:lnTo>
                    <a:lnTo>
                      <a:pt x="952" y="435"/>
                    </a:lnTo>
                    <a:lnTo>
                      <a:pt x="952" y="435"/>
                    </a:lnTo>
                    <a:lnTo>
                      <a:pt x="958" y="431"/>
                    </a:lnTo>
                    <a:lnTo>
                      <a:pt x="963" y="430"/>
                    </a:lnTo>
                    <a:lnTo>
                      <a:pt x="969" y="431"/>
                    </a:lnTo>
                    <a:lnTo>
                      <a:pt x="973" y="432"/>
                    </a:lnTo>
                    <a:lnTo>
                      <a:pt x="983" y="441"/>
                    </a:lnTo>
                    <a:lnTo>
                      <a:pt x="989" y="444"/>
                    </a:lnTo>
                    <a:lnTo>
                      <a:pt x="993" y="446"/>
                    </a:lnTo>
                    <a:lnTo>
                      <a:pt x="993" y="446"/>
                    </a:lnTo>
                    <a:lnTo>
                      <a:pt x="1007" y="452"/>
                    </a:lnTo>
                    <a:lnTo>
                      <a:pt x="1015" y="453"/>
                    </a:lnTo>
                    <a:lnTo>
                      <a:pt x="1024" y="455"/>
                    </a:lnTo>
                    <a:lnTo>
                      <a:pt x="1024" y="455"/>
                    </a:lnTo>
                    <a:lnTo>
                      <a:pt x="1015" y="446"/>
                    </a:lnTo>
                    <a:lnTo>
                      <a:pt x="1003" y="437"/>
                    </a:lnTo>
                    <a:lnTo>
                      <a:pt x="979" y="418"/>
                    </a:lnTo>
                    <a:lnTo>
                      <a:pt x="979" y="418"/>
                    </a:lnTo>
                    <a:lnTo>
                      <a:pt x="976" y="413"/>
                    </a:lnTo>
                    <a:lnTo>
                      <a:pt x="973" y="409"/>
                    </a:lnTo>
                    <a:lnTo>
                      <a:pt x="965" y="399"/>
                    </a:lnTo>
                    <a:lnTo>
                      <a:pt x="961" y="395"/>
                    </a:lnTo>
                    <a:lnTo>
                      <a:pt x="959" y="390"/>
                    </a:lnTo>
                    <a:lnTo>
                      <a:pt x="958" y="386"/>
                    </a:lnTo>
                    <a:lnTo>
                      <a:pt x="959" y="379"/>
                    </a:lnTo>
                    <a:lnTo>
                      <a:pt x="959" y="379"/>
                    </a:lnTo>
                    <a:lnTo>
                      <a:pt x="963" y="379"/>
                    </a:lnTo>
                    <a:lnTo>
                      <a:pt x="966" y="379"/>
                    </a:lnTo>
                    <a:lnTo>
                      <a:pt x="973" y="382"/>
                    </a:lnTo>
                    <a:lnTo>
                      <a:pt x="977" y="385"/>
                    </a:lnTo>
                    <a:lnTo>
                      <a:pt x="984" y="389"/>
                    </a:lnTo>
                    <a:lnTo>
                      <a:pt x="984" y="389"/>
                    </a:lnTo>
                    <a:lnTo>
                      <a:pt x="996" y="388"/>
                    </a:lnTo>
                    <a:lnTo>
                      <a:pt x="1006" y="388"/>
                    </a:lnTo>
                    <a:lnTo>
                      <a:pt x="1015" y="388"/>
                    </a:lnTo>
                    <a:lnTo>
                      <a:pt x="1028" y="386"/>
                    </a:lnTo>
                    <a:lnTo>
                      <a:pt x="1028" y="386"/>
                    </a:lnTo>
                    <a:lnTo>
                      <a:pt x="1043" y="383"/>
                    </a:lnTo>
                    <a:lnTo>
                      <a:pt x="1057" y="378"/>
                    </a:lnTo>
                    <a:lnTo>
                      <a:pt x="1070" y="369"/>
                    </a:lnTo>
                    <a:lnTo>
                      <a:pt x="1081" y="359"/>
                    </a:lnTo>
                    <a:lnTo>
                      <a:pt x="1093" y="350"/>
                    </a:lnTo>
                    <a:lnTo>
                      <a:pt x="1101" y="337"/>
                    </a:lnTo>
                    <a:lnTo>
                      <a:pt x="1109" y="324"/>
                    </a:lnTo>
                    <a:lnTo>
                      <a:pt x="1116" y="310"/>
                    </a:lnTo>
                    <a:lnTo>
                      <a:pt x="1130" y="282"/>
                    </a:lnTo>
                    <a:lnTo>
                      <a:pt x="1145" y="253"/>
                    </a:lnTo>
                    <a:lnTo>
                      <a:pt x="1160" y="225"/>
                    </a:lnTo>
                    <a:lnTo>
                      <a:pt x="1167" y="213"/>
                    </a:lnTo>
                    <a:lnTo>
                      <a:pt x="1177" y="201"/>
                    </a:lnTo>
                    <a:lnTo>
                      <a:pt x="1177" y="201"/>
                    </a:lnTo>
                    <a:lnTo>
                      <a:pt x="1181" y="191"/>
                    </a:lnTo>
                    <a:lnTo>
                      <a:pt x="1187" y="180"/>
                    </a:lnTo>
                    <a:lnTo>
                      <a:pt x="1192" y="171"/>
                    </a:lnTo>
                    <a:lnTo>
                      <a:pt x="1202" y="164"/>
                    </a:lnTo>
                    <a:lnTo>
                      <a:pt x="1202" y="164"/>
                    </a:lnTo>
                    <a:lnTo>
                      <a:pt x="1212" y="149"/>
                    </a:lnTo>
                    <a:lnTo>
                      <a:pt x="1223" y="132"/>
                    </a:lnTo>
                    <a:lnTo>
                      <a:pt x="1234" y="117"/>
                    </a:lnTo>
                    <a:lnTo>
                      <a:pt x="1248" y="102"/>
                    </a:lnTo>
                    <a:lnTo>
                      <a:pt x="1262" y="88"/>
                    </a:lnTo>
                    <a:lnTo>
                      <a:pt x="1279" y="76"/>
                    </a:lnTo>
                    <a:lnTo>
                      <a:pt x="1296" y="63"/>
                    </a:lnTo>
                    <a:lnTo>
                      <a:pt x="1313" y="53"/>
                    </a:lnTo>
                    <a:lnTo>
                      <a:pt x="1333" y="44"/>
                    </a:lnTo>
                    <a:lnTo>
                      <a:pt x="1351" y="35"/>
                    </a:lnTo>
                    <a:lnTo>
                      <a:pt x="1372" y="29"/>
                    </a:lnTo>
                    <a:lnTo>
                      <a:pt x="1393" y="25"/>
                    </a:lnTo>
                    <a:lnTo>
                      <a:pt x="1414" y="22"/>
                    </a:lnTo>
                    <a:lnTo>
                      <a:pt x="1436" y="21"/>
                    </a:lnTo>
                    <a:lnTo>
                      <a:pt x="1459" y="22"/>
                    </a:lnTo>
                    <a:lnTo>
                      <a:pt x="1481" y="27"/>
                    </a:lnTo>
                    <a:lnTo>
                      <a:pt x="1481" y="27"/>
                    </a:lnTo>
                    <a:lnTo>
                      <a:pt x="1493" y="29"/>
                    </a:lnTo>
                    <a:lnTo>
                      <a:pt x="1504" y="34"/>
                    </a:lnTo>
                    <a:lnTo>
                      <a:pt x="1528" y="44"/>
                    </a:lnTo>
                    <a:lnTo>
                      <a:pt x="1528" y="44"/>
                    </a:lnTo>
                    <a:lnTo>
                      <a:pt x="1542" y="32"/>
                    </a:lnTo>
                    <a:lnTo>
                      <a:pt x="1557" y="22"/>
                    </a:lnTo>
                    <a:lnTo>
                      <a:pt x="1574" y="14"/>
                    </a:lnTo>
                    <a:lnTo>
                      <a:pt x="1591" y="8"/>
                    </a:lnTo>
                    <a:lnTo>
                      <a:pt x="1609" y="4"/>
                    </a:lnTo>
                    <a:lnTo>
                      <a:pt x="1627" y="1"/>
                    </a:lnTo>
                    <a:lnTo>
                      <a:pt x="1647" y="0"/>
                    </a:lnTo>
                    <a:lnTo>
                      <a:pt x="1667" y="0"/>
                    </a:lnTo>
                    <a:lnTo>
                      <a:pt x="1686" y="1"/>
                    </a:lnTo>
                    <a:lnTo>
                      <a:pt x="1706" y="4"/>
                    </a:lnTo>
                    <a:lnTo>
                      <a:pt x="1726" y="8"/>
                    </a:lnTo>
                    <a:lnTo>
                      <a:pt x="1745" y="13"/>
                    </a:lnTo>
                    <a:lnTo>
                      <a:pt x="1764" y="18"/>
                    </a:lnTo>
                    <a:lnTo>
                      <a:pt x="1782" y="24"/>
                    </a:lnTo>
                    <a:lnTo>
                      <a:pt x="1799" y="31"/>
                    </a:lnTo>
                    <a:lnTo>
                      <a:pt x="1816" y="38"/>
                    </a:lnTo>
                    <a:lnTo>
                      <a:pt x="1816" y="38"/>
                    </a:lnTo>
                    <a:lnTo>
                      <a:pt x="1816" y="45"/>
                    </a:lnTo>
                    <a:lnTo>
                      <a:pt x="1814" y="49"/>
                    </a:lnTo>
                    <a:lnTo>
                      <a:pt x="1810" y="52"/>
                    </a:lnTo>
                    <a:lnTo>
                      <a:pt x="1804" y="52"/>
                    </a:lnTo>
                    <a:lnTo>
                      <a:pt x="1804" y="52"/>
                    </a:lnTo>
                    <a:lnTo>
                      <a:pt x="1825" y="63"/>
                    </a:lnTo>
                    <a:lnTo>
                      <a:pt x="1845" y="74"/>
                    </a:lnTo>
                    <a:lnTo>
                      <a:pt x="1865" y="86"/>
                    </a:lnTo>
                    <a:lnTo>
                      <a:pt x="1882" y="100"/>
                    </a:lnTo>
                    <a:lnTo>
                      <a:pt x="1898" y="115"/>
                    </a:lnTo>
                    <a:lnTo>
                      <a:pt x="1912" y="132"/>
                    </a:lnTo>
                    <a:lnTo>
                      <a:pt x="1924" y="150"/>
                    </a:lnTo>
                    <a:lnTo>
                      <a:pt x="1928" y="160"/>
                    </a:lnTo>
                    <a:lnTo>
                      <a:pt x="1932" y="170"/>
                    </a:lnTo>
                    <a:lnTo>
                      <a:pt x="1932" y="170"/>
                    </a:lnTo>
                    <a:lnTo>
                      <a:pt x="1942" y="170"/>
                    </a:lnTo>
                    <a:lnTo>
                      <a:pt x="1952" y="170"/>
                    </a:lnTo>
                    <a:lnTo>
                      <a:pt x="1955" y="170"/>
                    </a:lnTo>
                    <a:lnTo>
                      <a:pt x="1959" y="171"/>
                    </a:lnTo>
                    <a:lnTo>
                      <a:pt x="1962" y="174"/>
                    </a:lnTo>
                    <a:lnTo>
                      <a:pt x="1964" y="178"/>
                    </a:lnTo>
                    <a:lnTo>
                      <a:pt x="1964" y="178"/>
                    </a:lnTo>
                    <a:lnTo>
                      <a:pt x="1963" y="181"/>
                    </a:lnTo>
                    <a:lnTo>
                      <a:pt x="1962" y="184"/>
                    </a:lnTo>
                    <a:lnTo>
                      <a:pt x="1957" y="187"/>
                    </a:lnTo>
                    <a:lnTo>
                      <a:pt x="1947" y="190"/>
                    </a:lnTo>
                    <a:lnTo>
                      <a:pt x="1947" y="190"/>
                    </a:lnTo>
                    <a:lnTo>
                      <a:pt x="1963" y="219"/>
                    </a:lnTo>
                    <a:lnTo>
                      <a:pt x="1978" y="249"/>
                    </a:lnTo>
                    <a:lnTo>
                      <a:pt x="1997" y="278"/>
                    </a:lnTo>
                    <a:lnTo>
                      <a:pt x="2006" y="292"/>
                    </a:lnTo>
                    <a:lnTo>
                      <a:pt x="2016" y="305"/>
                    </a:lnTo>
                    <a:lnTo>
                      <a:pt x="2028" y="316"/>
                    </a:lnTo>
                    <a:lnTo>
                      <a:pt x="2040" y="326"/>
                    </a:lnTo>
                    <a:lnTo>
                      <a:pt x="2053" y="334"/>
                    </a:lnTo>
                    <a:lnTo>
                      <a:pt x="2067" y="341"/>
                    </a:lnTo>
                    <a:lnTo>
                      <a:pt x="2082" y="345"/>
                    </a:lnTo>
                    <a:lnTo>
                      <a:pt x="2099" y="348"/>
                    </a:lnTo>
                    <a:lnTo>
                      <a:pt x="2116" y="348"/>
                    </a:lnTo>
                    <a:lnTo>
                      <a:pt x="2136" y="345"/>
                    </a:lnTo>
                    <a:lnTo>
                      <a:pt x="2136" y="345"/>
                    </a:lnTo>
                    <a:lnTo>
                      <a:pt x="2138" y="341"/>
                    </a:lnTo>
                    <a:lnTo>
                      <a:pt x="2143" y="337"/>
                    </a:lnTo>
                    <a:lnTo>
                      <a:pt x="2150" y="327"/>
                    </a:lnTo>
                    <a:lnTo>
                      <a:pt x="2154" y="324"/>
                    </a:lnTo>
                    <a:lnTo>
                      <a:pt x="2158" y="322"/>
                    </a:lnTo>
                    <a:lnTo>
                      <a:pt x="2162" y="322"/>
                    </a:lnTo>
                    <a:lnTo>
                      <a:pt x="2168" y="324"/>
                    </a:lnTo>
                    <a:lnTo>
                      <a:pt x="2168" y="324"/>
                    </a:lnTo>
                    <a:lnTo>
                      <a:pt x="2169" y="343"/>
                    </a:lnTo>
                    <a:lnTo>
                      <a:pt x="2168" y="359"/>
                    </a:lnTo>
                    <a:lnTo>
                      <a:pt x="2166" y="378"/>
                    </a:lnTo>
                    <a:lnTo>
                      <a:pt x="2164" y="395"/>
                    </a:lnTo>
                    <a:lnTo>
                      <a:pt x="2159" y="410"/>
                    </a:lnTo>
                    <a:lnTo>
                      <a:pt x="2154" y="425"/>
                    </a:lnTo>
                    <a:lnTo>
                      <a:pt x="2147" y="439"/>
                    </a:lnTo>
                    <a:lnTo>
                      <a:pt x="2138" y="452"/>
                    </a:lnTo>
                    <a:lnTo>
                      <a:pt x="2130" y="463"/>
                    </a:lnTo>
                    <a:lnTo>
                      <a:pt x="2119" y="475"/>
                    </a:lnTo>
                    <a:lnTo>
                      <a:pt x="2108" y="483"/>
                    </a:lnTo>
                    <a:lnTo>
                      <a:pt x="2093" y="490"/>
                    </a:lnTo>
                    <a:lnTo>
                      <a:pt x="2079" y="496"/>
                    </a:lnTo>
                    <a:lnTo>
                      <a:pt x="2063" y="500"/>
                    </a:lnTo>
                    <a:lnTo>
                      <a:pt x="2046" y="501"/>
                    </a:lnTo>
                    <a:lnTo>
                      <a:pt x="2026" y="500"/>
                    </a:lnTo>
                    <a:lnTo>
                      <a:pt x="2026" y="500"/>
                    </a:lnTo>
                    <a:close/>
                    <a:moveTo>
                      <a:pt x="1181" y="584"/>
                    </a:moveTo>
                    <a:lnTo>
                      <a:pt x="1181" y="584"/>
                    </a:lnTo>
                    <a:lnTo>
                      <a:pt x="1180" y="585"/>
                    </a:lnTo>
                    <a:lnTo>
                      <a:pt x="1178" y="585"/>
                    </a:lnTo>
                    <a:lnTo>
                      <a:pt x="1180" y="587"/>
                    </a:lnTo>
                    <a:lnTo>
                      <a:pt x="1180" y="587"/>
                    </a:lnTo>
                    <a:lnTo>
                      <a:pt x="1195" y="595"/>
                    </a:lnTo>
                    <a:lnTo>
                      <a:pt x="1213" y="604"/>
                    </a:lnTo>
                    <a:lnTo>
                      <a:pt x="1234" y="611"/>
                    </a:lnTo>
                    <a:lnTo>
                      <a:pt x="1257" y="615"/>
                    </a:lnTo>
                    <a:lnTo>
                      <a:pt x="1279" y="616"/>
                    </a:lnTo>
                    <a:lnTo>
                      <a:pt x="1291" y="616"/>
                    </a:lnTo>
                    <a:lnTo>
                      <a:pt x="1300" y="615"/>
                    </a:lnTo>
                    <a:lnTo>
                      <a:pt x="1312" y="614"/>
                    </a:lnTo>
                    <a:lnTo>
                      <a:pt x="1320" y="611"/>
                    </a:lnTo>
                    <a:lnTo>
                      <a:pt x="1330" y="605"/>
                    </a:lnTo>
                    <a:lnTo>
                      <a:pt x="1337" y="601"/>
                    </a:lnTo>
                    <a:lnTo>
                      <a:pt x="1337" y="601"/>
                    </a:lnTo>
                    <a:lnTo>
                      <a:pt x="1341" y="597"/>
                    </a:lnTo>
                    <a:lnTo>
                      <a:pt x="1344" y="591"/>
                    </a:lnTo>
                    <a:lnTo>
                      <a:pt x="1349" y="578"/>
                    </a:lnTo>
                    <a:lnTo>
                      <a:pt x="1356" y="567"/>
                    </a:lnTo>
                    <a:lnTo>
                      <a:pt x="1361" y="563"/>
                    </a:lnTo>
                    <a:lnTo>
                      <a:pt x="1363" y="562"/>
                    </a:lnTo>
                    <a:lnTo>
                      <a:pt x="1363" y="562"/>
                    </a:lnTo>
                    <a:lnTo>
                      <a:pt x="1368" y="562"/>
                    </a:lnTo>
                    <a:lnTo>
                      <a:pt x="1371" y="563"/>
                    </a:lnTo>
                    <a:lnTo>
                      <a:pt x="1372" y="564"/>
                    </a:lnTo>
                    <a:lnTo>
                      <a:pt x="1373" y="567"/>
                    </a:lnTo>
                    <a:lnTo>
                      <a:pt x="1373" y="573"/>
                    </a:lnTo>
                    <a:lnTo>
                      <a:pt x="1371" y="581"/>
                    </a:lnTo>
                    <a:lnTo>
                      <a:pt x="1365" y="597"/>
                    </a:lnTo>
                    <a:lnTo>
                      <a:pt x="1363" y="604"/>
                    </a:lnTo>
                    <a:lnTo>
                      <a:pt x="1363" y="609"/>
                    </a:lnTo>
                    <a:lnTo>
                      <a:pt x="1363" y="609"/>
                    </a:lnTo>
                    <a:lnTo>
                      <a:pt x="1372" y="605"/>
                    </a:lnTo>
                    <a:lnTo>
                      <a:pt x="1378" y="601"/>
                    </a:lnTo>
                    <a:lnTo>
                      <a:pt x="1385" y="595"/>
                    </a:lnTo>
                    <a:lnTo>
                      <a:pt x="1389" y="588"/>
                    </a:lnTo>
                    <a:lnTo>
                      <a:pt x="1399" y="574"/>
                    </a:lnTo>
                    <a:lnTo>
                      <a:pt x="1406" y="559"/>
                    </a:lnTo>
                    <a:lnTo>
                      <a:pt x="1417" y="525"/>
                    </a:lnTo>
                    <a:lnTo>
                      <a:pt x="1425" y="510"/>
                    </a:lnTo>
                    <a:lnTo>
                      <a:pt x="1434" y="496"/>
                    </a:lnTo>
                    <a:lnTo>
                      <a:pt x="1434" y="496"/>
                    </a:lnTo>
                    <a:lnTo>
                      <a:pt x="1403" y="496"/>
                    </a:lnTo>
                    <a:lnTo>
                      <a:pt x="1378" y="494"/>
                    </a:lnTo>
                    <a:lnTo>
                      <a:pt x="1354" y="490"/>
                    </a:lnTo>
                    <a:lnTo>
                      <a:pt x="1330" y="484"/>
                    </a:lnTo>
                    <a:lnTo>
                      <a:pt x="1330" y="484"/>
                    </a:lnTo>
                    <a:lnTo>
                      <a:pt x="1317" y="480"/>
                    </a:lnTo>
                    <a:lnTo>
                      <a:pt x="1303" y="476"/>
                    </a:lnTo>
                    <a:lnTo>
                      <a:pt x="1291" y="469"/>
                    </a:lnTo>
                    <a:lnTo>
                      <a:pt x="1286" y="465"/>
                    </a:lnTo>
                    <a:lnTo>
                      <a:pt x="1282" y="461"/>
                    </a:lnTo>
                    <a:lnTo>
                      <a:pt x="1282" y="461"/>
                    </a:lnTo>
                    <a:lnTo>
                      <a:pt x="1288" y="456"/>
                    </a:lnTo>
                    <a:lnTo>
                      <a:pt x="1293" y="455"/>
                    </a:lnTo>
                    <a:lnTo>
                      <a:pt x="1299" y="453"/>
                    </a:lnTo>
                    <a:lnTo>
                      <a:pt x="1306" y="453"/>
                    </a:lnTo>
                    <a:lnTo>
                      <a:pt x="1320" y="455"/>
                    </a:lnTo>
                    <a:lnTo>
                      <a:pt x="1327" y="455"/>
                    </a:lnTo>
                    <a:lnTo>
                      <a:pt x="1335" y="453"/>
                    </a:lnTo>
                    <a:lnTo>
                      <a:pt x="1335" y="453"/>
                    </a:lnTo>
                    <a:lnTo>
                      <a:pt x="1345" y="451"/>
                    </a:lnTo>
                    <a:lnTo>
                      <a:pt x="1355" y="445"/>
                    </a:lnTo>
                    <a:lnTo>
                      <a:pt x="1363" y="439"/>
                    </a:lnTo>
                    <a:lnTo>
                      <a:pt x="1372" y="432"/>
                    </a:lnTo>
                    <a:lnTo>
                      <a:pt x="1386" y="418"/>
                    </a:lnTo>
                    <a:lnTo>
                      <a:pt x="1393" y="413"/>
                    </a:lnTo>
                    <a:lnTo>
                      <a:pt x="1400" y="410"/>
                    </a:lnTo>
                    <a:lnTo>
                      <a:pt x="1400" y="410"/>
                    </a:lnTo>
                    <a:lnTo>
                      <a:pt x="1393" y="420"/>
                    </a:lnTo>
                    <a:lnTo>
                      <a:pt x="1386" y="430"/>
                    </a:lnTo>
                    <a:lnTo>
                      <a:pt x="1378" y="439"/>
                    </a:lnTo>
                    <a:lnTo>
                      <a:pt x="1368" y="448"/>
                    </a:lnTo>
                    <a:lnTo>
                      <a:pt x="1358" y="455"/>
                    </a:lnTo>
                    <a:lnTo>
                      <a:pt x="1347" y="461"/>
                    </a:lnTo>
                    <a:lnTo>
                      <a:pt x="1334" y="465"/>
                    </a:lnTo>
                    <a:lnTo>
                      <a:pt x="1320" y="468"/>
                    </a:lnTo>
                    <a:lnTo>
                      <a:pt x="1320" y="468"/>
                    </a:lnTo>
                    <a:lnTo>
                      <a:pt x="1338" y="473"/>
                    </a:lnTo>
                    <a:lnTo>
                      <a:pt x="1356" y="479"/>
                    </a:lnTo>
                    <a:lnTo>
                      <a:pt x="1375" y="482"/>
                    </a:lnTo>
                    <a:lnTo>
                      <a:pt x="1393" y="483"/>
                    </a:lnTo>
                    <a:lnTo>
                      <a:pt x="1413" y="483"/>
                    </a:lnTo>
                    <a:lnTo>
                      <a:pt x="1431" y="480"/>
                    </a:lnTo>
                    <a:lnTo>
                      <a:pt x="1449" y="477"/>
                    </a:lnTo>
                    <a:lnTo>
                      <a:pt x="1466" y="472"/>
                    </a:lnTo>
                    <a:lnTo>
                      <a:pt x="1483" y="466"/>
                    </a:lnTo>
                    <a:lnTo>
                      <a:pt x="1500" y="458"/>
                    </a:lnTo>
                    <a:lnTo>
                      <a:pt x="1515" y="449"/>
                    </a:lnTo>
                    <a:lnTo>
                      <a:pt x="1529" y="439"/>
                    </a:lnTo>
                    <a:lnTo>
                      <a:pt x="1542" y="428"/>
                    </a:lnTo>
                    <a:lnTo>
                      <a:pt x="1554" y="416"/>
                    </a:lnTo>
                    <a:lnTo>
                      <a:pt x="1564" y="403"/>
                    </a:lnTo>
                    <a:lnTo>
                      <a:pt x="1574" y="389"/>
                    </a:lnTo>
                    <a:lnTo>
                      <a:pt x="1574" y="389"/>
                    </a:lnTo>
                    <a:lnTo>
                      <a:pt x="1575" y="379"/>
                    </a:lnTo>
                    <a:lnTo>
                      <a:pt x="1575" y="369"/>
                    </a:lnTo>
                    <a:lnTo>
                      <a:pt x="1575" y="359"/>
                    </a:lnTo>
                    <a:lnTo>
                      <a:pt x="1577" y="355"/>
                    </a:lnTo>
                    <a:lnTo>
                      <a:pt x="1578" y="352"/>
                    </a:lnTo>
                    <a:lnTo>
                      <a:pt x="1578" y="352"/>
                    </a:lnTo>
                    <a:lnTo>
                      <a:pt x="1581" y="351"/>
                    </a:lnTo>
                    <a:lnTo>
                      <a:pt x="1582" y="350"/>
                    </a:lnTo>
                    <a:lnTo>
                      <a:pt x="1584" y="348"/>
                    </a:lnTo>
                    <a:lnTo>
                      <a:pt x="1585" y="348"/>
                    </a:lnTo>
                    <a:lnTo>
                      <a:pt x="1585" y="348"/>
                    </a:lnTo>
                    <a:lnTo>
                      <a:pt x="1590" y="351"/>
                    </a:lnTo>
                    <a:lnTo>
                      <a:pt x="1592" y="354"/>
                    </a:lnTo>
                    <a:lnTo>
                      <a:pt x="1595" y="358"/>
                    </a:lnTo>
                    <a:lnTo>
                      <a:pt x="1595" y="362"/>
                    </a:lnTo>
                    <a:lnTo>
                      <a:pt x="1597" y="372"/>
                    </a:lnTo>
                    <a:lnTo>
                      <a:pt x="1599" y="383"/>
                    </a:lnTo>
                    <a:lnTo>
                      <a:pt x="1599" y="383"/>
                    </a:lnTo>
                    <a:lnTo>
                      <a:pt x="1597" y="388"/>
                    </a:lnTo>
                    <a:lnTo>
                      <a:pt x="1594" y="393"/>
                    </a:lnTo>
                    <a:lnTo>
                      <a:pt x="1592" y="404"/>
                    </a:lnTo>
                    <a:lnTo>
                      <a:pt x="1590" y="417"/>
                    </a:lnTo>
                    <a:lnTo>
                      <a:pt x="1588" y="423"/>
                    </a:lnTo>
                    <a:lnTo>
                      <a:pt x="1585" y="428"/>
                    </a:lnTo>
                    <a:lnTo>
                      <a:pt x="1585" y="428"/>
                    </a:lnTo>
                    <a:lnTo>
                      <a:pt x="1611" y="421"/>
                    </a:lnTo>
                    <a:lnTo>
                      <a:pt x="1633" y="413"/>
                    </a:lnTo>
                    <a:lnTo>
                      <a:pt x="1654" y="403"/>
                    </a:lnTo>
                    <a:lnTo>
                      <a:pt x="1674" y="392"/>
                    </a:lnTo>
                    <a:lnTo>
                      <a:pt x="1691" y="379"/>
                    </a:lnTo>
                    <a:lnTo>
                      <a:pt x="1706" y="364"/>
                    </a:lnTo>
                    <a:lnTo>
                      <a:pt x="1720" y="347"/>
                    </a:lnTo>
                    <a:lnTo>
                      <a:pt x="1731" y="327"/>
                    </a:lnTo>
                    <a:lnTo>
                      <a:pt x="1731" y="327"/>
                    </a:lnTo>
                    <a:lnTo>
                      <a:pt x="1738" y="312"/>
                    </a:lnTo>
                    <a:lnTo>
                      <a:pt x="1743" y="296"/>
                    </a:lnTo>
                    <a:lnTo>
                      <a:pt x="1747" y="281"/>
                    </a:lnTo>
                    <a:lnTo>
                      <a:pt x="1748" y="264"/>
                    </a:lnTo>
                    <a:lnTo>
                      <a:pt x="1748" y="249"/>
                    </a:lnTo>
                    <a:lnTo>
                      <a:pt x="1747" y="232"/>
                    </a:lnTo>
                    <a:lnTo>
                      <a:pt x="1744" y="213"/>
                    </a:lnTo>
                    <a:lnTo>
                      <a:pt x="1740" y="197"/>
                    </a:lnTo>
                    <a:lnTo>
                      <a:pt x="1740" y="197"/>
                    </a:lnTo>
                    <a:lnTo>
                      <a:pt x="1737" y="188"/>
                    </a:lnTo>
                    <a:lnTo>
                      <a:pt x="1733" y="181"/>
                    </a:lnTo>
                    <a:lnTo>
                      <a:pt x="1731" y="177"/>
                    </a:lnTo>
                    <a:lnTo>
                      <a:pt x="1731" y="174"/>
                    </a:lnTo>
                    <a:lnTo>
                      <a:pt x="1733" y="170"/>
                    </a:lnTo>
                    <a:lnTo>
                      <a:pt x="1734" y="166"/>
                    </a:lnTo>
                    <a:lnTo>
                      <a:pt x="1734" y="166"/>
                    </a:lnTo>
                    <a:lnTo>
                      <a:pt x="1738" y="166"/>
                    </a:lnTo>
                    <a:lnTo>
                      <a:pt x="1741" y="167"/>
                    </a:lnTo>
                    <a:lnTo>
                      <a:pt x="1747" y="171"/>
                    </a:lnTo>
                    <a:lnTo>
                      <a:pt x="1747" y="171"/>
                    </a:lnTo>
                    <a:lnTo>
                      <a:pt x="1745" y="177"/>
                    </a:lnTo>
                    <a:lnTo>
                      <a:pt x="1745" y="183"/>
                    </a:lnTo>
                    <a:lnTo>
                      <a:pt x="1750" y="195"/>
                    </a:lnTo>
                    <a:lnTo>
                      <a:pt x="1755" y="206"/>
                    </a:lnTo>
                    <a:lnTo>
                      <a:pt x="1757" y="213"/>
                    </a:lnTo>
                    <a:lnTo>
                      <a:pt x="1758" y="219"/>
                    </a:lnTo>
                    <a:lnTo>
                      <a:pt x="1758" y="219"/>
                    </a:lnTo>
                    <a:lnTo>
                      <a:pt x="1759" y="220"/>
                    </a:lnTo>
                    <a:lnTo>
                      <a:pt x="1762" y="222"/>
                    </a:lnTo>
                    <a:lnTo>
                      <a:pt x="1765" y="223"/>
                    </a:lnTo>
                    <a:lnTo>
                      <a:pt x="1766" y="226"/>
                    </a:lnTo>
                    <a:lnTo>
                      <a:pt x="1766" y="226"/>
                    </a:lnTo>
                    <a:lnTo>
                      <a:pt x="1771" y="240"/>
                    </a:lnTo>
                    <a:lnTo>
                      <a:pt x="1776" y="254"/>
                    </a:lnTo>
                    <a:lnTo>
                      <a:pt x="1785" y="268"/>
                    </a:lnTo>
                    <a:lnTo>
                      <a:pt x="1794" y="279"/>
                    </a:lnTo>
                    <a:lnTo>
                      <a:pt x="1806" y="291"/>
                    </a:lnTo>
                    <a:lnTo>
                      <a:pt x="1820" y="300"/>
                    </a:lnTo>
                    <a:lnTo>
                      <a:pt x="1834" y="309"/>
                    </a:lnTo>
                    <a:lnTo>
                      <a:pt x="1848" y="317"/>
                    </a:lnTo>
                    <a:lnTo>
                      <a:pt x="1848" y="317"/>
                    </a:lnTo>
                    <a:lnTo>
                      <a:pt x="1856" y="327"/>
                    </a:lnTo>
                    <a:lnTo>
                      <a:pt x="1865" y="338"/>
                    </a:lnTo>
                    <a:lnTo>
                      <a:pt x="1873" y="350"/>
                    </a:lnTo>
                    <a:lnTo>
                      <a:pt x="1877" y="355"/>
                    </a:lnTo>
                    <a:lnTo>
                      <a:pt x="1880" y="362"/>
                    </a:lnTo>
                    <a:lnTo>
                      <a:pt x="1880" y="362"/>
                    </a:lnTo>
                    <a:lnTo>
                      <a:pt x="1882" y="369"/>
                    </a:lnTo>
                    <a:lnTo>
                      <a:pt x="1883" y="378"/>
                    </a:lnTo>
                    <a:lnTo>
                      <a:pt x="1886" y="385"/>
                    </a:lnTo>
                    <a:lnTo>
                      <a:pt x="1887" y="388"/>
                    </a:lnTo>
                    <a:lnTo>
                      <a:pt x="1890" y="390"/>
                    </a:lnTo>
                    <a:lnTo>
                      <a:pt x="1890" y="390"/>
                    </a:lnTo>
                    <a:lnTo>
                      <a:pt x="1893" y="385"/>
                    </a:lnTo>
                    <a:lnTo>
                      <a:pt x="1893" y="380"/>
                    </a:lnTo>
                    <a:lnTo>
                      <a:pt x="1891" y="372"/>
                    </a:lnTo>
                    <a:lnTo>
                      <a:pt x="1890" y="362"/>
                    </a:lnTo>
                    <a:lnTo>
                      <a:pt x="1889" y="352"/>
                    </a:lnTo>
                    <a:lnTo>
                      <a:pt x="1889" y="352"/>
                    </a:lnTo>
                    <a:lnTo>
                      <a:pt x="1894" y="350"/>
                    </a:lnTo>
                    <a:lnTo>
                      <a:pt x="1898" y="350"/>
                    </a:lnTo>
                    <a:lnTo>
                      <a:pt x="1901" y="351"/>
                    </a:lnTo>
                    <a:lnTo>
                      <a:pt x="1904" y="354"/>
                    </a:lnTo>
                    <a:lnTo>
                      <a:pt x="1908" y="359"/>
                    </a:lnTo>
                    <a:lnTo>
                      <a:pt x="1912" y="366"/>
                    </a:lnTo>
                    <a:lnTo>
                      <a:pt x="1912" y="366"/>
                    </a:lnTo>
                    <a:lnTo>
                      <a:pt x="1912" y="368"/>
                    </a:lnTo>
                    <a:lnTo>
                      <a:pt x="1911" y="368"/>
                    </a:lnTo>
                    <a:lnTo>
                      <a:pt x="1908" y="368"/>
                    </a:lnTo>
                    <a:lnTo>
                      <a:pt x="1908" y="369"/>
                    </a:lnTo>
                    <a:lnTo>
                      <a:pt x="1908" y="369"/>
                    </a:lnTo>
                    <a:lnTo>
                      <a:pt x="1912" y="378"/>
                    </a:lnTo>
                    <a:lnTo>
                      <a:pt x="1917" y="389"/>
                    </a:lnTo>
                    <a:lnTo>
                      <a:pt x="1918" y="399"/>
                    </a:lnTo>
                    <a:lnTo>
                      <a:pt x="1918" y="410"/>
                    </a:lnTo>
                    <a:lnTo>
                      <a:pt x="1918" y="421"/>
                    </a:lnTo>
                    <a:lnTo>
                      <a:pt x="1917" y="432"/>
                    </a:lnTo>
                    <a:lnTo>
                      <a:pt x="1911" y="455"/>
                    </a:lnTo>
                    <a:lnTo>
                      <a:pt x="1911" y="455"/>
                    </a:lnTo>
                    <a:lnTo>
                      <a:pt x="1917" y="453"/>
                    </a:lnTo>
                    <a:lnTo>
                      <a:pt x="1922" y="451"/>
                    </a:lnTo>
                    <a:lnTo>
                      <a:pt x="1925" y="446"/>
                    </a:lnTo>
                    <a:lnTo>
                      <a:pt x="1928" y="441"/>
                    </a:lnTo>
                    <a:lnTo>
                      <a:pt x="1933" y="431"/>
                    </a:lnTo>
                    <a:lnTo>
                      <a:pt x="1936" y="425"/>
                    </a:lnTo>
                    <a:lnTo>
                      <a:pt x="1939" y="421"/>
                    </a:lnTo>
                    <a:lnTo>
                      <a:pt x="1939" y="421"/>
                    </a:lnTo>
                    <a:lnTo>
                      <a:pt x="1947" y="404"/>
                    </a:lnTo>
                    <a:lnTo>
                      <a:pt x="1955" y="388"/>
                    </a:lnTo>
                    <a:lnTo>
                      <a:pt x="1960" y="369"/>
                    </a:lnTo>
                    <a:lnTo>
                      <a:pt x="1963" y="359"/>
                    </a:lnTo>
                    <a:lnTo>
                      <a:pt x="1964" y="348"/>
                    </a:lnTo>
                    <a:lnTo>
                      <a:pt x="1964" y="348"/>
                    </a:lnTo>
                    <a:lnTo>
                      <a:pt x="1964" y="333"/>
                    </a:lnTo>
                    <a:lnTo>
                      <a:pt x="1963" y="319"/>
                    </a:lnTo>
                    <a:lnTo>
                      <a:pt x="1960" y="305"/>
                    </a:lnTo>
                    <a:lnTo>
                      <a:pt x="1956" y="292"/>
                    </a:lnTo>
                    <a:lnTo>
                      <a:pt x="1950" y="279"/>
                    </a:lnTo>
                    <a:lnTo>
                      <a:pt x="1946" y="268"/>
                    </a:lnTo>
                    <a:lnTo>
                      <a:pt x="1933" y="247"/>
                    </a:lnTo>
                    <a:lnTo>
                      <a:pt x="1933" y="247"/>
                    </a:lnTo>
                    <a:lnTo>
                      <a:pt x="1914" y="218"/>
                    </a:lnTo>
                    <a:lnTo>
                      <a:pt x="1905" y="202"/>
                    </a:lnTo>
                    <a:lnTo>
                      <a:pt x="1903" y="195"/>
                    </a:lnTo>
                    <a:lnTo>
                      <a:pt x="1903" y="191"/>
                    </a:lnTo>
                    <a:lnTo>
                      <a:pt x="1903" y="191"/>
                    </a:lnTo>
                    <a:lnTo>
                      <a:pt x="1904" y="187"/>
                    </a:lnTo>
                    <a:lnTo>
                      <a:pt x="1907" y="185"/>
                    </a:lnTo>
                    <a:lnTo>
                      <a:pt x="1914" y="183"/>
                    </a:lnTo>
                    <a:lnTo>
                      <a:pt x="1921" y="181"/>
                    </a:lnTo>
                    <a:lnTo>
                      <a:pt x="1924" y="180"/>
                    </a:lnTo>
                    <a:lnTo>
                      <a:pt x="1925" y="178"/>
                    </a:lnTo>
                    <a:lnTo>
                      <a:pt x="1925" y="178"/>
                    </a:lnTo>
                    <a:lnTo>
                      <a:pt x="1915" y="174"/>
                    </a:lnTo>
                    <a:lnTo>
                      <a:pt x="1904" y="168"/>
                    </a:lnTo>
                    <a:lnTo>
                      <a:pt x="1886" y="156"/>
                    </a:lnTo>
                    <a:lnTo>
                      <a:pt x="1849" y="128"/>
                    </a:lnTo>
                    <a:lnTo>
                      <a:pt x="1831" y="115"/>
                    </a:lnTo>
                    <a:lnTo>
                      <a:pt x="1821" y="110"/>
                    </a:lnTo>
                    <a:lnTo>
                      <a:pt x="1810" y="105"/>
                    </a:lnTo>
                    <a:lnTo>
                      <a:pt x="1799" y="101"/>
                    </a:lnTo>
                    <a:lnTo>
                      <a:pt x="1787" y="100"/>
                    </a:lnTo>
                    <a:lnTo>
                      <a:pt x="1775" y="100"/>
                    </a:lnTo>
                    <a:lnTo>
                      <a:pt x="1761" y="101"/>
                    </a:lnTo>
                    <a:lnTo>
                      <a:pt x="1761" y="101"/>
                    </a:lnTo>
                    <a:lnTo>
                      <a:pt x="1755" y="97"/>
                    </a:lnTo>
                    <a:lnTo>
                      <a:pt x="1754" y="94"/>
                    </a:lnTo>
                    <a:lnTo>
                      <a:pt x="1754" y="90"/>
                    </a:lnTo>
                    <a:lnTo>
                      <a:pt x="1754" y="90"/>
                    </a:lnTo>
                    <a:lnTo>
                      <a:pt x="1764" y="87"/>
                    </a:lnTo>
                    <a:lnTo>
                      <a:pt x="1773" y="84"/>
                    </a:lnTo>
                    <a:lnTo>
                      <a:pt x="1782" y="84"/>
                    </a:lnTo>
                    <a:lnTo>
                      <a:pt x="1790" y="86"/>
                    </a:lnTo>
                    <a:lnTo>
                      <a:pt x="1799" y="87"/>
                    </a:lnTo>
                    <a:lnTo>
                      <a:pt x="1807" y="88"/>
                    </a:lnTo>
                    <a:lnTo>
                      <a:pt x="1824" y="95"/>
                    </a:lnTo>
                    <a:lnTo>
                      <a:pt x="1839" y="104"/>
                    </a:lnTo>
                    <a:lnTo>
                      <a:pt x="1853" y="114"/>
                    </a:lnTo>
                    <a:lnTo>
                      <a:pt x="1867" y="124"/>
                    </a:lnTo>
                    <a:lnTo>
                      <a:pt x="1882" y="132"/>
                    </a:lnTo>
                    <a:lnTo>
                      <a:pt x="1882" y="132"/>
                    </a:lnTo>
                    <a:lnTo>
                      <a:pt x="1884" y="138"/>
                    </a:lnTo>
                    <a:lnTo>
                      <a:pt x="1889" y="142"/>
                    </a:lnTo>
                    <a:lnTo>
                      <a:pt x="1893" y="147"/>
                    </a:lnTo>
                    <a:lnTo>
                      <a:pt x="1897" y="150"/>
                    </a:lnTo>
                    <a:lnTo>
                      <a:pt x="1908" y="157"/>
                    </a:lnTo>
                    <a:lnTo>
                      <a:pt x="1919" y="163"/>
                    </a:lnTo>
                    <a:lnTo>
                      <a:pt x="1919" y="163"/>
                    </a:lnTo>
                    <a:lnTo>
                      <a:pt x="1907" y="145"/>
                    </a:lnTo>
                    <a:lnTo>
                      <a:pt x="1891" y="128"/>
                    </a:lnTo>
                    <a:lnTo>
                      <a:pt x="1874" y="111"/>
                    </a:lnTo>
                    <a:lnTo>
                      <a:pt x="1856" y="97"/>
                    </a:lnTo>
                    <a:lnTo>
                      <a:pt x="1837" y="84"/>
                    </a:lnTo>
                    <a:lnTo>
                      <a:pt x="1816" y="76"/>
                    </a:lnTo>
                    <a:lnTo>
                      <a:pt x="1804" y="72"/>
                    </a:lnTo>
                    <a:lnTo>
                      <a:pt x="1793" y="69"/>
                    </a:lnTo>
                    <a:lnTo>
                      <a:pt x="1782" y="67"/>
                    </a:lnTo>
                    <a:lnTo>
                      <a:pt x="1769" y="66"/>
                    </a:lnTo>
                    <a:lnTo>
                      <a:pt x="1769" y="66"/>
                    </a:lnTo>
                    <a:lnTo>
                      <a:pt x="1766" y="62"/>
                    </a:lnTo>
                    <a:lnTo>
                      <a:pt x="1766" y="58"/>
                    </a:lnTo>
                    <a:lnTo>
                      <a:pt x="1766" y="55"/>
                    </a:lnTo>
                    <a:lnTo>
                      <a:pt x="1769" y="52"/>
                    </a:lnTo>
                    <a:lnTo>
                      <a:pt x="1776" y="46"/>
                    </a:lnTo>
                    <a:lnTo>
                      <a:pt x="1779" y="44"/>
                    </a:lnTo>
                    <a:lnTo>
                      <a:pt x="1782" y="41"/>
                    </a:lnTo>
                    <a:lnTo>
                      <a:pt x="1782" y="41"/>
                    </a:lnTo>
                    <a:lnTo>
                      <a:pt x="1758" y="31"/>
                    </a:lnTo>
                    <a:lnTo>
                      <a:pt x="1731" y="22"/>
                    </a:lnTo>
                    <a:lnTo>
                      <a:pt x="1705" y="17"/>
                    </a:lnTo>
                    <a:lnTo>
                      <a:pt x="1677" y="14"/>
                    </a:lnTo>
                    <a:lnTo>
                      <a:pt x="1648" y="13"/>
                    </a:lnTo>
                    <a:lnTo>
                      <a:pt x="1634" y="14"/>
                    </a:lnTo>
                    <a:lnTo>
                      <a:pt x="1620" y="15"/>
                    </a:lnTo>
                    <a:lnTo>
                      <a:pt x="1606" y="18"/>
                    </a:lnTo>
                    <a:lnTo>
                      <a:pt x="1592" y="21"/>
                    </a:lnTo>
                    <a:lnTo>
                      <a:pt x="1578" y="27"/>
                    </a:lnTo>
                    <a:lnTo>
                      <a:pt x="1564" y="31"/>
                    </a:lnTo>
                    <a:lnTo>
                      <a:pt x="1564" y="31"/>
                    </a:lnTo>
                    <a:lnTo>
                      <a:pt x="1560" y="38"/>
                    </a:lnTo>
                    <a:lnTo>
                      <a:pt x="1554" y="44"/>
                    </a:lnTo>
                    <a:lnTo>
                      <a:pt x="1542" y="55"/>
                    </a:lnTo>
                    <a:lnTo>
                      <a:pt x="1542" y="55"/>
                    </a:lnTo>
                    <a:lnTo>
                      <a:pt x="1549" y="59"/>
                    </a:lnTo>
                    <a:lnTo>
                      <a:pt x="1556" y="62"/>
                    </a:lnTo>
                    <a:lnTo>
                      <a:pt x="1563" y="66"/>
                    </a:lnTo>
                    <a:lnTo>
                      <a:pt x="1568" y="72"/>
                    </a:lnTo>
                    <a:lnTo>
                      <a:pt x="1568" y="72"/>
                    </a:lnTo>
                    <a:lnTo>
                      <a:pt x="1566" y="79"/>
                    </a:lnTo>
                    <a:lnTo>
                      <a:pt x="1564" y="83"/>
                    </a:lnTo>
                    <a:lnTo>
                      <a:pt x="1560" y="84"/>
                    </a:lnTo>
                    <a:lnTo>
                      <a:pt x="1560" y="84"/>
                    </a:lnTo>
                    <a:lnTo>
                      <a:pt x="1557" y="84"/>
                    </a:lnTo>
                    <a:lnTo>
                      <a:pt x="1554" y="83"/>
                    </a:lnTo>
                    <a:lnTo>
                      <a:pt x="1550" y="80"/>
                    </a:lnTo>
                    <a:lnTo>
                      <a:pt x="1546" y="76"/>
                    </a:lnTo>
                    <a:lnTo>
                      <a:pt x="1542" y="72"/>
                    </a:lnTo>
                    <a:lnTo>
                      <a:pt x="1542" y="72"/>
                    </a:lnTo>
                    <a:lnTo>
                      <a:pt x="1531" y="65"/>
                    </a:lnTo>
                    <a:lnTo>
                      <a:pt x="1517" y="58"/>
                    </a:lnTo>
                    <a:lnTo>
                      <a:pt x="1501" y="52"/>
                    </a:lnTo>
                    <a:lnTo>
                      <a:pt x="1484" y="46"/>
                    </a:lnTo>
                    <a:lnTo>
                      <a:pt x="1467" y="42"/>
                    </a:lnTo>
                    <a:lnTo>
                      <a:pt x="1449" y="38"/>
                    </a:lnTo>
                    <a:lnTo>
                      <a:pt x="1432" y="37"/>
                    </a:lnTo>
                    <a:lnTo>
                      <a:pt x="1417" y="37"/>
                    </a:lnTo>
                    <a:lnTo>
                      <a:pt x="1417" y="37"/>
                    </a:lnTo>
                    <a:lnTo>
                      <a:pt x="1389" y="44"/>
                    </a:lnTo>
                    <a:lnTo>
                      <a:pt x="1362" y="51"/>
                    </a:lnTo>
                    <a:lnTo>
                      <a:pt x="1362" y="51"/>
                    </a:lnTo>
                    <a:lnTo>
                      <a:pt x="1342" y="56"/>
                    </a:lnTo>
                    <a:lnTo>
                      <a:pt x="1326" y="63"/>
                    </a:lnTo>
                    <a:lnTo>
                      <a:pt x="1309" y="72"/>
                    </a:lnTo>
                    <a:lnTo>
                      <a:pt x="1293" y="81"/>
                    </a:lnTo>
                    <a:lnTo>
                      <a:pt x="1279" y="93"/>
                    </a:lnTo>
                    <a:lnTo>
                      <a:pt x="1265" y="107"/>
                    </a:lnTo>
                    <a:lnTo>
                      <a:pt x="1253" y="119"/>
                    </a:lnTo>
                    <a:lnTo>
                      <a:pt x="1241" y="135"/>
                    </a:lnTo>
                    <a:lnTo>
                      <a:pt x="1230" y="150"/>
                    </a:lnTo>
                    <a:lnTo>
                      <a:pt x="1219" y="166"/>
                    </a:lnTo>
                    <a:lnTo>
                      <a:pt x="1201" y="199"/>
                    </a:lnTo>
                    <a:lnTo>
                      <a:pt x="1184" y="234"/>
                    </a:lnTo>
                    <a:lnTo>
                      <a:pt x="1168" y="268"/>
                    </a:lnTo>
                    <a:lnTo>
                      <a:pt x="1168" y="268"/>
                    </a:lnTo>
                    <a:lnTo>
                      <a:pt x="1157" y="289"/>
                    </a:lnTo>
                    <a:lnTo>
                      <a:pt x="1147" y="306"/>
                    </a:lnTo>
                    <a:lnTo>
                      <a:pt x="1136" y="323"/>
                    </a:lnTo>
                    <a:lnTo>
                      <a:pt x="1123" y="340"/>
                    </a:lnTo>
                    <a:lnTo>
                      <a:pt x="1123" y="340"/>
                    </a:lnTo>
                    <a:lnTo>
                      <a:pt x="1112" y="354"/>
                    </a:lnTo>
                    <a:lnTo>
                      <a:pt x="1098" y="366"/>
                    </a:lnTo>
                    <a:lnTo>
                      <a:pt x="1083" y="379"/>
                    </a:lnTo>
                    <a:lnTo>
                      <a:pt x="1066" y="389"/>
                    </a:lnTo>
                    <a:lnTo>
                      <a:pt x="1046" y="397"/>
                    </a:lnTo>
                    <a:lnTo>
                      <a:pt x="1038" y="400"/>
                    </a:lnTo>
                    <a:lnTo>
                      <a:pt x="1028" y="402"/>
                    </a:lnTo>
                    <a:lnTo>
                      <a:pt x="1017" y="403"/>
                    </a:lnTo>
                    <a:lnTo>
                      <a:pt x="1007" y="403"/>
                    </a:lnTo>
                    <a:lnTo>
                      <a:pt x="997" y="402"/>
                    </a:lnTo>
                    <a:lnTo>
                      <a:pt x="986" y="399"/>
                    </a:lnTo>
                    <a:lnTo>
                      <a:pt x="986" y="399"/>
                    </a:lnTo>
                    <a:lnTo>
                      <a:pt x="987" y="403"/>
                    </a:lnTo>
                    <a:lnTo>
                      <a:pt x="990" y="407"/>
                    </a:lnTo>
                    <a:lnTo>
                      <a:pt x="997" y="413"/>
                    </a:lnTo>
                    <a:lnTo>
                      <a:pt x="1004" y="418"/>
                    </a:lnTo>
                    <a:lnTo>
                      <a:pt x="1007" y="423"/>
                    </a:lnTo>
                    <a:lnTo>
                      <a:pt x="1008" y="427"/>
                    </a:lnTo>
                    <a:lnTo>
                      <a:pt x="1008" y="427"/>
                    </a:lnTo>
                    <a:lnTo>
                      <a:pt x="1014" y="428"/>
                    </a:lnTo>
                    <a:lnTo>
                      <a:pt x="1018" y="430"/>
                    </a:lnTo>
                    <a:lnTo>
                      <a:pt x="1025" y="435"/>
                    </a:lnTo>
                    <a:lnTo>
                      <a:pt x="1031" y="442"/>
                    </a:lnTo>
                    <a:lnTo>
                      <a:pt x="1038" y="448"/>
                    </a:lnTo>
                    <a:lnTo>
                      <a:pt x="1038" y="448"/>
                    </a:lnTo>
                    <a:lnTo>
                      <a:pt x="1046" y="451"/>
                    </a:lnTo>
                    <a:lnTo>
                      <a:pt x="1053" y="451"/>
                    </a:lnTo>
                    <a:lnTo>
                      <a:pt x="1057" y="452"/>
                    </a:lnTo>
                    <a:lnTo>
                      <a:pt x="1062" y="453"/>
                    </a:lnTo>
                    <a:lnTo>
                      <a:pt x="1064" y="456"/>
                    </a:lnTo>
                    <a:lnTo>
                      <a:pt x="1066" y="461"/>
                    </a:lnTo>
                    <a:lnTo>
                      <a:pt x="1066" y="461"/>
                    </a:lnTo>
                    <a:lnTo>
                      <a:pt x="1062" y="463"/>
                    </a:lnTo>
                    <a:lnTo>
                      <a:pt x="1057" y="466"/>
                    </a:lnTo>
                    <a:lnTo>
                      <a:pt x="1046" y="469"/>
                    </a:lnTo>
                    <a:lnTo>
                      <a:pt x="1035" y="469"/>
                    </a:lnTo>
                    <a:lnTo>
                      <a:pt x="1022" y="468"/>
                    </a:lnTo>
                    <a:lnTo>
                      <a:pt x="1010" y="465"/>
                    </a:lnTo>
                    <a:lnTo>
                      <a:pt x="997" y="462"/>
                    </a:lnTo>
                    <a:lnTo>
                      <a:pt x="977" y="455"/>
                    </a:lnTo>
                    <a:lnTo>
                      <a:pt x="977" y="455"/>
                    </a:lnTo>
                    <a:lnTo>
                      <a:pt x="984" y="476"/>
                    </a:lnTo>
                    <a:lnTo>
                      <a:pt x="990" y="497"/>
                    </a:lnTo>
                    <a:lnTo>
                      <a:pt x="997" y="515"/>
                    </a:lnTo>
                    <a:lnTo>
                      <a:pt x="1001" y="524"/>
                    </a:lnTo>
                    <a:lnTo>
                      <a:pt x="1007" y="532"/>
                    </a:lnTo>
                    <a:lnTo>
                      <a:pt x="1007" y="532"/>
                    </a:lnTo>
                    <a:lnTo>
                      <a:pt x="1015" y="541"/>
                    </a:lnTo>
                    <a:lnTo>
                      <a:pt x="1027" y="549"/>
                    </a:lnTo>
                    <a:lnTo>
                      <a:pt x="1027" y="549"/>
                    </a:lnTo>
                    <a:lnTo>
                      <a:pt x="1038" y="559"/>
                    </a:lnTo>
                    <a:lnTo>
                      <a:pt x="1050" y="569"/>
                    </a:lnTo>
                    <a:lnTo>
                      <a:pt x="1064" y="577"/>
                    </a:lnTo>
                    <a:lnTo>
                      <a:pt x="1079" y="584"/>
                    </a:lnTo>
                    <a:lnTo>
                      <a:pt x="1094" y="590"/>
                    </a:lnTo>
                    <a:lnTo>
                      <a:pt x="1109" y="591"/>
                    </a:lnTo>
                    <a:lnTo>
                      <a:pt x="1118" y="591"/>
                    </a:lnTo>
                    <a:lnTo>
                      <a:pt x="1126" y="591"/>
                    </a:lnTo>
                    <a:lnTo>
                      <a:pt x="1135" y="588"/>
                    </a:lnTo>
                    <a:lnTo>
                      <a:pt x="1143" y="587"/>
                    </a:lnTo>
                    <a:lnTo>
                      <a:pt x="1143" y="587"/>
                    </a:lnTo>
                    <a:lnTo>
                      <a:pt x="1147" y="588"/>
                    </a:lnTo>
                    <a:lnTo>
                      <a:pt x="1150" y="590"/>
                    </a:lnTo>
                    <a:lnTo>
                      <a:pt x="1153" y="592"/>
                    </a:lnTo>
                    <a:lnTo>
                      <a:pt x="1153" y="595"/>
                    </a:lnTo>
                    <a:lnTo>
                      <a:pt x="1153" y="602"/>
                    </a:lnTo>
                    <a:lnTo>
                      <a:pt x="1150" y="611"/>
                    </a:lnTo>
                    <a:lnTo>
                      <a:pt x="1150" y="611"/>
                    </a:lnTo>
                    <a:lnTo>
                      <a:pt x="1130" y="615"/>
                    </a:lnTo>
                    <a:lnTo>
                      <a:pt x="1109" y="621"/>
                    </a:lnTo>
                    <a:lnTo>
                      <a:pt x="1097" y="622"/>
                    </a:lnTo>
                    <a:lnTo>
                      <a:pt x="1086" y="623"/>
                    </a:lnTo>
                    <a:lnTo>
                      <a:pt x="1076" y="625"/>
                    </a:lnTo>
                    <a:lnTo>
                      <a:pt x="1064" y="623"/>
                    </a:lnTo>
                    <a:lnTo>
                      <a:pt x="1064" y="623"/>
                    </a:lnTo>
                    <a:lnTo>
                      <a:pt x="1074" y="633"/>
                    </a:lnTo>
                    <a:lnTo>
                      <a:pt x="1086" y="644"/>
                    </a:lnTo>
                    <a:lnTo>
                      <a:pt x="1100" y="654"/>
                    </a:lnTo>
                    <a:lnTo>
                      <a:pt x="1114" y="664"/>
                    </a:lnTo>
                    <a:lnTo>
                      <a:pt x="1130" y="673"/>
                    </a:lnTo>
                    <a:lnTo>
                      <a:pt x="1146" y="680"/>
                    </a:lnTo>
                    <a:lnTo>
                      <a:pt x="1163" y="684"/>
                    </a:lnTo>
                    <a:lnTo>
                      <a:pt x="1180" y="688"/>
                    </a:lnTo>
                    <a:lnTo>
                      <a:pt x="1180" y="688"/>
                    </a:lnTo>
                    <a:lnTo>
                      <a:pt x="1189" y="688"/>
                    </a:lnTo>
                    <a:lnTo>
                      <a:pt x="1201" y="688"/>
                    </a:lnTo>
                    <a:lnTo>
                      <a:pt x="1222" y="687"/>
                    </a:lnTo>
                    <a:lnTo>
                      <a:pt x="1232" y="685"/>
                    </a:lnTo>
                    <a:lnTo>
                      <a:pt x="1240" y="687"/>
                    </a:lnTo>
                    <a:lnTo>
                      <a:pt x="1247" y="689"/>
                    </a:lnTo>
                    <a:lnTo>
                      <a:pt x="1251" y="694"/>
                    </a:lnTo>
                    <a:lnTo>
                      <a:pt x="1251" y="694"/>
                    </a:lnTo>
                    <a:lnTo>
                      <a:pt x="1250" y="698"/>
                    </a:lnTo>
                    <a:lnTo>
                      <a:pt x="1247" y="701"/>
                    </a:lnTo>
                    <a:lnTo>
                      <a:pt x="1239" y="706"/>
                    </a:lnTo>
                    <a:lnTo>
                      <a:pt x="1230" y="712"/>
                    </a:lnTo>
                    <a:lnTo>
                      <a:pt x="1226" y="716"/>
                    </a:lnTo>
                    <a:lnTo>
                      <a:pt x="1223" y="722"/>
                    </a:lnTo>
                    <a:lnTo>
                      <a:pt x="1223" y="722"/>
                    </a:lnTo>
                    <a:lnTo>
                      <a:pt x="1233" y="724"/>
                    </a:lnTo>
                    <a:lnTo>
                      <a:pt x="1243" y="724"/>
                    </a:lnTo>
                    <a:lnTo>
                      <a:pt x="1251" y="723"/>
                    </a:lnTo>
                    <a:lnTo>
                      <a:pt x="1261" y="720"/>
                    </a:lnTo>
                    <a:lnTo>
                      <a:pt x="1271" y="719"/>
                    </a:lnTo>
                    <a:lnTo>
                      <a:pt x="1279" y="717"/>
                    </a:lnTo>
                    <a:lnTo>
                      <a:pt x="1288" y="717"/>
                    </a:lnTo>
                    <a:lnTo>
                      <a:pt x="1298" y="719"/>
                    </a:lnTo>
                    <a:lnTo>
                      <a:pt x="1298" y="719"/>
                    </a:lnTo>
                    <a:lnTo>
                      <a:pt x="1299" y="723"/>
                    </a:lnTo>
                    <a:lnTo>
                      <a:pt x="1299" y="727"/>
                    </a:lnTo>
                    <a:lnTo>
                      <a:pt x="1298" y="737"/>
                    </a:lnTo>
                    <a:lnTo>
                      <a:pt x="1298" y="737"/>
                    </a:lnTo>
                    <a:lnTo>
                      <a:pt x="1327" y="740"/>
                    </a:lnTo>
                    <a:lnTo>
                      <a:pt x="1354" y="743"/>
                    </a:lnTo>
                    <a:lnTo>
                      <a:pt x="1368" y="744"/>
                    </a:lnTo>
                    <a:lnTo>
                      <a:pt x="1382" y="743"/>
                    </a:lnTo>
                    <a:lnTo>
                      <a:pt x="1396" y="741"/>
                    </a:lnTo>
                    <a:lnTo>
                      <a:pt x="1410" y="737"/>
                    </a:lnTo>
                    <a:lnTo>
                      <a:pt x="1410" y="737"/>
                    </a:lnTo>
                    <a:lnTo>
                      <a:pt x="1401" y="730"/>
                    </a:lnTo>
                    <a:lnTo>
                      <a:pt x="1393" y="726"/>
                    </a:lnTo>
                    <a:lnTo>
                      <a:pt x="1386" y="719"/>
                    </a:lnTo>
                    <a:lnTo>
                      <a:pt x="1383" y="715"/>
                    </a:lnTo>
                    <a:lnTo>
                      <a:pt x="1382" y="710"/>
                    </a:lnTo>
                    <a:lnTo>
                      <a:pt x="1382" y="710"/>
                    </a:lnTo>
                    <a:lnTo>
                      <a:pt x="1372" y="712"/>
                    </a:lnTo>
                    <a:lnTo>
                      <a:pt x="1363" y="713"/>
                    </a:lnTo>
                    <a:lnTo>
                      <a:pt x="1354" y="712"/>
                    </a:lnTo>
                    <a:lnTo>
                      <a:pt x="1344" y="710"/>
                    </a:lnTo>
                    <a:lnTo>
                      <a:pt x="1334" y="708"/>
                    </a:lnTo>
                    <a:lnTo>
                      <a:pt x="1326" y="705"/>
                    </a:lnTo>
                    <a:lnTo>
                      <a:pt x="1316" y="699"/>
                    </a:lnTo>
                    <a:lnTo>
                      <a:pt x="1309" y="695"/>
                    </a:lnTo>
                    <a:lnTo>
                      <a:pt x="1302" y="688"/>
                    </a:lnTo>
                    <a:lnTo>
                      <a:pt x="1295" y="681"/>
                    </a:lnTo>
                    <a:lnTo>
                      <a:pt x="1291" y="674"/>
                    </a:lnTo>
                    <a:lnTo>
                      <a:pt x="1286" y="666"/>
                    </a:lnTo>
                    <a:lnTo>
                      <a:pt x="1285" y="657"/>
                    </a:lnTo>
                    <a:lnTo>
                      <a:pt x="1285" y="649"/>
                    </a:lnTo>
                    <a:lnTo>
                      <a:pt x="1286" y="639"/>
                    </a:lnTo>
                    <a:lnTo>
                      <a:pt x="1291" y="630"/>
                    </a:lnTo>
                    <a:lnTo>
                      <a:pt x="1291" y="630"/>
                    </a:lnTo>
                    <a:lnTo>
                      <a:pt x="1269" y="629"/>
                    </a:lnTo>
                    <a:lnTo>
                      <a:pt x="1248" y="626"/>
                    </a:lnTo>
                    <a:lnTo>
                      <a:pt x="1229" y="622"/>
                    </a:lnTo>
                    <a:lnTo>
                      <a:pt x="1209" y="618"/>
                    </a:lnTo>
                    <a:lnTo>
                      <a:pt x="1192" y="611"/>
                    </a:lnTo>
                    <a:lnTo>
                      <a:pt x="1177" y="601"/>
                    </a:lnTo>
                    <a:lnTo>
                      <a:pt x="1170" y="595"/>
                    </a:lnTo>
                    <a:lnTo>
                      <a:pt x="1164" y="590"/>
                    </a:lnTo>
                    <a:lnTo>
                      <a:pt x="1159" y="583"/>
                    </a:lnTo>
                    <a:lnTo>
                      <a:pt x="1154" y="576"/>
                    </a:lnTo>
                    <a:lnTo>
                      <a:pt x="1154" y="576"/>
                    </a:lnTo>
                    <a:lnTo>
                      <a:pt x="1156" y="573"/>
                    </a:lnTo>
                    <a:lnTo>
                      <a:pt x="1160" y="571"/>
                    </a:lnTo>
                    <a:lnTo>
                      <a:pt x="1167" y="570"/>
                    </a:lnTo>
                    <a:lnTo>
                      <a:pt x="1175" y="570"/>
                    </a:lnTo>
                    <a:lnTo>
                      <a:pt x="1185" y="571"/>
                    </a:lnTo>
                    <a:lnTo>
                      <a:pt x="1195" y="571"/>
                    </a:lnTo>
                    <a:lnTo>
                      <a:pt x="1203" y="570"/>
                    </a:lnTo>
                    <a:lnTo>
                      <a:pt x="1208" y="569"/>
                    </a:lnTo>
                    <a:lnTo>
                      <a:pt x="1210" y="567"/>
                    </a:lnTo>
                    <a:lnTo>
                      <a:pt x="1215" y="564"/>
                    </a:lnTo>
                    <a:lnTo>
                      <a:pt x="1216" y="560"/>
                    </a:lnTo>
                    <a:lnTo>
                      <a:pt x="1216" y="560"/>
                    </a:lnTo>
                    <a:lnTo>
                      <a:pt x="1206" y="556"/>
                    </a:lnTo>
                    <a:lnTo>
                      <a:pt x="1195" y="550"/>
                    </a:lnTo>
                    <a:lnTo>
                      <a:pt x="1185" y="545"/>
                    </a:lnTo>
                    <a:lnTo>
                      <a:pt x="1175" y="538"/>
                    </a:lnTo>
                    <a:lnTo>
                      <a:pt x="1167" y="529"/>
                    </a:lnTo>
                    <a:lnTo>
                      <a:pt x="1159" y="521"/>
                    </a:lnTo>
                    <a:lnTo>
                      <a:pt x="1152" y="512"/>
                    </a:lnTo>
                    <a:lnTo>
                      <a:pt x="1147" y="503"/>
                    </a:lnTo>
                    <a:lnTo>
                      <a:pt x="1147" y="503"/>
                    </a:lnTo>
                    <a:lnTo>
                      <a:pt x="1143" y="494"/>
                    </a:lnTo>
                    <a:lnTo>
                      <a:pt x="1139" y="483"/>
                    </a:lnTo>
                    <a:lnTo>
                      <a:pt x="1137" y="477"/>
                    </a:lnTo>
                    <a:lnTo>
                      <a:pt x="1137" y="473"/>
                    </a:lnTo>
                    <a:lnTo>
                      <a:pt x="1137" y="468"/>
                    </a:lnTo>
                    <a:lnTo>
                      <a:pt x="1140" y="462"/>
                    </a:lnTo>
                    <a:lnTo>
                      <a:pt x="1140" y="462"/>
                    </a:lnTo>
                    <a:lnTo>
                      <a:pt x="1146" y="462"/>
                    </a:lnTo>
                    <a:lnTo>
                      <a:pt x="1150" y="465"/>
                    </a:lnTo>
                    <a:lnTo>
                      <a:pt x="1153" y="469"/>
                    </a:lnTo>
                    <a:lnTo>
                      <a:pt x="1154" y="475"/>
                    </a:lnTo>
                    <a:lnTo>
                      <a:pt x="1157" y="479"/>
                    </a:lnTo>
                    <a:lnTo>
                      <a:pt x="1160" y="483"/>
                    </a:lnTo>
                    <a:lnTo>
                      <a:pt x="1163" y="486"/>
                    </a:lnTo>
                    <a:lnTo>
                      <a:pt x="1170" y="484"/>
                    </a:lnTo>
                    <a:lnTo>
                      <a:pt x="1170" y="484"/>
                    </a:lnTo>
                    <a:lnTo>
                      <a:pt x="1163" y="476"/>
                    </a:lnTo>
                    <a:lnTo>
                      <a:pt x="1156" y="468"/>
                    </a:lnTo>
                    <a:lnTo>
                      <a:pt x="1150" y="458"/>
                    </a:lnTo>
                    <a:lnTo>
                      <a:pt x="1147" y="446"/>
                    </a:lnTo>
                    <a:lnTo>
                      <a:pt x="1147" y="446"/>
                    </a:lnTo>
                    <a:lnTo>
                      <a:pt x="1143" y="432"/>
                    </a:lnTo>
                    <a:lnTo>
                      <a:pt x="1140" y="417"/>
                    </a:lnTo>
                    <a:lnTo>
                      <a:pt x="1140" y="400"/>
                    </a:lnTo>
                    <a:lnTo>
                      <a:pt x="1140" y="395"/>
                    </a:lnTo>
                    <a:lnTo>
                      <a:pt x="1143" y="390"/>
                    </a:lnTo>
                    <a:lnTo>
                      <a:pt x="1143" y="390"/>
                    </a:lnTo>
                    <a:lnTo>
                      <a:pt x="1145" y="393"/>
                    </a:lnTo>
                    <a:lnTo>
                      <a:pt x="1147" y="396"/>
                    </a:lnTo>
                    <a:lnTo>
                      <a:pt x="1153" y="402"/>
                    </a:lnTo>
                    <a:lnTo>
                      <a:pt x="1156" y="404"/>
                    </a:lnTo>
                    <a:lnTo>
                      <a:pt x="1156" y="407"/>
                    </a:lnTo>
                    <a:lnTo>
                      <a:pt x="1156" y="411"/>
                    </a:lnTo>
                    <a:lnTo>
                      <a:pt x="1154" y="414"/>
                    </a:lnTo>
                    <a:lnTo>
                      <a:pt x="1154" y="414"/>
                    </a:lnTo>
                    <a:lnTo>
                      <a:pt x="1166" y="424"/>
                    </a:lnTo>
                    <a:lnTo>
                      <a:pt x="1177" y="430"/>
                    </a:lnTo>
                    <a:lnTo>
                      <a:pt x="1189" y="434"/>
                    </a:lnTo>
                    <a:lnTo>
                      <a:pt x="1201" y="435"/>
                    </a:lnTo>
                    <a:lnTo>
                      <a:pt x="1213" y="434"/>
                    </a:lnTo>
                    <a:lnTo>
                      <a:pt x="1226" y="432"/>
                    </a:lnTo>
                    <a:lnTo>
                      <a:pt x="1237" y="427"/>
                    </a:lnTo>
                    <a:lnTo>
                      <a:pt x="1248" y="421"/>
                    </a:lnTo>
                    <a:lnTo>
                      <a:pt x="1260" y="414"/>
                    </a:lnTo>
                    <a:lnTo>
                      <a:pt x="1269" y="406"/>
                    </a:lnTo>
                    <a:lnTo>
                      <a:pt x="1279" y="396"/>
                    </a:lnTo>
                    <a:lnTo>
                      <a:pt x="1288" y="386"/>
                    </a:lnTo>
                    <a:lnTo>
                      <a:pt x="1296" y="376"/>
                    </a:lnTo>
                    <a:lnTo>
                      <a:pt x="1303" y="365"/>
                    </a:lnTo>
                    <a:lnTo>
                      <a:pt x="1309" y="352"/>
                    </a:lnTo>
                    <a:lnTo>
                      <a:pt x="1313" y="341"/>
                    </a:lnTo>
                    <a:lnTo>
                      <a:pt x="1313" y="341"/>
                    </a:lnTo>
                    <a:lnTo>
                      <a:pt x="1317" y="322"/>
                    </a:lnTo>
                    <a:lnTo>
                      <a:pt x="1321" y="299"/>
                    </a:lnTo>
                    <a:lnTo>
                      <a:pt x="1324" y="278"/>
                    </a:lnTo>
                    <a:lnTo>
                      <a:pt x="1327" y="268"/>
                    </a:lnTo>
                    <a:lnTo>
                      <a:pt x="1330" y="258"/>
                    </a:lnTo>
                    <a:lnTo>
                      <a:pt x="1330" y="258"/>
                    </a:lnTo>
                    <a:lnTo>
                      <a:pt x="1337" y="253"/>
                    </a:lnTo>
                    <a:lnTo>
                      <a:pt x="1344" y="246"/>
                    </a:lnTo>
                    <a:lnTo>
                      <a:pt x="1349" y="237"/>
                    </a:lnTo>
                    <a:lnTo>
                      <a:pt x="1354" y="232"/>
                    </a:lnTo>
                    <a:lnTo>
                      <a:pt x="1354" y="232"/>
                    </a:lnTo>
                    <a:lnTo>
                      <a:pt x="1349" y="233"/>
                    </a:lnTo>
                    <a:lnTo>
                      <a:pt x="1345" y="237"/>
                    </a:lnTo>
                    <a:lnTo>
                      <a:pt x="1338" y="244"/>
                    </a:lnTo>
                    <a:lnTo>
                      <a:pt x="1334" y="247"/>
                    </a:lnTo>
                    <a:lnTo>
                      <a:pt x="1330" y="249"/>
                    </a:lnTo>
                    <a:lnTo>
                      <a:pt x="1326" y="246"/>
                    </a:lnTo>
                    <a:lnTo>
                      <a:pt x="1321" y="241"/>
                    </a:lnTo>
                    <a:lnTo>
                      <a:pt x="1321" y="241"/>
                    </a:lnTo>
                    <a:lnTo>
                      <a:pt x="1333" y="223"/>
                    </a:lnTo>
                    <a:lnTo>
                      <a:pt x="1347" y="204"/>
                    </a:lnTo>
                    <a:lnTo>
                      <a:pt x="1362" y="185"/>
                    </a:lnTo>
                    <a:lnTo>
                      <a:pt x="1380" y="167"/>
                    </a:lnTo>
                    <a:lnTo>
                      <a:pt x="1400" y="152"/>
                    </a:lnTo>
                    <a:lnTo>
                      <a:pt x="1421" y="138"/>
                    </a:lnTo>
                    <a:lnTo>
                      <a:pt x="1432" y="131"/>
                    </a:lnTo>
                    <a:lnTo>
                      <a:pt x="1445" y="125"/>
                    </a:lnTo>
                    <a:lnTo>
                      <a:pt x="1458" y="121"/>
                    </a:lnTo>
                    <a:lnTo>
                      <a:pt x="1470" y="118"/>
                    </a:lnTo>
                    <a:lnTo>
                      <a:pt x="1470" y="118"/>
                    </a:lnTo>
                    <a:lnTo>
                      <a:pt x="1502" y="111"/>
                    </a:lnTo>
                    <a:lnTo>
                      <a:pt x="1535" y="107"/>
                    </a:lnTo>
                    <a:lnTo>
                      <a:pt x="1567" y="105"/>
                    </a:lnTo>
                    <a:lnTo>
                      <a:pt x="1602" y="104"/>
                    </a:lnTo>
                    <a:lnTo>
                      <a:pt x="1602" y="104"/>
                    </a:lnTo>
                    <a:lnTo>
                      <a:pt x="1611" y="102"/>
                    </a:lnTo>
                    <a:lnTo>
                      <a:pt x="1618" y="102"/>
                    </a:lnTo>
                    <a:lnTo>
                      <a:pt x="1620" y="104"/>
                    </a:lnTo>
                    <a:lnTo>
                      <a:pt x="1623" y="105"/>
                    </a:lnTo>
                    <a:lnTo>
                      <a:pt x="1625" y="110"/>
                    </a:lnTo>
                    <a:lnTo>
                      <a:pt x="1626" y="115"/>
                    </a:lnTo>
                    <a:lnTo>
                      <a:pt x="1626" y="115"/>
                    </a:lnTo>
                    <a:lnTo>
                      <a:pt x="1622" y="119"/>
                    </a:lnTo>
                    <a:lnTo>
                      <a:pt x="1619" y="121"/>
                    </a:lnTo>
                    <a:lnTo>
                      <a:pt x="1616" y="122"/>
                    </a:lnTo>
                    <a:lnTo>
                      <a:pt x="1613" y="122"/>
                    </a:lnTo>
                    <a:lnTo>
                      <a:pt x="1606" y="119"/>
                    </a:lnTo>
                    <a:lnTo>
                      <a:pt x="1599" y="118"/>
                    </a:lnTo>
                    <a:lnTo>
                      <a:pt x="1599" y="118"/>
                    </a:lnTo>
                    <a:lnTo>
                      <a:pt x="1587" y="117"/>
                    </a:lnTo>
                    <a:lnTo>
                      <a:pt x="1575" y="117"/>
                    </a:lnTo>
                    <a:lnTo>
                      <a:pt x="1554" y="118"/>
                    </a:lnTo>
                    <a:lnTo>
                      <a:pt x="1535" y="122"/>
                    </a:lnTo>
                    <a:lnTo>
                      <a:pt x="1517" y="125"/>
                    </a:lnTo>
                    <a:lnTo>
                      <a:pt x="1517" y="125"/>
                    </a:lnTo>
                    <a:lnTo>
                      <a:pt x="1490" y="128"/>
                    </a:lnTo>
                    <a:lnTo>
                      <a:pt x="1466" y="135"/>
                    </a:lnTo>
                    <a:lnTo>
                      <a:pt x="1444" y="143"/>
                    </a:lnTo>
                    <a:lnTo>
                      <a:pt x="1422" y="153"/>
                    </a:lnTo>
                    <a:lnTo>
                      <a:pt x="1403" y="166"/>
                    </a:lnTo>
                    <a:lnTo>
                      <a:pt x="1385" y="181"/>
                    </a:lnTo>
                    <a:lnTo>
                      <a:pt x="1369" y="198"/>
                    </a:lnTo>
                    <a:lnTo>
                      <a:pt x="1356" y="215"/>
                    </a:lnTo>
                    <a:lnTo>
                      <a:pt x="1356" y="215"/>
                    </a:lnTo>
                    <a:lnTo>
                      <a:pt x="1363" y="215"/>
                    </a:lnTo>
                    <a:lnTo>
                      <a:pt x="1371" y="212"/>
                    </a:lnTo>
                    <a:lnTo>
                      <a:pt x="1376" y="209"/>
                    </a:lnTo>
                    <a:lnTo>
                      <a:pt x="1379" y="205"/>
                    </a:lnTo>
                    <a:lnTo>
                      <a:pt x="1379" y="205"/>
                    </a:lnTo>
                    <a:lnTo>
                      <a:pt x="1387" y="208"/>
                    </a:lnTo>
                    <a:lnTo>
                      <a:pt x="1390" y="209"/>
                    </a:lnTo>
                    <a:lnTo>
                      <a:pt x="1392" y="212"/>
                    </a:lnTo>
                    <a:lnTo>
                      <a:pt x="1393" y="215"/>
                    </a:lnTo>
                    <a:lnTo>
                      <a:pt x="1393" y="218"/>
                    </a:lnTo>
                    <a:lnTo>
                      <a:pt x="1390" y="226"/>
                    </a:lnTo>
                    <a:lnTo>
                      <a:pt x="1390" y="226"/>
                    </a:lnTo>
                    <a:lnTo>
                      <a:pt x="1386" y="226"/>
                    </a:lnTo>
                    <a:lnTo>
                      <a:pt x="1383" y="227"/>
                    </a:lnTo>
                    <a:lnTo>
                      <a:pt x="1380" y="229"/>
                    </a:lnTo>
                    <a:lnTo>
                      <a:pt x="1378" y="229"/>
                    </a:lnTo>
                    <a:lnTo>
                      <a:pt x="1378" y="229"/>
                    </a:lnTo>
                    <a:lnTo>
                      <a:pt x="1371" y="234"/>
                    </a:lnTo>
                    <a:lnTo>
                      <a:pt x="1365" y="239"/>
                    </a:lnTo>
                    <a:lnTo>
                      <a:pt x="1356" y="250"/>
                    </a:lnTo>
                    <a:lnTo>
                      <a:pt x="1348" y="264"/>
                    </a:lnTo>
                    <a:lnTo>
                      <a:pt x="1344" y="278"/>
                    </a:lnTo>
                    <a:lnTo>
                      <a:pt x="1340" y="292"/>
                    </a:lnTo>
                    <a:lnTo>
                      <a:pt x="1335" y="307"/>
                    </a:lnTo>
                    <a:lnTo>
                      <a:pt x="1328" y="340"/>
                    </a:lnTo>
                    <a:lnTo>
                      <a:pt x="1328" y="340"/>
                    </a:lnTo>
                    <a:lnTo>
                      <a:pt x="1323" y="357"/>
                    </a:lnTo>
                    <a:lnTo>
                      <a:pt x="1316" y="373"/>
                    </a:lnTo>
                    <a:lnTo>
                      <a:pt x="1307" y="388"/>
                    </a:lnTo>
                    <a:lnTo>
                      <a:pt x="1296" y="402"/>
                    </a:lnTo>
                    <a:lnTo>
                      <a:pt x="1285" y="414"/>
                    </a:lnTo>
                    <a:lnTo>
                      <a:pt x="1272" y="424"/>
                    </a:lnTo>
                    <a:lnTo>
                      <a:pt x="1260" y="434"/>
                    </a:lnTo>
                    <a:lnTo>
                      <a:pt x="1244" y="442"/>
                    </a:lnTo>
                    <a:lnTo>
                      <a:pt x="1244" y="442"/>
                    </a:lnTo>
                    <a:lnTo>
                      <a:pt x="1240" y="444"/>
                    </a:lnTo>
                    <a:lnTo>
                      <a:pt x="1234" y="445"/>
                    </a:lnTo>
                    <a:lnTo>
                      <a:pt x="1225" y="449"/>
                    </a:lnTo>
                    <a:lnTo>
                      <a:pt x="1213" y="453"/>
                    </a:lnTo>
                    <a:lnTo>
                      <a:pt x="1208" y="455"/>
                    </a:lnTo>
                    <a:lnTo>
                      <a:pt x="1201" y="455"/>
                    </a:lnTo>
                    <a:lnTo>
                      <a:pt x="1201" y="455"/>
                    </a:lnTo>
                    <a:lnTo>
                      <a:pt x="1195" y="455"/>
                    </a:lnTo>
                    <a:lnTo>
                      <a:pt x="1189" y="453"/>
                    </a:lnTo>
                    <a:lnTo>
                      <a:pt x="1178" y="448"/>
                    </a:lnTo>
                    <a:lnTo>
                      <a:pt x="1168" y="445"/>
                    </a:lnTo>
                    <a:lnTo>
                      <a:pt x="1164" y="444"/>
                    </a:lnTo>
                    <a:lnTo>
                      <a:pt x="1159" y="442"/>
                    </a:lnTo>
                    <a:lnTo>
                      <a:pt x="1159" y="442"/>
                    </a:lnTo>
                    <a:lnTo>
                      <a:pt x="1163" y="452"/>
                    </a:lnTo>
                    <a:lnTo>
                      <a:pt x="1167" y="462"/>
                    </a:lnTo>
                    <a:lnTo>
                      <a:pt x="1171" y="469"/>
                    </a:lnTo>
                    <a:lnTo>
                      <a:pt x="1178" y="476"/>
                    </a:lnTo>
                    <a:lnTo>
                      <a:pt x="1185" y="482"/>
                    </a:lnTo>
                    <a:lnTo>
                      <a:pt x="1192" y="486"/>
                    </a:lnTo>
                    <a:lnTo>
                      <a:pt x="1202" y="489"/>
                    </a:lnTo>
                    <a:lnTo>
                      <a:pt x="1212" y="490"/>
                    </a:lnTo>
                    <a:lnTo>
                      <a:pt x="1212" y="490"/>
                    </a:lnTo>
                    <a:lnTo>
                      <a:pt x="1208" y="496"/>
                    </a:lnTo>
                    <a:lnTo>
                      <a:pt x="1203" y="500"/>
                    </a:lnTo>
                    <a:lnTo>
                      <a:pt x="1196" y="501"/>
                    </a:lnTo>
                    <a:lnTo>
                      <a:pt x="1188" y="503"/>
                    </a:lnTo>
                    <a:lnTo>
                      <a:pt x="1180" y="501"/>
                    </a:lnTo>
                    <a:lnTo>
                      <a:pt x="1173" y="500"/>
                    </a:lnTo>
                    <a:lnTo>
                      <a:pt x="1159" y="496"/>
                    </a:lnTo>
                    <a:lnTo>
                      <a:pt x="1159" y="496"/>
                    </a:lnTo>
                    <a:lnTo>
                      <a:pt x="1166" y="507"/>
                    </a:lnTo>
                    <a:lnTo>
                      <a:pt x="1173" y="518"/>
                    </a:lnTo>
                    <a:lnTo>
                      <a:pt x="1181" y="527"/>
                    </a:lnTo>
                    <a:lnTo>
                      <a:pt x="1191" y="534"/>
                    </a:lnTo>
                    <a:lnTo>
                      <a:pt x="1202" y="539"/>
                    </a:lnTo>
                    <a:lnTo>
                      <a:pt x="1215" y="543"/>
                    </a:lnTo>
                    <a:lnTo>
                      <a:pt x="1227" y="546"/>
                    </a:lnTo>
                    <a:lnTo>
                      <a:pt x="1241" y="548"/>
                    </a:lnTo>
                    <a:lnTo>
                      <a:pt x="1241" y="548"/>
                    </a:lnTo>
                    <a:lnTo>
                      <a:pt x="1239" y="557"/>
                    </a:lnTo>
                    <a:lnTo>
                      <a:pt x="1233" y="564"/>
                    </a:lnTo>
                    <a:lnTo>
                      <a:pt x="1226" y="570"/>
                    </a:lnTo>
                    <a:lnTo>
                      <a:pt x="1218" y="574"/>
                    </a:lnTo>
                    <a:lnTo>
                      <a:pt x="1209" y="578"/>
                    </a:lnTo>
                    <a:lnTo>
                      <a:pt x="1199" y="581"/>
                    </a:lnTo>
                    <a:lnTo>
                      <a:pt x="1181" y="584"/>
                    </a:lnTo>
                    <a:lnTo>
                      <a:pt x="1181" y="584"/>
                    </a:lnTo>
                    <a:close/>
                    <a:moveTo>
                      <a:pt x="2099" y="364"/>
                    </a:moveTo>
                    <a:lnTo>
                      <a:pt x="2099" y="364"/>
                    </a:lnTo>
                    <a:lnTo>
                      <a:pt x="2082" y="361"/>
                    </a:lnTo>
                    <a:lnTo>
                      <a:pt x="2067" y="357"/>
                    </a:lnTo>
                    <a:lnTo>
                      <a:pt x="2053" y="350"/>
                    </a:lnTo>
                    <a:lnTo>
                      <a:pt x="2040" y="341"/>
                    </a:lnTo>
                    <a:lnTo>
                      <a:pt x="2028" y="333"/>
                    </a:lnTo>
                    <a:lnTo>
                      <a:pt x="2016" y="323"/>
                    </a:lnTo>
                    <a:lnTo>
                      <a:pt x="2005" y="310"/>
                    </a:lnTo>
                    <a:lnTo>
                      <a:pt x="1995" y="299"/>
                    </a:lnTo>
                    <a:lnTo>
                      <a:pt x="1978" y="274"/>
                    </a:lnTo>
                    <a:lnTo>
                      <a:pt x="1962" y="246"/>
                    </a:lnTo>
                    <a:lnTo>
                      <a:pt x="1932" y="194"/>
                    </a:lnTo>
                    <a:lnTo>
                      <a:pt x="1932" y="194"/>
                    </a:lnTo>
                    <a:lnTo>
                      <a:pt x="1926" y="194"/>
                    </a:lnTo>
                    <a:lnTo>
                      <a:pt x="1926" y="194"/>
                    </a:lnTo>
                    <a:lnTo>
                      <a:pt x="1926" y="195"/>
                    </a:lnTo>
                    <a:lnTo>
                      <a:pt x="1925" y="197"/>
                    </a:lnTo>
                    <a:lnTo>
                      <a:pt x="1922" y="198"/>
                    </a:lnTo>
                    <a:lnTo>
                      <a:pt x="1922" y="198"/>
                    </a:lnTo>
                    <a:lnTo>
                      <a:pt x="1928" y="211"/>
                    </a:lnTo>
                    <a:lnTo>
                      <a:pt x="1935" y="223"/>
                    </a:lnTo>
                    <a:lnTo>
                      <a:pt x="1950" y="250"/>
                    </a:lnTo>
                    <a:lnTo>
                      <a:pt x="1959" y="264"/>
                    </a:lnTo>
                    <a:lnTo>
                      <a:pt x="1964" y="278"/>
                    </a:lnTo>
                    <a:lnTo>
                      <a:pt x="1970" y="293"/>
                    </a:lnTo>
                    <a:lnTo>
                      <a:pt x="1974" y="307"/>
                    </a:lnTo>
                    <a:lnTo>
                      <a:pt x="1974" y="307"/>
                    </a:lnTo>
                    <a:lnTo>
                      <a:pt x="1977" y="329"/>
                    </a:lnTo>
                    <a:lnTo>
                      <a:pt x="1977" y="347"/>
                    </a:lnTo>
                    <a:lnTo>
                      <a:pt x="1976" y="365"/>
                    </a:lnTo>
                    <a:lnTo>
                      <a:pt x="1971" y="382"/>
                    </a:lnTo>
                    <a:lnTo>
                      <a:pt x="1966" y="399"/>
                    </a:lnTo>
                    <a:lnTo>
                      <a:pt x="1960" y="416"/>
                    </a:lnTo>
                    <a:lnTo>
                      <a:pt x="1945" y="448"/>
                    </a:lnTo>
                    <a:lnTo>
                      <a:pt x="1945" y="448"/>
                    </a:lnTo>
                    <a:lnTo>
                      <a:pt x="1939" y="452"/>
                    </a:lnTo>
                    <a:lnTo>
                      <a:pt x="1935" y="458"/>
                    </a:lnTo>
                    <a:lnTo>
                      <a:pt x="1931" y="463"/>
                    </a:lnTo>
                    <a:lnTo>
                      <a:pt x="1926" y="469"/>
                    </a:lnTo>
                    <a:lnTo>
                      <a:pt x="1926" y="469"/>
                    </a:lnTo>
                    <a:lnTo>
                      <a:pt x="1932" y="482"/>
                    </a:lnTo>
                    <a:lnTo>
                      <a:pt x="1936" y="496"/>
                    </a:lnTo>
                    <a:lnTo>
                      <a:pt x="1938" y="510"/>
                    </a:lnTo>
                    <a:lnTo>
                      <a:pt x="1938" y="524"/>
                    </a:lnTo>
                    <a:lnTo>
                      <a:pt x="1935" y="536"/>
                    </a:lnTo>
                    <a:lnTo>
                      <a:pt x="1933" y="543"/>
                    </a:lnTo>
                    <a:lnTo>
                      <a:pt x="1929" y="549"/>
                    </a:lnTo>
                    <a:lnTo>
                      <a:pt x="1926" y="553"/>
                    </a:lnTo>
                    <a:lnTo>
                      <a:pt x="1921" y="557"/>
                    </a:lnTo>
                    <a:lnTo>
                      <a:pt x="1915" y="562"/>
                    </a:lnTo>
                    <a:lnTo>
                      <a:pt x="1908" y="563"/>
                    </a:lnTo>
                    <a:lnTo>
                      <a:pt x="1908" y="563"/>
                    </a:lnTo>
                    <a:lnTo>
                      <a:pt x="1908" y="574"/>
                    </a:lnTo>
                    <a:lnTo>
                      <a:pt x="1908" y="585"/>
                    </a:lnTo>
                    <a:lnTo>
                      <a:pt x="1907" y="595"/>
                    </a:lnTo>
                    <a:lnTo>
                      <a:pt x="1904" y="604"/>
                    </a:lnTo>
                    <a:lnTo>
                      <a:pt x="1898" y="623"/>
                    </a:lnTo>
                    <a:lnTo>
                      <a:pt x="1894" y="644"/>
                    </a:lnTo>
                    <a:lnTo>
                      <a:pt x="1894" y="644"/>
                    </a:lnTo>
                    <a:lnTo>
                      <a:pt x="1910" y="646"/>
                    </a:lnTo>
                    <a:lnTo>
                      <a:pt x="1925" y="646"/>
                    </a:lnTo>
                    <a:lnTo>
                      <a:pt x="1940" y="644"/>
                    </a:lnTo>
                    <a:lnTo>
                      <a:pt x="1955" y="642"/>
                    </a:lnTo>
                    <a:lnTo>
                      <a:pt x="1967" y="635"/>
                    </a:lnTo>
                    <a:lnTo>
                      <a:pt x="1978" y="628"/>
                    </a:lnTo>
                    <a:lnTo>
                      <a:pt x="1983" y="622"/>
                    </a:lnTo>
                    <a:lnTo>
                      <a:pt x="1987" y="616"/>
                    </a:lnTo>
                    <a:lnTo>
                      <a:pt x="1990" y="611"/>
                    </a:lnTo>
                    <a:lnTo>
                      <a:pt x="1992" y="604"/>
                    </a:lnTo>
                    <a:lnTo>
                      <a:pt x="1992" y="604"/>
                    </a:lnTo>
                    <a:lnTo>
                      <a:pt x="1974" y="601"/>
                    </a:lnTo>
                    <a:lnTo>
                      <a:pt x="1957" y="597"/>
                    </a:lnTo>
                    <a:lnTo>
                      <a:pt x="1950" y="594"/>
                    </a:lnTo>
                    <a:lnTo>
                      <a:pt x="1945" y="591"/>
                    </a:lnTo>
                    <a:lnTo>
                      <a:pt x="1940" y="585"/>
                    </a:lnTo>
                    <a:lnTo>
                      <a:pt x="1939" y="580"/>
                    </a:lnTo>
                    <a:lnTo>
                      <a:pt x="1939" y="580"/>
                    </a:lnTo>
                    <a:lnTo>
                      <a:pt x="1950" y="584"/>
                    </a:lnTo>
                    <a:lnTo>
                      <a:pt x="1960" y="587"/>
                    </a:lnTo>
                    <a:lnTo>
                      <a:pt x="1971" y="590"/>
                    </a:lnTo>
                    <a:lnTo>
                      <a:pt x="1983" y="590"/>
                    </a:lnTo>
                    <a:lnTo>
                      <a:pt x="1994" y="591"/>
                    </a:lnTo>
                    <a:lnTo>
                      <a:pt x="2005" y="590"/>
                    </a:lnTo>
                    <a:lnTo>
                      <a:pt x="2016" y="588"/>
                    </a:lnTo>
                    <a:lnTo>
                      <a:pt x="2026" y="585"/>
                    </a:lnTo>
                    <a:lnTo>
                      <a:pt x="2037" y="581"/>
                    </a:lnTo>
                    <a:lnTo>
                      <a:pt x="2047" y="577"/>
                    </a:lnTo>
                    <a:lnTo>
                      <a:pt x="2056" y="571"/>
                    </a:lnTo>
                    <a:lnTo>
                      <a:pt x="2064" y="564"/>
                    </a:lnTo>
                    <a:lnTo>
                      <a:pt x="2071" y="557"/>
                    </a:lnTo>
                    <a:lnTo>
                      <a:pt x="2077" y="549"/>
                    </a:lnTo>
                    <a:lnTo>
                      <a:pt x="2082" y="541"/>
                    </a:lnTo>
                    <a:lnTo>
                      <a:pt x="2086" y="531"/>
                    </a:lnTo>
                    <a:lnTo>
                      <a:pt x="2086" y="531"/>
                    </a:lnTo>
                    <a:lnTo>
                      <a:pt x="2075" y="531"/>
                    </a:lnTo>
                    <a:lnTo>
                      <a:pt x="2065" y="529"/>
                    </a:lnTo>
                    <a:lnTo>
                      <a:pt x="2056" y="528"/>
                    </a:lnTo>
                    <a:lnTo>
                      <a:pt x="2046" y="525"/>
                    </a:lnTo>
                    <a:lnTo>
                      <a:pt x="2028" y="518"/>
                    </a:lnTo>
                    <a:lnTo>
                      <a:pt x="2011" y="510"/>
                    </a:lnTo>
                    <a:lnTo>
                      <a:pt x="2011" y="510"/>
                    </a:lnTo>
                    <a:lnTo>
                      <a:pt x="1995" y="501"/>
                    </a:lnTo>
                    <a:lnTo>
                      <a:pt x="1983" y="494"/>
                    </a:lnTo>
                    <a:lnTo>
                      <a:pt x="1977" y="490"/>
                    </a:lnTo>
                    <a:lnTo>
                      <a:pt x="1974" y="484"/>
                    </a:lnTo>
                    <a:lnTo>
                      <a:pt x="1973" y="479"/>
                    </a:lnTo>
                    <a:lnTo>
                      <a:pt x="1973" y="470"/>
                    </a:lnTo>
                    <a:lnTo>
                      <a:pt x="1973" y="470"/>
                    </a:lnTo>
                    <a:lnTo>
                      <a:pt x="1999" y="482"/>
                    </a:lnTo>
                    <a:lnTo>
                      <a:pt x="2012" y="486"/>
                    </a:lnTo>
                    <a:lnTo>
                      <a:pt x="2026" y="489"/>
                    </a:lnTo>
                    <a:lnTo>
                      <a:pt x="2026" y="489"/>
                    </a:lnTo>
                    <a:lnTo>
                      <a:pt x="2042" y="489"/>
                    </a:lnTo>
                    <a:lnTo>
                      <a:pt x="2057" y="489"/>
                    </a:lnTo>
                    <a:lnTo>
                      <a:pt x="2070" y="486"/>
                    </a:lnTo>
                    <a:lnTo>
                      <a:pt x="2082" y="482"/>
                    </a:lnTo>
                    <a:lnTo>
                      <a:pt x="2093" y="476"/>
                    </a:lnTo>
                    <a:lnTo>
                      <a:pt x="2105" y="469"/>
                    </a:lnTo>
                    <a:lnTo>
                      <a:pt x="2113" y="461"/>
                    </a:lnTo>
                    <a:lnTo>
                      <a:pt x="2122" y="452"/>
                    </a:lnTo>
                    <a:lnTo>
                      <a:pt x="2129" y="442"/>
                    </a:lnTo>
                    <a:lnTo>
                      <a:pt x="2136" y="431"/>
                    </a:lnTo>
                    <a:lnTo>
                      <a:pt x="2141" y="420"/>
                    </a:lnTo>
                    <a:lnTo>
                      <a:pt x="2145" y="407"/>
                    </a:lnTo>
                    <a:lnTo>
                      <a:pt x="2148" y="395"/>
                    </a:lnTo>
                    <a:lnTo>
                      <a:pt x="2150" y="380"/>
                    </a:lnTo>
                    <a:lnTo>
                      <a:pt x="2151" y="368"/>
                    </a:lnTo>
                    <a:lnTo>
                      <a:pt x="2151" y="354"/>
                    </a:lnTo>
                    <a:lnTo>
                      <a:pt x="2151" y="354"/>
                    </a:lnTo>
                    <a:lnTo>
                      <a:pt x="2138" y="358"/>
                    </a:lnTo>
                    <a:lnTo>
                      <a:pt x="2127" y="362"/>
                    </a:lnTo>
                    <a:lnTo>
                      <a:pt x="2115" y="365"/>
                    </a:lnTo>
                    <a:lnTo>
                      <a:pt x="2099" y="364"/>
                    </a:lnTo>
                    <a:lnTo>
                      <a:pt x="2099" y="364"/>
                    </a:lnTo>
                    <a:close/>
                    <a:moveTo>
                      <a:pt x="1313" y="625"/>
                    </a:moveTo>
                    <a:lnTo>
                      <a:pt x="1313" y="625"/>
                    </a:lnTo>
                    <a:lnTo>
                      <a:pt x="1309" y="630"/>
                    </a:lnTo>
                    <a:lnTo>
                      <a:pt x="1306" y="636"/>
                    </a:lnTo>
                    <a:lnTo>
                      <a:pt x="1303" y="643"/>
                    </a:lnTo>
                    <a:lnTo>
                      <a:pt x="1303" y="649"/>
                    </a:lnTo>
                    <a:lnTo>
                      <a:pt x="1303" y="654"/>
                    </a:lnTo>
                    <a:lnTo>
                      <a:pt x="1305" y="660"/>
                    </a:lnTo>
                    <a:lnTo>
                      <a:pt x="1306" y="666"/>
                    </a:lnTo>
                    <a:lnTo>
                      <a:pt x="1309" y="671"/>
                    </a:lnTo>
                    <a:lnTo>
                      <a:pt x="1317" y="681"/>
                    </a:lnTo>
                    <a:lnTo>
                      <a:pt x="1327" y="688"/>
                    </a:lnTo>
                    <a:lnTo>
                      <a:pt x="1340" y="695"/>
                    </a:lnTo>
                    <a:lnTo>
                      <a:pt x="1351" y="698"/>
                    </a:lnTo>
                    <a:lnTo>
                      <a:pt x="1351" y="698"/>
                    </a:lnTo>
                    <a:lnTo>
                      <a:pt x="1356" y="695"/>
                    </a:lnTo>
                    <a:lnTo>
                      <a:pt x="1363" y="692"/>
                    </a:lnTo>
                    <a:lnTo>
                      <a:pt x="1371" y="691"/>
                    </a:lnTo>
                    <a:lnTo>
                      <a:pt x="1376" y="688"/>
                    </a:lnTo>
                    <a:lnTo>
                      <a:pt x="1376" y="688"/>
                    </a:lnTo>
                    <a:lnTo>
                      <a:pt x="1389" y="698"/>
                    </a:lnTo>
                    <a:lnTo>
                      <a:pt x="1403" y="708"/>
                    </a:lnTo>
                    <a:lnTo>
                      <a:pt x="1431" y="727"/>
                    </a:lnTo>
                    <a:lnTo>
                      <a:pt x="1459" y="744"/>
                    </a:lnTo>
                    <a:lnTo>
                      <a:pt x="1488" y="762"/>
                    </a:lnTo>
                    <a:lnTo>
                      <a:pt x="1488" y="762"/>
                    </a:lnTo>
                    <a:lnTo>
                      <a:pt x="1525" y="772"/>
                    </a:lnTo>
                    <a:lnTo>
                      <a:pt x="1560" y="781"/>
                    </a:lnTo>
                    <a:lnTo>
                      <a:pt x="1577" y="785"/>
                    </a:lnTo>
                    <a:lnTo>
                      <a:pt x="1595" y="786"/>
                    </a:lnTo>
                    <a:lnTo>
                      <a:pt x="1612" y="788"/>
                    </a:lnTo>
                    <a:lnTo>
                      <a:pt x="1630" y="788"/>
                    </a:lnTo>
                    <a:lnTo>
                      <a:pt x="1630" y="788"/>
                    </a:lnTo>
                    <a:lnTo>
                      <a:pt x="1644" y="790"/>
                    </a:lnTo>
                    <a:lnTo>
                      <a:pt x="1661" y="792"/>
                    </a:lnTo>
                    <a:lnTo>
                      <a:pt x="1678" y="792"/>
                    </a:lnTo>
                    <a:lnTo>
                      <a:pt x="1695" y="792"/>
                    </a:lnTo>
                    <a:lnTo>
                      <a:pt x="1710" y="789"/>
                    </a:lnTo>
                    <a:lnTo>
                      <a:pt x="1726" y="785"/>
                    </a:lnTo>
                    <a:lnTo>
                      <a:pt x="1740" y="781"/>
                    </a:lnTo>
                    <a:lnTo>
                      <a:pt x="1752" y="774"/>
                    </a:lnTo>
                    <a:lnTo>
                      <a:pt x="1752" y="774"/>
                    </a:lnTo>
                    <a:lnTo>
                      <a:pt x="1757" y="774"/>
                    </a:lnTo>
                    <a:lnTo>
                      <a:pt x="1759" y="772"/>
                    </a:lnTo>
                    <a:lnTo>
                      <a:pt x="1762" y="772"/>
                    </a:lnTo>
                    <a:lnTo>
                      <a:pt x="1766" y="772"/>
                    </a:lnTo>
                    <a:lnTo>
                      <a:pt x="1766" y="772"/>
                    </a:lnTo>
                    <a:lnTo>
                      <a:pt x="1803" y="734"/>
                    </a:lnTo>
                    <a:lnTo>
                      <a:pt x="1821" y="716"/>
                    </a:lnTo>
                    <a:lnTo>
                      <a:pt x="1839" y="695"/>
                    </a:lnTo>
                    <a:lnTo>
                      <a:pt x="1855" y="674"/>
                    </a:lnTo>
                    <a:lnTo>
                      <a:pt x="1869" y="651"/>
                    </a:lnTo>
                    <a:lnTo>
                      <a:pt x="1880" y="626"/>
                    </a:lnTo>
                    <a:lnTo>
                      <a:pt x="1884" y="614"/>
                    </a:lnTo>
                    <a:lnTo>
                      <a:pt x="1889" y="601"/>
                    </a:lnTo>
                    <a:lnTo>
                      <a:pt x="1889" y="601"/>
                    </a:lnTo>
                    <a:lnTo>
                      <a:pt x="1887" y="591"/>
                    </a:lnTo>
                    <a:lnTo>
                      <a:pt x="1889" y="583"/>
                    </a:lnTo>
                    <a:lnTo>
                      <a:pt x="1890" y="576"/>
                    </a:lnTo>
                    <a:lnTo>
                      <a:pt x="1893" y="567"/>
                    </a:lnTo>
                    <a:lnTo>
                      <a:pt x="1893" y="567"/>
                    </a:lnTo>
                    <a:lnTo>
                      <a:pt x="1894" y="560"/>
                    </a:lnTo>
                    <a:lnTo>
                      <a:pt x="1894" y="560"/>
                    </a:lnTo>
                    <a:lnTo>
                      <a:pt x="1893" y="548"/>
                    </a:lnTo>
                    <a:lnTo>
                      <a:pt x="1891" y="535"/>
                    </a:lnTo>
                    <a:lnTo>
                      <a:pt x="1886" y="514"/>
                    </a:lnTo>
                    <a:lnTo>
                      <a:pt x="1886" y="514"/>
                    </a:lnTo>
                    <a:lnTo>
                      <a:pt x="1883" y="500"/>
                    </a:lnTo>
                    <a:lnTo>
                      <a:pt x="1882" y="484"/>
                    </a:lnTo>
                    <a:lnTo>
                      <a:pt x="1882" y="469"/>
                    </a:lnTo>
                    <a:lnTo>
                      <a:pt x="1879" y="453"/>
                    </a:lnTo>
                    <a:lnTo>
                      <a:pt x="1879" y="453"/>
                    </a:lnTo>
                    <a:lnTo>
                      <a:pt x="1882" y="444"/>
                    </a:lnTo>
                    <a:lnTo>
                      <a:pt x="1882" y="431"/>
                    </a:lnTo>
                    <a:lnTo>
                      <a:pt x="1882" y="425"/>
                    </a:lnTo>
                    <a:lnTo>
                      <a:pt x="1880" y="420"/>
                    </a:lnTo>
                    <a:lnTo>
                      <a:pt x="1877" y="416"/>
                    </a:lnTo>
                    <a:lnTo>
                      <a:pt x="1874" y="411"/>
                    </a:lnTo>
                    <a:lnTo>
                      <a:pt x="1874" y="411"/>
                    </a:lnTo>
                    <a:lnTo>
                      <a:pt x="1874" y="396"/>
                    </a:lnTo>
                    <a:lnTo>
                      <a:pt x="1873" y="383"/>
                    </a:lnTo>
                    <a:lnTo>
                      <a:pt x="1870" y="371"/>
                    </a:lnTo>
                    <a:lnTo>
                      <a:pt x="1865" y="361"/>
                    </a:lnTo>
                    <a:lnTo>
                      <a:pt x="1859" y="351"/>
                    </a:lnTo>
                    <a:lnTo>
                      <a:pt x="1851" y="341"/>
                    </a:lnTo>
                    <a:lnTo>
                      <a:pt x="1842" y="333"/>
                    </a:lnTo>
                    <a:lnTo>
                      <a:pt x="1834" y="326"/>
                    </a:lnTo>
                    <a:lnTo>
                      <a:pt x="1814" y="310"/>
                    </a:lnTo>
                    <a:lnTo>
                      <a:pt x="1794" y="296"/>
                    </a:lnTo>
                    <a:lnTo>
                      <a:pt x="1785" y="288"/>
                    </a:lnTo>
                    <a:lnTo>
                      <a:pt x="1776" y="279"/>
                    </a:lnTo>
                    <a:lnTo>
                      <a:pt x="1769" y="271"/>
                    </a:lnTo>
                    <a:lnTo>
                      <a:pt x="1762" y="261"/>
                    </a:lnTo>
                    <a:lnTo>
                      <a:pt x="1762" y="261"/>
                    </a:lnTo>
                    <a:lnTo>
                      <a:pt x="1761" y="279"/>
                    </a:lnTo>
                    <a:lnTo>
                      <a:pt x="1758" y="298"/>
                    </a:lnTo>
                    <a:lnTo>
                      <a:pt x="1754" y="314"/>
                    </a:lnTo>
                    <a:lnTo>
                      <a:pt x="1747" y="331"/>
                    </a:lnTo>
                    <a:lnTo>
                      <a:pt x="1740" y="347"/>
                    </a:lnTo>
                    <a:lnTo>
                      <a:pt x="1730" y="359"/>
                    </a:lnTo>
                    <a:lnTo>
                      <a:pt x="1720" y="373"/>
                    </a:lnTo>
                    <a:lnTo>
                      <a:pt x="1709" y="385"/>
                    </a:lnTo>
                    <a:lnTo>
                      <a:pt x="1695" y="396"/>
                    </a:lnTo>
                    <a:lnTo>
                      <a:pt x="1681" y="406"/>
                    </a:lnTo>
                    <a:lnTo>
                      <a:pt x="1667" y="414"/>
                    </a:lnTo>
                    <a:lnTo>
                      <a:pt x="1651" y="423"/>
                    </a:lnTo>
                    <a:lnTo>
                      <a:pt x="1634" y="428"/>
                    </a:lnTo>
                    <a:lnTo>
                      <a:pt x="1618" y="434"/>
                    </a:lnTo>
                    <a:lnTo>
                      <a:pt x="1599" y="439"/>
                    </a:lnTo>
                    <a:lnTo>
                      <a:pt x="1581" y="442"/>
                    </a:lnTo>
                    <a:lnTo>
                      <a:pt x="1581" y="442"/>
                    </a:lnTo>
                    <a:lnTo>
                      <a:pt x="1575" y="448"/>
                    </a:lnTo>
                    <a:lnTo>
                      <a:pt x="1570" y="453"/>
                    </a:lnTo>
                    <a:lnTo>
                      <a:pt x="1566" y="458"/>
                    </a:lnTo>
                    <a:lnTo>
                      <a:pt x="1560" y="462"/>
                    </a:lnTo>
                    <a:lnTo>
                      <a:pt x="1560" y="462"/>
                    </a:lnTo>
                    <a:lnTo>
                      <a:pt x="1550" y="456"/>
                    </a:lnTo>
                    <a:lnTo>
                      <a:pt x="1545" y="452"/>
                    </a:lnTo>
                    <a:lnTo>
                      <a:pt x="1545" y="452"/>
                    </a:lnTo>
                    <a:lnTo>
                      <a:pt x="1547" y="446"/>
                    </a:lnTo>
                    <a:lnTo>
                      <a:pt x="1553" y="441"/>
                    </a:lnTo>
                    <a:lnTo>
                      <a:pt x="1564" y="432"/>
                    </a:lnTo>
                    <a:lnTo>
                      <a:pt x="1570" y="428"/>
                    </a:lnTo>
                    <a:lnTo>
                      <a:pt x="1574" y="423"/>
                    </a:lnTo>
                    <a:lnTo>
                      <a:pt x="1575" y="417"/>
                    </a:lnTo>
                    <a:lnTo>
                      <a:pt x="1575" y="410"/>
                    </a:lnTo>
                    <a:lnTo>
                      <a:pt x="1575" y="410"/>
                    </a:lnTo>
                    <a:lnTo>
                      <a:pt x="1564" y="424"/>
                    </a:lnTo>
                    <a:lnTo>
                      <a:pt x="1550" y="439"/>
                    </a:lnTo>
                    <a:lnTo>
                      <a:pt x="1535" y="453"/>
                    </a:lnTo>
                    <a:lnTo>
                      <a:pt x="1521" y="463"/>
                    </a:lnTo>
                    <a:lnTo>
                      <a:pt x="1521" y="463"/>
                    </a:lnTo>
                    <a:lnTo>
                      <a:pt x="1505" y="472"/>
                    </a:lnTo>
                    <a:lnTo>
                      <a:pt x="1488" y="477"/>
                    </a:lnTo>
                    <a:lnTo>
                      <a:pt x="1470" y="484"/>
                    </a:lnTo>
                    <a:lnTo>
                      <a:pt x="1463" y="489"/>
                    </a:lnTo>
                    <a:lnTo>
                      <a:pt x="1455" y="494"/>
                    </a:lnTo>
                    <a:lnTo>
                      <a:pt x="1455" y="494"/>
                    </a:lnTo>
                    <a:lnTo>
                      <a:pt x="1449" y="498"/>
                    </a:lnTo>
                    <a:lnTo>
                      <a:pt x="1445" y="503"/>
                    </a:lnTo>
                    <a:lnTo>
                      <a:pt x="1438" y="514"/>
                    </a:lnTo>
                    <a:lnTo>
                      <a:pt x="1432" y="527"/>
                    </a:lnTo>
                    <a:lnTo>
                      <a:pt x="1427" y="541"/>
                    </a:lnTo>
                    <a:lnTo>
                      <a:pt x="1417" y="570"/>
                    </a:lnTo>
                    <a:lnTo>
                      <a:pt x="1411" y="583"/>
                    </a:lnTo>
                    <a:lnTo>
                      <a:pt x="1404" y="595"/>
                    </a:lnTo>
                    <a:lnTo>
                      <a:pt x="1404" y="595"/>
                    </a:lnTo>
                    <a:lnTo>
                      <a:pt x="1399" y="601"/>
                    </a:lnTo>
                    <a:lnTo>
                      <a:pt x="1394" y="605"/>
                    </a:lnTo>
                    <a:lnTo>
                      <a:pt x="1383" y="614"/>
                    </a:lnTo>
                    <a:lnTo>
                      <a:pt x="1372" y="621"/>
                    </a:lnTo>
                    <a:lnTo>
                      <a:pt x="1361" y="630"/>
                    </a:lnTo>
                    <a:lnTo>
                      <a:pt x="1361" y="630"/>
                    </a:lnTo>
                    <a:lnTo>
                      <a:pt x="1371" y="636"/>
                    </a:lnTo>
                    <a:lnTo>
                      <a:pt x="1380" y="643"/>
                    </a:lnTo>
                    <a:lnTo>
                      <a:pt x="1389" y="653"/>
                    </a:lnTo>
                    <a:lnTo>
                      <a:pt x="1396" y="663"/>
                    </a:lnTo>
                    <a:lnTo>
                      <a:pt x="1396" y="663"/>
                    </a:lnTo>
                    <a:lnTo>
                      <a:pt x="1394" y="667"/>
                    </a:lnTo>
                    <a:lnTo>
                      <a:pt x="1392" y="668"/>
                    </a:lnTo>
                    <a:lnTo>
                      <a:pt x="1389" y="670"/>
                    </a:lnTo>
                    <a:lnTo>
                      <a:pt x="1385" y="670"/>
                    </a:lnTo>
                    <a:lnTo>
                      <a:pt x="1385" y="670"/>
                    </a:lnTo>
                    <a:lnTo>
                      <a:pt x="1378" y="660"/>
                    </a:lnTo>
                    <a:lnTo>
                      <a:pt x="1368" y="649"/>
                    </a:lnTo>
                    <a:lnTo>
                      <a:pt x="1362" y="646"/>
                    </a:lnTo>
                    <a:lnTo>
                      <a:pt x="1356" y="643"/>
                    </a:lnTo>
                    <a:lnTo>
                      <a:pt x="1349" y="642"/>
                    </a:lnTo>
                    <a:lnTo>
                      <a:pt x="1342" y="644"/>
                    </a:lnTo>
                    <a:lnTo>
                      <a:pt x="1342" y="644"/>
                    </a:lnTo>
                    <a:lnTo>
                      <a:pt x="1341" y="650"/>
                    </a:lnTo>
                    <a:lnTo>
                      <a:pt x="1341" y="656"/>
                    </a:lnTo>
                    <a:lnTo>
                      <a:pt x="1341" y="661"/>
                    </a:lnTo>
                    <a:lnTo>
                      <a:pt x="1342" y="667"/>
                    </a:lnTo>
                    <a:lnTo>
                      <a:pt x="1347" y="675"/>
                    </a:lnTo>
                    <a:lnTo>
                      <a:pt x="1348" y="684"/>
                    </a:lnTo>
                    <a:lnTo>
                      <a:pt x="1348" y="684"/>
                    </a:lnTo>
                    <a:lnTo>
                      <a:pt x="1342" y="682"/>
                    </a:lnTo>
                    <a:lnTo>
                      <a:pt x="1337" y="678"/>
                    </a:lnTo>
                    <a:lnTo>
                      <a:pt x="1333" y="674"/>
                    </a:lnTo>
                    <a:lnTo>
                      <a:pt x="1330" y="668"/>
                    </a:lnTo>
                    <a:lnTo>
                      <a:pt x="1328" y="663"/>
                    </a:lnTo>
                    <a:lnTo>
                      <a:pt x="1327" y="656"/>
                    </a:lnTo>
                    <a:lnTo>
                      <a:pt x="1326" y="649"/>
                    </a:lnTo>
                    <a:lnTo>
                      <a:pt x="1327" y="642"/>
                    </a:lnTo>
                    <a:lnTo>
                      <a:pt x="1327" y="642"/>
                    </a:lnTo>
                    <a:lnTo>
                      <a:pt x="1323" y="644"/>
                    </a:lnTo>
                    <a:lnTo>
                      <a:pt x="1319" y="647"/>
                    </a:lnTo>
                    <a:lnTo>
                      <a:pt x="1314" y="649"/>
                    </a:lnTo>
                    <a:lnTo>
                      <a:pt x="1313" y="647"/>
                    </a:lnTo>
                    <a:lnTo>
                      <a:pt x="1312" y="646"/>
                    </a:lnTo>
                    <a:lnTo>
                      <a:pt x="1312" y="646"/>
                    </a:lnTo>
                    <a:lnTo>
                      <a:pt x="1314" y="639"/>
                    </a:lnTo>
                    <a:lnTo>
                      <a:pt x="1319" y="633"/>
                    </a:lnTo>
                    <a:lnTo>
                      <a:pt x="1324" y="629"/>
                    </a:lnTo>
                    <a:lnTo>
                      <a:pt x="1331" y="625"/>
                    </a:lnTo>
                    <a:lnTo>
                      <a:pt x="1344" y="618"/>
                    </a:lnTo>
                    <a:lnTo>
                      <a:pt x="1348" y="612"/>
                    </a:lnTo>
                    <a:lnTo>
                      <a:pt x="1349" y="608"/>
                    </a:lnTo>
                    <a:lnTo>
                      <a:pt x="1349" y="608"/>
                    </a:lnTo>
                    <a:lnTo>
                      <a:pt x="1342" y="614"/>
                    </a:lnTo>
                    <a:lnTo>
                      <a:pt x="1334" y="618"/>
                    </a:lnTo>
                    <a:lnTo>
                      <a:pt x="1324" y="622"/>
                    </a:lnTo>
                    <a:lnTo>
                      <a:pt x="1313" y="625"/>
                    </a:lnTo>
                    <a:lnTo>
                      <a:pt x="1313" y="625"/>
                    </a:lnTo>
                    <a:close/>
                    <a:moveTo>
                      <a:pt x="1896" y="459"/>
                    </a:moveTo>
                    <a:lnTo>
                      <a:pt x="1896" y="459"/>
                    </a:lnTo>
                    <a:lnTo>
                      <a:pt x="1898" y="445"/>
                    </a:lnTo>
                    <a:lnTo>
                      <a:pt x="1903" y="430"/>
                    </a:lnTo>
                    <a:lnTo>
                      <a:pt x="1904" y="423"/>
                    </a:lnTo>
                    <a:lnTo>
                      <a:pt x="1904" y="416"/>
                    </a:lnTo>
                    <a:lnTo>
                      <a:pt x="1903" y="409"/>
                    </a:lnTo>
                    <a:lnTo>
                      <a:pt x="1900" y="404"/>
                    </a:lnTo>
                    <a:lnTo>
                      <a:pt x="1900" y="404"/>
                    </a:lnTo>
                    <a:lnTo>
                      <a:pt x="1896" y="434"/>
                    </a:lnTo>
                    <a:lnTo>
                      <a:pt x="1896" y="446"/>
                    </a:lnTo>
                    <a:lnTo>
                      <a:pt x="1896" y="459"/>
                    </a:lnTo>
                    <a:lnTo>
                      <a:pt x="1896" y="459"/>
                    </a:lnTo>
                    <a:close/>
                    <a:moveTo>
                      <a:pt x="1910" y="549"/>
                    </a:moveTo>
                    <a:lnTo>
                      <a:pt x="1910" y="549"/>
                    </a:lnTo>
                    <a:lnTo>
                      <a:pt x="1915" y="543"/>
                    </a:lnTo>
                    <a:lnTo>
                      <a:pt x="1919" y="536"/>
                    </a:lnTo>
                    <a:lnTo>
                      <a:pt x="1922" y="528"/>
                    </a:lnTo>
                    <a:lnTo>
                      <a:pt x="1922" y="518"/>
                    </a:lnTo>
                    <a:lnTo>
                      <a:pt x="1922" y="508"/>
                    </a:lnTo>
                    <a:lnTo>
                      <a:pt x="1921" y="498"/>
                    </a:lnTo>
                    <a:lnTo>
                      <a:pt x="1918" y="490"/>
                    </a:lnTo>
                    <a:lnTo>
                      <a:pt x="1915" y="482"/>
                    </a:lnTo>
                    <a:lnTo>
                      <a:pt x="1915" y="482"/>
                    </a:lnTo>
                    <a:lnTo>
                      <a:pt x="1905" y="482"/>
                    </a:lnTo>
                    <a:lnTo>
                      <a:pt x="1897" y="480"/>
                    </a:lnTo>
                    <a:lnTo>
                      <a:pt x="1897" y="480"/>
                    </a:lnTo>
                    <a:lnTo>
                      <a:pt x="1897" y="489"/>
                    </a:lnTo>
                    <a:lnTo>
                      <a:pt x="1898" y="498"/>
                    </a:lnTo>
                    <a:lnTo>
                      <a:pt x="1901" y="517"/>
                    </a:lnTo>
                    <a:lnTo>
                      <a:pt x="1905" y="534"/>
                    </a:lnTo>
                    <a:lnTo>
                      <a:pt x="1910" y="549"/>
                    </a:lnTo>
                    <a:lnTo>
                      <a:pt x="1910" y="549"/>
                    </a:lnTo>
                    <a:close/>
                    <a:moveTo>
                      <a:pt x="1860" y="696"/>
                    </a:moveTo>
                    <a:lnTo>
                      <a:pt x="1860" y="696"/>
                    </a:lnTo>
                    <a:lnTo>
                      <a:pt x="1870" y="692"/>
                    </a:lnTo>
                    <a:lnTo>
                      <a:pt x="1879" y="689"/>
                    </a:lnTo>
                    <a:lnTo>
                      <a:pt x="1889" y="687"/>
                    </a:lnTo>
                    <a:lnTo>
                      <a:pt x="1900" y="682"/>
                    </a:lnTo>
                    <a:lnTo>
                      <a:pt x="1900" y="682"/>
                    </a:lnTo>
                    <a:lnTo>
                      <a:pt x="1891" y="671"/>
                    </a:lnTo>
                    <a:lnTo>
                      <a:pt x="1887" y="666"/>
                    </a:lnTo>
                    <a:lnTo>
                      <a:pt x="1882" y="661"/>
                    </a:lnTo>
                    <a:lnTo>
                      <a:pt x="1882" y="661"/>
                    </a:lnTo>
                    <a:lnTo>
                      <a:pt x="1876" y="671"/>
                    </a:lnTo>
                    <a:lnTo>
                      <a:pt x="1869" y="680"/>
                    </a:lnTo>
                    <a:lnTo>
                      <a:pt x="1863" y="688"/>
                    </a:lnTo>
                    <a:lnTo>
                      <a:pt x="1862" y="692"/>
                    </a:lnTo>
                    <a:lnTo>
                      <a:pt x="1860" y="696"/>
                    </a:lnTo>
                    <a:lnTo>
                      <a:pt x="1860" y="696"/>
                    </a:lnTo>
                    <a:close/>
                    <a:moveTo>
                      <a:pt x="559" y="779"/>
                    </a:moveTo>
                    <a:lnTo>
                      <a:pt x="559" y="779"/>
                    </a:lnTo>
                    <a:lnTo>
                      <a:pt x="563" y="775"/>
                    </a:lnTo>
                    <a:lnTo>
                      <a:pt x="569" y="774"/>
                    </a:lnTo>
                    <a:lnTo>
                      <a:pt x="575" y="772"/>
                    </a:lnTo>
                    <a:lnTo>
                      <a:pt x="582" y="772"/>
                    </a:lnTo>
                    <a:lnTo>
                      <a:pt x="582" y="772"/>
                    </a:lnTo>
                    <a:lnTo>
                      <a:pt x="580" y="757"/>
                    </a:lnTo>
                    <a:lnTo>
                      <a:pt x="576" y="743"/>
                    </a:lnTo>
                    <a:lnTo>
                      <a:pt x="568" y="712"/>
                    </a:lnTo>
                    <a:lnTo>
                      <a:pt x="568" y="712"/>
                    </a:lnTo>
                    <a:lnTo>
                      <a:pt x="551" y="729"/>
                    </a:lnTo>
                    <a:lnTo>
                      <a:pt x="534" y="746"/>
                    </a:lnTo>
                    <a:lnTo>
                      <a:pt x="525" y="754"/>
                    </a:lnTo>
                    <a:lnTo>
                      <a:pt x="518" y="762"/>
                    </a:lnTo>
                    <a:lnTo>
                      <a:pt x="511" y="772"/>
                    </a:lnTo>
                    <a:lnTo>
                      <a:pt x="506" y="783"/>
                    </a:lnTo>
                    <a:lnTo>
                      <a:pt x="506" y="783"/>
                    </a:lnTo>
                    <a:lnTo>
                      <a:pt x="510" y="785"/>
                    </a:lnTo>
                    <a:lnTo>
                      <a:pt x="514" y="786"/>
                    </a:lnTo>
                    <a:lnTo>
                      <a:pt x="520" y="792"/>
                    </a:lnTo>
                    <a:lnTo>
                      <a:pt x="523" y="797"/>
                    </a:lnTo>
                    <a:lnTo>
                      <a:pt x="524" y="803"/>
                    </a:lnTo>
                    <a:lnTo>
                      <a:pt x="524" y="803"/>
                    </a:lnTo>
                    <a:lnTo>
                      <a:pt x="530" y="799"/>
                    </a:lnTo>
                    <a:lnTo>
                      <a:pt x="532" y="795"/>
                    </a:lnTo>
                    <a:lnTo>
                      <a:pt x="532" y="790"/>
                    </a:lnTo>
                    <a:lnTo>
                      <a:pt x="531" y="785"/>
                    </a:lnTo>
                    <a:lnTo>
                      <a:pt x="525" y="774"/>
                    </a:lnTo>
                    <a:lnTo>
                      <a:pt x="523" y="768"/>
                    </a:lnTo>
                    <a:lnTo>
                      <a:pt x="520" y="762"/>
                    </a:lnTo>
                    <a:lnTo>
                      <a:pt x="520" y="762"/>
                    </a:lnTo>
                    <a:lnTo>
                      <a:pt x="523" y="762"/>
                    </a:lnTo>
                    <a:lnTo>
                      <a:pt x="524" y="761"/>
                    </a:lnTo>
                    <a:lnTo>
                      <a:pt x="524" y="761"/>
                    </a:lnTo>
                    <a:lnTo>
                      <a:pt x="530" y="764"/>
                    </a:lnTo>
                    <a:lnTo>
                      <a:pt x="534" y="769"/>
                    </a:lnTo>
                    <a:lnTo>
                      <a:pt x="539" y="774"/>
                    </a:lnTo>
                    <a:lnTo>
                      <a:pt x="545" y="776"/>
                    </a:lnTo>
                    <a:lnTo>
                      <a:pt x="545" y="776"/>
                    </a:lnTo>
                    <a:lnTo>
                      <a:pt x="549" y="767"/>
                    </a:lnTo>
                    <a:lnTo>
                      <a:pt x="551" y="760"/>
                    </a:lnTo>
                    <a:lnTo>
                      <a:pt x="551" y="751"/>
                    </a:lnTo>
                    <a:lnTo>
                      <a:pt x="551" y="740"/>
                    </a:lnTo>
                    <a:lnTo>
                      <a:pt x="551" y="740"/>
                    </a:lnTo>
                    <a:lnTo>
                      <a:pt x="554" y="739"/>
                    </a:lnTo>
                    <a:lnTo>
                      <a:pt x="556" y="737"/>
                    </a:lnTo>
                    <a:lnTo>
                      <a:pt x="559" y="737"/>
                    </a:lnTo>
                    <a:lnTo>
                      <a:pt x="559" y="737"/>
                    </a:lnTo>
                    <a:lnTo>
                      <a:pt x="563" y="740"/>
                    </a:lnTo>
                    <a:lnTo>
                      <a:pt x="566" y="744"/>
                    </a:lnTo>
                    <a:lnTo>
                      <a:pt x="566" y="750"/>
                    </a:lnTo>
                    <a:lnTo>
                      <a:pt x="566" y="757"/>
                    </a:lnTo>
                    <a:lnTo>
                      <a:pt x="562" y="768"/>
                    </a:lnTo>
                    <a:lnTo>
                      <a:pt x="559" y="779"/>
                    </a:lnTo>
                    <a:lnTo>
                      <a:pt x="559" y="779"/>
                    </a:lnTo>
                    <a:close/>
                    <a:moveTo>
                      <a:pt x="537" y="812"/>
                    </a:moveTo>
                    <a:lnTo>
                      <a:pt x="537" y="812"/>
                    </a:lnTo>
                    <a:lnTo>
                      <a:pt x="545" y="809"/>
                    </a:lnTo>
                    <a:lnTo>
                      <a:pt x="555" y="809"/>
                    </a:lnTo>
                    <a:lnTo>
                      <a:pt x="563" y="810"/>
                    </a:lnTo>
                    <a:lnTo>
                      <a:pt x="572" y="814"/>
                    </a:lnTo>
                    <a:lnTo>
                      <a:pt x="572" y="814"/>
                    </a:lnTo>
                    <a:lnTo>
                      <a:pt x="576" y="807"/>
                    </a:lnTo>
                    <a:lnTo>
                      <a:pt x="580" y="799"/>
                    </a:lnTo>
                    <a:lnTo>
                      <a:pt x="582" y="790"/>
                    </a:lnTo>
                    <a:lnTo>
                      <a:pt x="582" y="785"/>
                    </a:lnTo>
                    <a:lnTo>
                      <a:pt x="580" y="781"/>
                    </a:lnTo>
                    <a:lnTo>
                      <a:pt x="580" y="781"/>
                    </a:lnTo>
                    <a:lnTo>
                      <a:pt x="575" y="785"/>
                    </a:lnTo>
                    <a:lnTo>
                      <a:pt x="568" y="788"/>
                    </a:lnTo>
                    <a:lnTo>
                      <a:pt x="554" y="793"/>
                    </a:lnTo>
                    <a:lnTo>
                      <a:pt x="548" y="796"/>
                    </a:lnTo>
                    <a:lnTo>
                      <a:pt x="542" y="799"/>
                    </a:lnTo>
                    <a:lnTo>
                      <a:pt x="538" y="805"/>
                    </a:lnTo>
                    <a:lnTo>
                      <a:pt x="537" y="812"/>
                    </a:lnTo>
                    <a:lnTo>
                      <a:pt x="537" y="812"/>
                    </a:lnTo>
                    <a:close/>
                    <a:moveTo>
                      <a:pt x="506" y="862"/>
                    </a:moveTo>
                    <a:lnTo>
                      <a:pt x="506" y="862"/>
                    </a:lnTo>
                    <a:lnTo>
                      <a:pt x="510" y="842"/>
                    </a:lnTo>
                    <a:lnTo>
                      <a:pt x="514" y="824"/>
                    </a:lnTo>
                    <a:lnTo>
                      <a:pt x="514" y="814"/>
                    </a:lnTo>
                    <a:lnTo>
                      <a:pt x="513" y="805"/>
                    </a:lnTo>
                    <a:lnTo>
                      <a:pt x="510" y="796"/>
                    </a:lnTo>
                    <a:lnTo>
                      <a:pt x="503" y="788"/>
                    </a:lnTo>
                    <a:lnTo>
                      <a:pt x="503" y="788"/>
                    </a:lnTo>
                    <a:lnTo>
                      <a:pt x="499" y="807"/>
                    </a:lnTo>
                    <a:lnTo>
                      <a:pt x="497" y="817"/>
                    </a:lnTo>
                    <a:lnTo>
                      <a:pt x="497" y="827"/>
                    </a:lnTo>
                    <a:lnTo>
                      <a:pt x="497" y="835"/>
                    </a:lnTo>
                    <a:lnTo>
                      <a:pt x="499" y="845"/>
                    </a:lnTo>
                    <a:lnTo>
                      <a:pt x="502" y="854"/>
                    </a:lnTo>
                    <a:lnTo>
                      <a:pt x="506" y="862"/>
                    </a:lnTo>
                    <a:lnTo>
                      <a:pt x="506" y="862"/>
                    </a:lnTo>
                    <a:close/>
                    <a:moveTo>
                      <a:pt x="1696" y="824"/>
                    </a:moveTo>
                    <a:lnTo>
                      <a:pt x="1696" y="824"/>
                    </a:lnTo>
                    <a:lnTo>
                      <a:pt x="1693" y="824"/>
                    </a:lnTo>
                    <a:lnTo>
                      <a:pt x="1692" y="823"/>
                    </a:lnTo>
                    <a:lnTo>
                      <a:pt x="1692" y="820"/>
                    </a:lnTo>
                    <a:lnTo>
                      <a:pt x="1692" y="816"/>
                    </a:lnTo>
                    <a:lnTo>
                      <a:pt x="1691" y="814"/>
                    </a:lnTo>
                    <a:lnTo>
                      <a:pt x="1689" y="814"/>
                    </a:lnTo>
                    <a:lnTo>
                      <a:pt x="1689" y="814"/>
                    </a:lnTo>
                    <a:lnTo>
                      <a:pt x="1692" y="813"/>
                    </a:lnTo>
                    <a:lnTo>
                      <a:pt x="1693" y="812"/>
                    </a:lnTo>
                    <a:lnTo>
                      <a:pt x="1695" y="809"/>
                    </a:lnTo>
                    <a:lnTo>
                      <a:pt x="1692" y="807"/>
                    </a:lnTo>
                    <a:lnTo>
                      <a:pt x="1692" y="807"/>
                    </a:lnTo>
                    <a:lnTo>
                      <a:pt x="1661" y="809"/>
                    </a:lnTo>
                    <a:lnTo>
                      <a:pt x="1627" y="807"/>
                    </a:lnTo>
                    <a:lnTo>
                      <a:pt x="1597" y="805"/>
                    </a:lnTo>
                    <a:lnTo>
                      <a:pt x="1582" y="802"/>
                    </a:lnTo>
                    <a:lnTo>
                      <a:pt x="1570" y="797"/>
                    </a:lnTo>
                    <a:lnTo>
                      <a:pt x="1570" y="797"/>
                    </a:lnTo>
                    <a:lnTo>
                      <a:pt x="1573" y="810"/>
                    </a:lnTo>
                    <a:lnTo>
                      <a:pt x="1575" y="821"/>
                    </a:lnTo>
                    <a:lnTo>
                      <a:pt x="1581" y="831"/>
                    </a:lnTo>
                    <a:lnTo>
                      <a:pt x="1588" y="840"/>
                    </a:lnTo>
                    <a:lnTo>
                      <a:pt x="1597" y="847"/>
                    </a:lnTo>
                    <a:lnTo>
                      <a:pt x="1606" y="852"/>
                    </a:lnTo>
                    <a:lnTo>
                      <a:pt x="1616" y="856"/>
                    </a:lnTo>
                    <a:lnTo>
                      <a:pt x="1626" y="858"/>
                    </a:lnTo>
                    <a:lnTo>
                      <a:pt x="1636" y="859"/>
                    </a:lnTo>
                    <a:lnTo>
                      <a:pt x="1647" y="859"/>
                    </a:lnTo>
                    <a:lnTo>
                      <a:pt x="1657" y="856"/>
                    </a:lnTo>
                    <a:lnTo>
                      <a:pt x="1667" y="854"/>
                    </a:lnTo>
                    <a:lnTo>
                      <a:pt x="1677" y="848"/>
                    </a:lnTo>
                    <a:lnTo>
                      <a:pt x="1684" y="842"/>
                    </a:lnTo>
                    <a:lnTo>
                      <a:pt x="1691" y="834"/>
                    </a:lnTo>
                    <a:lnTo>
                      <a:pt x="1696" y="824"/>
                    </a:lnTo>
                    <a:lnTo>
                      <a:pt x="1696" y="824"/>
                    </a:lnTo>
                    <a:close/>
                    <a:moveTo>
                      <a:pt x="1713" y="835"/>
                    </a:moveTo>
                    <a:lnTo>
                      <a:pt x="1713" y="835"/>
                    </a:lnTo>
                    <a:lnTo>
                      <a:pt x="1706" y="844"/>
                    </a:lnTo>
                    <a:lnTo>
                      <a:pt x="1696" y="852"/>
                    </a:lnTo>
                    <a:lnTo>
                      <a:pt x="1685" y="861"/>
                    </a:lnTo>
                    <a:lnTo>
                      <a:pt x="1672" y="868"/>
                    </a:lnTo>
                    <a:lnTo>
                      <a:pt x="1660" y="873"/>
                    </a:lnTo>
                    <a:lnTo>
                      <a:pt x="1646" y="878"/>
                    </a:lnTo>
                    <a:lnTo>
                      <a:pt x="1632" y="879"/>
                    </a:lnTo>
                    <a:lnTo>
                      <a:pt x="1618" y="876"/>
                    </a:lnTo>
                    <a:lnTo>
                      <a:pt x="1618" y="876"/>
                    </a:lnTo>
                    <a:lnTo>
                      <a:pt x="1609" y="873"/>
                    </a:lnTo>
                    <a:lnTo>
                      <a:pt x="1601" y="869"/>
                    </a:lnTo>
                    <a:lnTo>
                      <a:pt x="1592" y="863"/>
                    </a:lnTo>
                    <a:lnTo>
                      <a:pt x="1584" y="861"/>
                    </a:lnTo>
                    <a:lnTo>
                      <a:pt x="1584" y="861"/>
                    </a:lnTo>
                    <a:lnTo>
                      <a:pt x="1582" y="858"/>
                    </a:lnTo>
                    <a:lnTo>
                      <a:pt x="1580" y="854"/>
                    </a:lnTo>
                    <a:lnTo>
                      <a:pt x="1573" y="848"/>
                    </a:lnTo>
                    <a:lnTo>
                      <a:pt x="1567" y="844"/>
                    </a:lnTo>
                    <a:lnTo>
                      <a:pt x="1561" y="837"/>
                    </a:lnTo>
                    <a:lnTo>
                      <a:pt x="1561" y="837"/>
                    </a:lnTo>
                    <a:lnTo>
                      <a:pt x="1563" y="827"/>
                    </a:lnTo>
                    <a:lnTo>
                      <a:pt x="1561" y="817"/>
                    </a:lnTo>
                    <a:lnTo>
                      <a:pt x="1557" y="807"/>
                    </a:lnTo>
                    <a:lnTo>
                      <a:pt x="1554" y="800"/>
                    </a:lnTo>
                    <a:lnTo>
                      <a:pt x="1554" y="800"/>
                    </a:lnTo>
                    <a:lnTo>
                      <a:pt x="1550" y="800"/>
                    </a:lnTo>
                    <a:lnTo>
                      <a:pt x="1549" y="802"/>
                    </a:lnTo>
                    <a:lnTo>
                      <a:pt x="1543" y="807"/>
                    </a:lnTo>
                    <a:lnTo>
                      <a:pt x="1539" y="812"/>
                    </a:lnTo>
                    <a:lnTo>
                      <a:pt x="1536" y="813"/>
                    </a:lnTo>
                    <a:lnTo>
                      <a:pt x="1533" y="814"/>
                    </a:lnTo>
                    <a:lnTo>
                      <a:pt x="1533" y="814"/>
                    </a:lnTo>
                    <a:lnTo>
                      <a:pt x="1535" y="823"/>
                    </a:lnTo>
                    <a:lnTo>
                      <a:pt x="1538" y="833"/>
                    </a:lnTo>
                    <a:lnTo>
                      <a:pt x="1542" y="841"/>
                    </a:lnTo>
                    <a:lnTo>
                      <a:pt x="1547" y="848"/>
                    </a:lnTo>
                    <a:lnTo>
                      <a:pt x="1559" y="863"/>
                    </a:lnTo>
                    <a:lnTo>
                      <a:pt x="1570" y="875"/>
                    </a:lnTo>
                    <a:lnTo>
                      <a:pt x="1570" y="875"/>
                    </a:lnTo>
                    <a:lnTo>
                      <a:pt x="1582" y="886"/>
                    </a:lnTo>
                    <a:lnTo>
                      <a:pt x="1598" y="897"/>
                    </a:lnTo>
                    <a:lnTo>
                      <a:pt x="1613" y="906"/>
                    </a:lnTo>
                    <a:lnTo>
                      <a:pt x="1629" y="913"/>
                    </a:lnTo>
                    <a:lnTo>
                      <a:pt x="1646" y="915"/>
                    </a:lnTo>
                    <a:lnTo>
                      <a:pt x="1655" y="917"/>
                    </a:lnTo>
                    <a:lnTo>
                      <a:pt x="1664" y="915"/>
                    </a:lnTo>
                    <a:lnTo>
                      <a:pt x="1672" y="914"/>
                    </a:lnTo>
                    <a:lnTo>
                      <a:pt x="1681" y="911"/>
                    </a:lnTo>
                    <a:lnTo>
                      <a:pt x="1689" y="908"/>
                    </a:lnTo>
                    <a:lnTo>
                      <a:pt x="1698" y="903"/>
                    </a:lnTo>
                    <a:lnTo>
                      <a:pt x="1698" y="903"/>
                    </a:lnTo>
                    <a:lnTo>
                      <a:pt x="1695" y="908"/>
                    </a:lnTo>
                    <a:lnTo>
                      <a:pt x="1692" y="914"/>
                    </a:lnTo>
                    <a:lnTo>
                      <a:pt x="1682" y="921"/>
                    </a:lnTo>
                    <a:lnTo>
                      <a:pt x="1672" y="928"/>
                    </a:lnTo>
                    <a:lnTo>
                      <a:pt x="1660" y="931"/>
                    </a:lnTo>
                    <a:lnTo>
                      <a:pt x="1647" y="932"/>
                    </a:lnTo>
                    <a:lnTo>
                      <a:pt x="1636" y="931"/>
                    </a:lnTo>
                    <a:lnTo>
                      <a:pt x="1625" y="927"/>
                    </a:lnTo>
                    <a:lnTo>
                      <a:pt x="1619" y="922"/>
                    </a:lnTo>
                    <a:lnTo>
                      <a:pt x="1613" y="918"/>
                    </a:lnTo>
                    <a:lnTo>
                      <a:pt x="1613" y="918"/>
                    </a:lnTo>
                    <a:lnTo>
                      <a:pt x="1598" y="913"/>
                    </a:lnTo>
                    <a:lnTo>
                      <a:pt x="1584" y="904"/>
                    </a:lnTo>
                    <a:lnTo>
                      <a:pt x="1570" y="893"/>
                    </a:lnTo>
                    <a:lnTo>
                      <a:pt x="1556" y="882"/>
                    </a:lnTo>
                    <a:lnTo>
                      <a:pt x="1545" y="868"/>
                    </a:lnTo>
                    <a:lnTo>
                      <a:pt x="1535" y="854"/>
                    </a:lnTo>
                    <a:lnTo>
                      <a:pt x="1526" y="840"/>
                    </a:lnTo>
                    <a:lnTo>
                      <a:pt x="1521" y="826"/>
                    </a:lnTo>
                    <a:lnTo>
                      <a:pt x="1521" y="826"/>
                    </a:lnTo>
                    <a:lnTo>
                      <a:pt x="1517" y="834"/>
                    </a:lnTo>
                    <a:lnTo>
                      <a:pt x="1511" y="841"/>
                    </a:lnTo>
                    <a:lnTo>
                      <a:pt x="1505" y="858"/>
                    </a:lnTo>
                    <a:lnTo>
                      <a:pt x="1505" y="858"/>
                    </a:lnTo>
                    <a:lnTo>
                      <a:pt x="1515" y="873"/>
                    </a:lnTo>
                    <a:lnTo>
                      <a:pt x="1521" y="879"/>
                    </a:lnTo>
                    <a:lnTo>
                      <a:pt x="1528" y="886"/>
                    </a:lnTo>
                    <a:lnTo>
                      <a:pt x="1528" y="886"/>
                    </a:lnTo>
                    <a:lnTo>
                      <a:pt x="1547" y="900"/>
                    </a:lnTo>
                    <a:lnTo>
                      <a:pt x="1567" y="914"/>
                    </a:lnTo>
                    <a:lnTo>
                      <a:pt x="1567" y="914"/>
                    </a:lnTo>
                    <a:lnTo>
                      <a:pt x="1598" y="934"/>
                    </a:lnTo>
                    <a:lnTo>
                      <a:pt x="1615" y="942"/>
                    </a:lnTo>
                    <a:lnTo>
                      <a:pt x="1630" y="949"/>
                    </a:lnTo>
                    <a:lnTo>
                      <a:pt x="1630" y="949"/>
                    </a:lnTo>
                    <a:lnTo>
                      <a:pt x="1639" y="951"/>
                    </a:lnTo>
                    <a:lnTo>
                      <a:pt x="1646" y="951"/>
                    </a:lnTo>
                    <a:lnTo>
                      <a:pt x="1663" y="951"/>
                    </a:lnTo>
                    <a:lnTo>
                      <a:pt x="1679" y="946"/>
                    </a:lnTo>
                    <a:lnTo>
                      <a:pt x="1693" y="941"/>
                    </a:lnTo>
                    <a:lnTo>
                      <a:pt x="1707" y="932"/>
                    </a:lnTo>
                    <a:lnTo>
                      <a:pt x="1721" y="922"/>
                    </a:lnTo>
                    <a:lnTo>
                      <a:pt x="1733" y="913"/>
                    </a:lnTo>
                    <a:lnTo>
                      <a:pt x="1741" y="901"/>
                    </a:lnTo>
                    <a:lnTo>
                      <a:pt x="1741" y="901"/>
                    </a:lnTo>
                    <a:lnTo>
                      <a:pt x="1745" y="894"/>
                    </a:lnTo>
                    <a:lnTo>
                      <a:pt x="1748" y="889"/>
                    </a:lnTo>
                    <a:lnTo>
                      <a:pt x="1751" y="882"/>
                    </a:lnTo>
                    <a:lnTo>
                      <a:pt x="1754" y="875"/>
                    </a:lnTo>
                    <a:lnTo>
                      <a:pt x="1754" y="875"/>
                    </a:lnTo>
                    <a:lnTo>
                      <a:pt x="1762" y="865"/>
                    </a:lnTo>
                    <a:lnTo>
                      <a:pt x="1772" y="854"/>
                    </a:lnTo>
                    <a:lnTo>
                      <a:pt x="1775" y="848"/>
                    </a:lnTo>
                    <a:lnTo>
                      <a:pt x="1778" y="841"/>
                    </a:lnTo>
                    <a:lnTo>
                      <a:pt x="1776" y="835"/>
                    </a:lnTo>
                    <a:lnTo>
                      <a:pt x="1773" y="828"/>
                    </a:lnTo>
                    <a:lnTo>
                      <a:pt x="1773" y="828"/>
                    </a:lnTo>
                    <a:lnTo>
                      <a:pt x="1772" y="828"/>
                    </a:lnTo>
                    <a:lnTo>
                      <a:pt x="1769" y="828"/>
                    </a:lnTo>
                    <a:lnTo>
                      <a:pt x="1762" y="827"/>
                    </a:lnTo>
                    <a:lnTo>
                      <a:pt x="1755" y="827"/>
                    </a:lnTo>
                    <a:lnTo>
                      <a:pt x="1754" y="828"/>
                    </a:lnTo>
                    <a:lnTo>
                      <a:pt x="1754" y="831"/>
                    </a:lnTo>
                    <a:lnTo>
                      <a:pt x="1754" y="831"/>
                    </a:lnTo>
                    <a:lnTo>
                      <a:pt x="1754" y="833"/>
                    </a:lnTo>
                    <a:lnTo>
                      <a:pt x="1754" y="835"/>
                    </a:lnTo>
                    <a:lnTo>
                      <a:pt x="1758" y="841"/>
                    </a:lnTo>
                    <a:lnTo>
                      <a:pt x="1761" y="845"/>
                    </a:lnTo>
                    <a:lnTo>
                      <a:pt x="1762" y="848"/>
                    </a:lnTo>
                    <a:lnTo>
                      <a:pt x="1761" y="851"/>
                    </a:lnTo>
                    <a:lnTo>
                      <a:pt x="1761" y="851"/>
                    </a:lnTo>
                    <a:lnTo>
                      <a:pt x="1757" y="852"/>
                    </a:lnTo>
                    <a:lnTo>
                      <a:pt x="1752" y="852"/>
                    </a:lnTo>
                    <a:lnTo>
                      <a:pt x="1745" y="849"/>
                    </a:lnTo>
                    <a:lnTo>
                      <a:pt x="1740" y="845"/>
                    </a:lnTo>
                    <a:lnTo>
                      <a:pt x="1734" y="840"/>
                    </a:lnTo>
                    <a:lnTo>
                      <a:pt x="1734" y="840"/>
                    </a:lnTo>
                    <a:lnTo>
                      <a:pt x="1736" y="831"/>
                    </a:lnTo>
                    <a:lnTo>
                      <a:pt x="1734" y="821"/>
                    </a:lnTo>
                    <a:lnTo>
                      <a:pt x="1733" y="812"/>
                    </a:lnTo>
                    <a:lnTo>
                      <a:pt x="1730" y="803"/>
                    </a:lnTo>
                    <a:lnTo>
                      <a:pt x="1730" y="803"/>
                    </a:lnTo>
                    <a:lnTo>
                      <a:pt x="1726" y="806"/>
                    </a:lnTo>
                    <a:lnTo>
                      <a:pt x="1720" y="807"/>
                    </a:lnTo>
                    <a:lnTo>
                      <a:pt x="1716" y="807"/>
                    </a:lnTo>
                    <a:lnTo>
                      <a:pt x="1713" y="809"/>
                    </a:lnTo>
                    <a:lnTo>
                      <a:pt x="1713" y="809"/>
                    </a:lnTo>
                    <a:lnTo>
                      <a:pt x="1714" y="812"/>
                    </a:lnTo>
                    <a:lnTo>
                      <a:pt x="1716" y="814"/>
                    </a:lnTo>
                    <a:lnTo>
                      <a:pt x="1716" y="821"/>
                    </a:lnTo>
                    <a:lnTo>
                      <a:pt x="1714" y="828"/>
                    </a:lnTo>
                    <a:lnTo>
                      <a:pt x="1713" y="835"/>
                    </a:lnTo>
                    <a:lnTo>
                      <a:pt x="1713" y="835"/>
                    </a:lnTo>
                    <a:close/>
                    <a:moveTo>
                      <a:pt x="489" y="886"/>
                    </a:moveTo>
                    <a:lnTo>
                      <a:pt x="489" y="886"/>
                    </a:lnTo>
                    <a:lnTo>
                      <a:pt x="485" y="875"/>
                    </a:lnTo>
                    <a:lnTo>
                      <a:pt x="479" y="865"/>
                    </a:lnTo>
                    <a:lnTo>
                      <a:pt x="472" y="854"/>
                    </a:lnTo>
                    <a:lnTo>
                      <a:pt x="465" y="844"/>
                    </a:lnTo>
                    <a:lnTo>
                      <a:pt x="465" y="844"/>
                    </a:lnTo>
                    <a:lnTo>
                      <a:pt x="457" y="835"/>
                    </a:lnTo>
                    <a:lnTo>
                      <a:pt x="447" y="827"/>
                    </a:lnTo>
                    <a:lnTo>
                      <a:pt x="443" y="824"/>
                    </a:lnTo>
                    <a:lnTo>
                      <a:pt x="437" y="823"/>
                    </a:lnTo>
                    <a:lnTo>
                      <a:pt x="433" y="823"/>
                    </a:lnTo>
                    <a:lnTo>
                      <a:pt x="427" y="824"/>
                    </a:lnTo>
                    <a:lnTo>
                      <a:pt x="427" y="824"/>
                    </a:lnTo>
                    <a:lnTo>
                      <a:pt x="441" y="838"/>
                    </a:lnTo>
                    <a:lnTo>
                      <a:pt x="457" y="854"/>
                    </a:lnTo>
                    <a:lnTo>
                      <a:pt x="473" y="869"/>
                    </a:lnTo>
                    <a:lnTo>
                      <a:pt x="489" y="886"/>
                    </a:lnTo>
                    <a:lnTo>
                      <a:pt x="489" y="886"/>
                    </a:lnTo>
                    <a:close/>
                    <a:moveTo>
                      <a:pt x="530" y="823"/>
                    </a:moveTo>
                    <a:lnTo>
                      <a:pt x="530" y="823"/>
                    </a:lnTo>
                    <a:lnTo>
                      <a:pt x="525" y="831"/>
                    </a:lnTo>
                    <a:lnTo>
                      <a:pt x="523" y="838"/>
                    </a:lnTo>
                    <a:lnTo>
                      <a:pt x="518" y="847"/>
                    </a:lnTo>
                    <a:lnTo>
                      <a:pt x="517" y="855"/>
                    </a:lnTo>
                    <a:lnTo>
                      <a:pt x="517" y="855"/>
                    </a:lnTo>
                    <a:lnTo>
                      <a:pt x="527" y="851"/>
                    </a:lnTo>
                    <a:lnTo>
                      <a:pt x="535" y="845"/>
                    </a:lnTo>
                    <a:lnTo>
                      <a:pt x="542" y="837"/>
                    </a:lnTo>
                    <a:lnTo>
                      <a:pt x="548" y="830"/>
                    </a:lnTo>
                    <a:lnTo>
                      <a:pt x="548" y="830"/>
                    </a:lnTo>
                    <a:lnTo>
                      <a:pt x="552" y="828"/>
                    </a:lnTo>
                    <a:lnTo>
                      <a:pt x="555" y="827"/>
                    </a:lnTo>
                    <a:lnTo>
                      <a:pt x="558" y="824"/>
                    </a:lnTo>
                    <a:lnTo>
                      <a:pt x="556" y="823"/>
                    </a:lnTo>
                    <a:lnTo>
                      <a:pt x="555" y="821"/>
                    </a:lnTo>
                    <a:lnTo>
                      <a:pt x="555" y="821"/>
                    </a:lnTo>
                    <a:lnTo>
                      <a:pt x="551" y="823"/>
                    </a:lnTo>
                    <a:lnTo>
                      <a:pt x="545" y="823"/>
                    </a:lnTo>
                    <a:lnTo>
                      <a:pt x="537" y="824"/>
                    </a:lnTo>
                    <a:lnTo>
                      <a:pt x="530" y="823"/>
                    </a:lnTo>
                    <a:lnTo>
                      <a:pt x="530" y="823"/>
                    </a:lnTo>
                    <a:close/>
                    <a:moveTo>
                      <a:pt x="1792" y="845"/>
                    </a:moveTo>
                    <a:lnTo>
                      <a:pt x="1792" y="845"/>
                    </a:lnTo>
                    <a:lnTo>
                      <a:pt x="1792" y="849"/>
                    </a:lnTo>
                    <a:lnTo>
                      <a:pt x="1792" y="849"/>
                    </a:lnTo>
                    <a:lnTo>
                      <a:pt x="1769" y="883"/>
                    </a:lnTo>
                    <a:lnTo>
                      <a:pt x="1757" y="901"/>
                    </a:lnTo>
                    <a:lnTo>
                      <a:pt x="1743" y="918"/>
                    </a:lnTo>
                    <a:lnTo>
                      <a:pt x="1727" y="934"/>
                    </a:lnTo>
                    <a:lnTo>
                      <a:pt x="1719" y="941"/>
                    </a:lnTo>
                    <a:lnTo>
                      <a:pt x="1710" y="948"/>
                    </a:lnTo>
                    <a:lnTo>
                      <a:pt x="1700" y="953"/>
                    </a:lnTo>
                    <a:lnTo>
                      <a:pt x="1692" y="958"/>
                    </a:lnTo>
                    <a:lnTo>
                      <a:pt x="1681" y="960"/>
                    </a:lnTo>
                    <a:lnTo>
                      <a:pt x="1670" y="963"/>
                    </a:lnTo>
                    <a:lnTo>
                      <a:pt x="1670" y="963"/>
                    </a:lnTo>
                    <a:lnTo>
                      <a:pt x="1658" y="963"/>
                    </a:lnTo>
                    <a:lnTo>
                      <a:pt x="1647" y="963"/>
                    </a:lnTo>
                    <a:lnTo>
                      <a:pt x="1636" y="963"/>
                    </a:lnTo>
                    <a:lnTo>
                      <a:pt x="1626" y="960"/>
                    </a:lnTo>
                    <a:lnTo>
                      <a:pt x="1616" y="958"/>
                    </a:lnTo>
                    <a:lnTo>
                      <a:pt x="1608" y="955"/>
                    </a:lnTo>
                    <a:lnTo>
                      <a:pt x="1599" y="951"/>
                    </a:lnTo>
                    <a:lnTo>
                      <a:pt x="1591" y="945"/>
                    </a:lnTo>
                    <a:lnTo>
                      <a:pt x="1591" y="945"/>
                    </a:lnTo>
                    <a:lnTo>
                      <a:pt x="1587" y="939"/>
                    </a:lnTo>
                    <a:lnTo>
                      <a:pt x="1585" y="936"/>
                    </a:lnTo>
                    <a:lnTo>
                      <a:pt x="1582" y="935"/>
                    </a:lnTo>
                    <a:lnTo>
                      <a:pt x="1582" y="935"/>
                    </a:lnTo>
                    <a:lnTo>
                      <a:pt x="1580" y="934"/>
                    </a:lnTo>
                    <a:lnTo>
                      <a:pt x="1575" y="932"/>
                    </a:lnTo>
                    <a:lnTo>
                      <a:pt x="1571" y="932"/>
                    </a:lnTo>
                    <a:lnTo>
                      <a:pt x="1568" y="931"/>
                    </a:lnTo>
                    <a:lnTo>
                      <a:pt x="1568" y="931"/>
                    </a:lnTo>
                    <a:lnTo>
                      <a:pt x="1561" y="927"/>
                    </a:lnTo>
                    <a:lnTo>
                      <a:pt x="1554" y="921"/>
                    </a:lnTo>
                    <a:lnTo>
                      <a:pt x="1540" y="910"/>
                    </a:lnTo>
                    <a:lnTo>
                      <a:pt x="1535" y="904"/>
                    </a:lnTo>
                    <a:lnTo>
                      <a:pt x="1528" y="900"/>
                    </a:lnTo>
                    <a:lnTo>
                      <a:pt x="1521" y="896"/>
                    </a:lnTo>
                    <a:lnTo>
                      <a:pt x="1512" y="894"/>
                    </a:lnTo>
                    <a:lnTo>
                      <a:pt x="1512" y="894"/>
                    </a:lnTo>
                    <a:lnTo>
                      <a:pt x="1495" y="875"/>
                    </a:lnTo>
                    <a:lnTo>
                      <a:pt x="1488" y="863"/>
                    </a:lnTo>
                    <a:lnTo>
                      <a:pt x="1486" y="858"/>
                    </a:lnTo>
                    <a:lnTo>
                      <a:pt x="1484" y="852"/>
                    </a:lnTo>
                    <a:lnTo>
                      <a:pt x="1484" y="852"/>
                    </a:lnTo>
                    <a:lnTo>
                      <a:pt x="1436" y="880"/>
                    </a:lnTo>
                    <a:lnTo>
                      <a:pt x="1413" y="894"/>
                    </a:lnTo>
                    <a:lnTo>
                      <a:pt x="1393" y="907"/>
                    </a:lnTo>
                    <a:lnTo>
                      <a:pt x="1393" y="907"/>
                    </a:lnTo>
                    <a:lnTo>
                      <a:pt x="1387" y="910"/>
                    </a:lnTo>
                    <a:lnTo>
                      <a:pt x="1382" y="913"/>
                    </a:lnTo>
                    <a:lnTo>
                      <a:pt x="1378" y="914"/>
                    </a:lnTo>
                    <a:lnTo>
                      <a:pt x="1375" y="917"/>
                    </a:lnTo>
                    <a:lnTo>
                      <a:pt x="1375" y="917"/>
                    </a:lnTo>
                    <a:lnTo>
                      <a:pt x="1372" y="921"/>
                    </a:lnTo>
                    <a:lnTo>
                      <a:pt x="1372" y="925"/>
                    </a:lnTo>
                    <a:lnTo>
                      <a:pt x="1373" y="935"/>
                    </a:lnTo>
                    <a:lnTo>
                      <a:pt x="1382" y="956"/>
                    </a:lnTo>
                    <a:lnTo>
                      <a:pt x="1382" y="956"/>
                    </a:lnTo>
                    <a:lnTo>
                      <a:pt x="1387" y="972"/>
                    </a:lnTo>
                    <a:lnTo>
                      <a:pt x="1390" y="979"/>
                    </a:lnTo>
                    <a:lnTo>
                      <a:pt x="1392" y="987"/>
                    </a:lnTo>
                    <a:lnTo>
                      <a:pt x="1392" y="987"/>
                    </a:lnTo>
                    <a:lnTo>
                      <a:pt x="1400" y="987"/>
                    </a:lnTo>
                    <a:lnTo>
                      <a:pt x="1408" y="988"/>
                    </a:lnTo>
                    <a:lnTo>
                      <a:pt x="1417" y="990"/>
                    </a:lnTo>
                    <a:lnTo>
                      <a:pt x="1422" y="988"/>
                    </a:lnTo>
                    <a:lnTo>
                      <a:pt x="1422" y="988"/>
                    </a:lnTo>
                    <a:lnTo>
                      <a:pt x="1425" y="981"/>
                    </a:lnTo>
                    <a:lnTo>
                      <a:pt x="1425" y="970"/>
                    </a:lnTo>
                    <a:lnTo>
                      <a:pt x="1425" y="959"/>
                    </a:lnTo>
                    <a:lnTo>
                      <a:pt x="1427" y="949"/>
                    </a:lnTo>
                    <a:lnTo>
                      <a:pt x="1427" y="949"/>
                    </a:lnTo>
                    <a:lnTo>
                      <a:pt x="1436" y="948"/>
                    </a:lnTo>
                    <a:lnTo>
                      <a:pt x="1441" y="946"/>
                    </a:lnTo>
                    <a:lnTo>
                      <a:pt x="1446" y="945"/>
                    </a:lnTo>
                    <a:lnTo>
                      <a:pt x="1446" y="945"/>
                    </a:lnTo>
                    <a:lnTo>
                      <a:pt x="1456" y="951"/>
                    </a:lnTo>
                    <a:lnTo>
                      <a:pt x="1467" y="955"/>
                    </a:lnTo>
                    <a:lnTo>
                      <a:pt x="1493" y="963"/>
                    </a:lnTo>
                    <a:lnTo>
                      <a:pt x="1493" y="963"/>
                    </a:lnTo>
                    <a:lnTo>
                      <a:pt x="1509" y="967"/>
                    </a:lnTo>
                    <a:lnTo>
                      <a:pt x="1525" y="974"/>
                    </a:lnTo>
                    <a:lnTo>
                      <a:pt x="1554" y="987"/>
                    </a:lnTo>
                    <a:lnTo>
                      <a:pt x="1554" y="987"/>
                    </a:lnTo>
                    <a:lnTo>
                      <a:pt x="1592" y="1001"/>
                    </a:lnTo>
                    <a:lnTo>
                      <a:pt x="1611" y="1007"/>
                    </a:lnTo>
                    <a:lnTo>
                      <a:pt x="1627" y="1015"/>
                    </a:lnTo>
                    <a:lnTo>
                      <a:pt x="1627" y="1015"/>
                    </a:lnTo>
                    <a:lnTo>
                      <a:pt x="1663" y="1032"/>
                    </a:lnTo>
                    <a:lnTo>
                      <a:pt x="1678" y="1040"/>
                    </a:lnTo>
                    <a:lnTo>
                      <a:pt x="1695" y="1050"/>
                    </a:lnTo>
                    <a:lnTo>
                      <a:pt x="1695" y="1050"/>
                    </a:lnTo>
                    <a:lnTo>
                      <a:pt x="1702" y="1056"/>
                    </a:lnTo>
                    <a:lnTo>
                      <a:pt x="1709" y="1063"/>
                    </a:lnTo>
                    <a:lnTo>
                      <a:pt x="1723" y="1075"/>
                    </a:lnTo>
                    <a:lnTo>
                      <a:pt x="1730" y="1082"/>
                    </a:lnTo>
                    <a:lnTo>
                      <a:pt x="1738" y="1087"/>
                    </a:lnTo>
                    <a:lnTo>
                      <a:pt x="1747" y="1090"/>
                    </a:lnTo>
                    <a:lnTo>
                      <a:pt x="1758" y="1090"/>
                    </a:lnTo>
                    <a:lnTo>
                      <a:pt x="1758" y="1090"/>
                    </a:lnTo>
                    <a:lnTo>
                      <a:pt x="1757" y="1080"/>
                    </a:lnTo>
                    <a:lnTo>
                      <a:pt x="1757" y="1070"/>
                    </a:lnTo>
                    <a:lnTo>
                      <a:pt x="1758" y="1049"/>
                    </a:lnTo>
                    <a:lnTo>
                      <a:pt x="1762" y="1028"/>
                    </a:lnTo>
                    <a:lnTo>
                      <a:pt x="1768" y="1007"/>
                    </a:lnTo>
                    <a:lnTo>
                      <a:pt x="1780" y="966"/>
                    </a:lnTo>
                    <a:lnTo>
                      <a:pt x="1786" y="948"/>
                    </a:lnTo>
                    <a:lnTo>
                      <a:pt x="1790" y="929"/>
                    </a:lnTo>
                    <a:lnTo>
                      <a:pt x="1790" y="929"/>
                    </a:lnTo>
                    <a:lnTo>
                      <a:pt x="1814" y="889"/>
                    </a:lnTo>
                    <a:lnTo>
                      <a:pt x="1825" y="868"/>
                    </a:lnTo>
                    <a:lnTo>
                      <a:pt x="1831" y="855"/>
                    </a:lnTo>
                    <a:lnTo>
                      <a:pt x="1834" y="844"/>
                    </a:lnTo>
                    <a:lnTo>
                      <a:pt x="1834" y="844"/>
                    </a:lnTo>
                    <a:lnTo>
                      <a:pt x="1823" y="842"/>
                    </a:lnTo>
                    <a:lnTo>
                      <a:pt x="1813" y="841"/>
                    </a:lnTo>
                    <a:lnTo>
                      <a:pt x="1804" y="840"/>
                    </a:lnTo>
                    <a:lnTo>
                      <a:pt x="1792" y="840"/>
                    </a:lnTo>
                    <a:lnTo>
                      <a:pt x="1792" y="840"/>
                    </a:lnTo>
                    <a:lnTo>
                      <a:pt x="1792" y="845"/>
                    </a:lnTo>
                    <a:lnTo>
                      <a:pt x="1792" y="845"/>
                    </a:lnTo>
                    <a:close/>
                    <a:moveTo>
                      <a:pt x="1900" y="893"/>
                    </a:moveTo>
                    <a:lnTo>
                      <a:pt x="1900" y="893"/>
                    </a:lnTo>
                    <a:lnTo>
                      <a:pt x="1904" y="890"/>
                    </a:lnTo>
                    <a:lnTo>
                      <a:pt x="1910" y="886"/>
                    </a:lnTo>
                    <a:lnTo>
                      <a:pt x="1914" y="883"/>
                    </a:lnTo>
                    <a:lnTo>
                      <a:pt x="1919" y="880"/>
                    </a:lnTo>
                    <a:lnTo>
                      <a:pt x="1919" y="880"/>
                    </a:lnTo>
                    <a:lnTo>
                      <a:pt x="1915" y="875"/>
                    </a:lnTo>
                    <a:lnTo>
                      <a:pt x="1908" y="870"/>
                    </a:lnTo>
                    <a:lnTo>
                      <a:pt x="1894" y="863"/>
                    </a:lnTo>
                    <a:lnTo>
                      <a:pt x="1877" y="858"/>
                    </a:lnTo>
                    <a:lnTo>
                      <a:pt x="1860" y="851"/>
                    </a:lnTo>
                    <a:lnTo>
                      <a:pt x="1860" y="851"/>
                    </a:lnTo>
                    <a:lnTo>
                      <a:pt x="1858" y="851"/>
                    </a:lnTo>
                    <a:lnTo>
                      <a:pt x="1858" y="852"/>
                    </a:lnTo>
                    <a:lnTo>
                      <a:pt x="1858" y="852"/>
                    </a:lnTo>
                    <a:lnTo>
                      <a:pt x="1865" y="865"/>
                    </a:lnTo>
                    <a:lnTo>
                      <a:pt x="1874" y="876"/>
                    </a:lnTo>
                    <a:lnTo>
                      <a:pt x="1886" y="885"/>
                    </a:lnTo>
                    <a:lnTo>
                      <a:pt x="1900" y="893"/>
                    </a:lnTo>
                    <a:lnTo>
                      <a:pt x="1900" y="893"/>
                    </a:lnTo>
                    <a:close/>
                    <a:moveTo>
                      <a:pt x="562" y="924"/>
                    </a:moveTo>
                    <a:lnTo>
                      <a:pt x="562" y="924"/>
                    </a:lnTo>
                    <a:lnTo>
                      <a:pt x="561" y="925"/>
                    </a:lnTo>
                    <a:lnTo>
                      <a:pt x="556" y="928"/>
                    </a:lnTo>
                    <a:lnTo>
                      <a:pt x="546" y="929"/>
                    </a:lnTo>
                    <a:lnTo>
                      <a:pt x="537" y="931"/>
                    </a:lnTo>
                    <a:lnTo>
                      <a:pt x="527" y="931"/>
                    </a:lnTo>
                    <a:lnTo>
                      <a:pt x="527" y="931"/>
                    </a:lnTo>
                    <a:lnTo>
                      <a:pt x="524" y="932"/>
                    </a:lnTo>
                    <a:lnTo>
                      <a:pt x="520" y="932"/>
                    </a:lnTo>
                    <a:lnTo>
                      <a:pt x="520" y="932"/>
                    </a:lnTo>
                    <a:lnTo>
                      <a:pt x="510" y="931"/>
                    </a:lnTo>
                    <a:lnTo>
                      <a:pt x="500" y="928"/>
                    </a:lnTo>
                    <a:lnTo>
                      <a:pt x="481" y="918"/>
                    </a:lnTo>
                    <a:lnTo>
                      <a:pt x="471" y="914"/>
                    </a:lnTo>
                    <a:lnTo>
                      <a:pt x="459" y="910"/>
                    </a:lnTo>
                    <a:lnTo>
                      <a:pt x="448" y="907"/>
                    </a:lnTo>
                    <a:lnTo>
                      <a:pt x="434" y="904"/>
                    </a:lnTo>
                    <a:lnTo>
                      <a:pt x="434" y="904"/>
                    </a:lnTo>
                    <a:lnTo>
                      <a:pt x="419" y="904"/>
                    </a:lnTo>
                    <a:lnTo>
                      <a:pt x="403" y="907"/>
                    </a:lnTo>
                    <a:lnTo>
                      <a:pt x="389" y="910"/>
                    </a:lnTo>
                    <a:lnTo>
                      <a:pt x="375" y="914"/>
                    </a:lnTo>
                    <a:lnTo>
                      <a:pt x="375" y="914"/>
                    </a:lnTo>
                    <a:lnTo>
                      <a:pt x="357" y="920"/>
                    </a:lnTo>
                    <a:lnTo>
                      <a:pt x="343" y="928"/>
                    </a:lnTo>
                    <a:lnTo>
                      <a:pt x="336" y="932"/>
                    </a:lnTo>
                    <a:lnTo>
                      <a:pt x="330" y="938"/>
                    </a:lnTo>
                    <a:lnTo>
                      <a:pt x="318" y="952"/>
                    </a:lnTo>
                    <a:lnTo>
                      <a:pt x="318" y="952"/>
                    </a:lnTo>
                    <a:lnTo>
                      <a:pt x="318" y="976"/>
                    </a:lnTo>
                    <a:lnTo>
                      <a:pt x="320" y="997"/>
                    </a:lnTo>
                    <a:lnTo>
                      <a:pt x="326" y="1015"/>
                    </a:lnTo>
                    <a:lnTo>
                      <a:pt x="333" y="1033"/>
                    </a:lnTo>
                    <a:lnTo>
                      <a:pt x="342" y="1049"/>
                    </a:lnTo>
                    <a:lnTo>
                      <a:pt x="350" y="1066"/>
                    </a:lnTo>
                    <a:lnTo>
                      <a:pt x="368" y="1097"/>
                    </a:lnTo>
                    <a:lnTo>
                      <a:pt x="368" y="1097"/>
                    </a:lnTo>
                    <a:lnTo>
                      <a:pt x="391" y="1118"/>
                    </a:lnTo>
                    <a:lnTo>
                      <a:pt x="403" y="1127"/>
                    </a:lnTo>
                    <a:lnTo>
                      <a:pt x="415" y="1136"/>
                    </a:lnTo>
                    <a:lnTo>
                      <a:pt x="429" y="1144"/>
                    </a:lnTo>
                    <a:lnTo>
                      <a:pt x="443" y="1150"/>
                    </a:lnTo>
                    <a:lnTo>
                      <a:pt x="459" y="1154"/>
                    </a:lnTo>
                    <a:lnTo>
                      <a:pt x="476" y="1156"/>
                    </a:lnTo>
                    <a:lnTo>
                      <a:pt x="476" y="1156"/>
                    </a:lnTo>
                    <a:lnTo>
                      <a:pt x="488" y="1154"/>
                    </a:lnTo>
                    <a:lnTo>
                      <a:pt x="497" y="1151"/>
                    </a:lnTo>
                    <a:lnTo>
                      <a:pt x="516" y="1144"/>
                    </a:lnTo>
                    <a:lnTo>
                      <a:pt x="535" y="1137"/>
                    </a:lnTo>
                    <a:lnTo>
                      <a:pt x="544" y="1134"/>
                    </a:lnTo>
                    <a:lnTo>
                      <a:pt x="554" y="1134"/>
                    </a:lnTo>
                    <a:lnTo>
                      <a:pt x="554" y="1134"/>
                    </a:lnTo>
                    <a:lnTo>
                      <a:pt x="565" y="1136"/>
                    </a:lnTo>
                    <a:lnTo>
                      <a:pt x="575" y="1139"/>
                    </a:lnTo>
                    <a:lnTo>
                      <a:pt x="586" y="1141"/>
                    </a:lnTo>
                    <a:lnTo>
                      <a:pt x="591" y="1141"/>
                    </a:lnTo>
                    <a:lnTo>
                      <a:pt x="597" y="1141"/>
                    </a:lnTo>
                    <a:lnTo>
                      <a:pt x="597" y="1141"/>
                    </a:lnTo>
                    <a:lnTo>
                      <a:pt x="607" y="1139"/>
                    </a:lnTo>
                    <a:lnTo>
                      <a:pt x="615" y="1133"/>
                    </a:lnTo>
                    <a:lnTo>
                      <a:pt x="624" y="1127"/>
                    </a:lnTo>
                    <a:lnTo>
                      <a:pt x="631" y="1119"/>
                    </a:lnTo>
                    <a:lnTo>
                      <a:pt x="645" y="1102"/>
                    </a:lnTo>
                    <a:lnTo>
                      <a:pt x="655" y="1085"/>
                    </a:lnTo>
                    <a:lnTo>
                      <a:pt x="655" y="1085"/>
                    </a:lnTo>
                    <a:lnTo>
                      <a:pt x="662" y="1075"/>
                    </a:lnTo>
                    <a:lnTo>
                      <a:pt x="667" y="1067"/>
                    </a:lnTo>
                    <a:lnTo>
                      <a:pt x="667" y="1067"/>
                    </a:lnTo>
                    <a:lnTo>
                      <a:pt x="676" y="1046"/>
                    </a:lnTo>
                    <a:lnTo>
                      <a:pt x="681" y="1024"/>
                    </a:lnTo>
                    <a:lnTo>
                      <a:pt x="684" y="1001"/>
                    </a:lnTo>
                    <a:lnTo>
                      <a:pt x="684" y="979"/>
                    </a:lnTo>
                    <a:lnTo>
                      <a:pt x="681" y="956"/>
                    </a:lnTo>
                    <a:lnTo>
                      <a:pt x="680" y="945"/>
                    </a:lnTo>
                    <a:lnTo>
                      <a:pt x="676" y="935"/>
                    </a:lnTo>
                    <a:lnTo>
                      <a:pt x="671" y="925"/>
                    </a:lnTo>
                    <a:lnTo>
                      <a:pt x="666" y="915"/>
                    </a:lnTo>
                    <a:lnTo>
                      <a:pt x="660" y="906"/>
                    </a:lnTo>
                    <a:lnTo>
                      <a:pt x="653" y="896"/>
                    </a:lnTo>
                    <a:lnTo>
                      <a:pt x="653" y="896"/>
                    </a:lnTo>
                    <a:lnTo>
                      <a:pt x="648" y="893"/>
                    </a:lnTo>
                    <a:lnTo>
                      <a:pt x="642" y="889"/>
                    </a:lnTo>
                    <a:lnTo>
                      <a:pt x="631" y="879"/>
                    </a:lnTo>
                    <a:lnTo>
                      <a:pt x="621" y="869"/>
                    </a:lnTo>
                    <a:lnTo>
                      <a:pt x="614" y="865"/>
                    </a:lnTo>
                    <a:lnTo>
                      <a:pt x="608" y="862"/>
                    </a:lnTo>
                    <a:lnTo>
                      <a:pt x="608" y="862"/>
                    </a:lnTo>
                    <a:lnTo>
                      <a:pt x="593" y="861"/>
                    </a:lnTo>
                    <a:lnTo>
                      <a:pt x="579" y="861"/>
                    </a:lnTo>
                    <a:lnTo>
                      <a:pt x="566" y="863"/>
                    </a:lnTo>
                    <a:lnTo>
                      <a:pt x="554" y="869"/>
                    </a:lnTo>
                    <a:lnTo>
                      <a:pt x="541" y="876"/>
                    </a:lnTo>
                    <a:lnTo>
                      <a:pt x="531" y="883"/>
                    </a:lnTo>
                    <a:lnTo>
                      <a:pt x="521" y="892"/>
                    </a:lnTo>
                    <a:lnTo>
                      <a:pt x="513" y="900"/>
                    </a:lnTo>
                    <a:lnTo>
                      <a:pt x="513" y="900"/>
                    </a:lnTo>
                    <a:lnTo>
                      <a:pt x="521" y="908"/>
                    </a:lnTo>
                    <a:lnTo>
                      <a:pt x="524" y="910"/>
                    </a:lnTo>
                    <a:lnTo>
                      <a:pt x="528" y="913"/>
                    </a:lnTo>
                    <a:lnTo>
                      <a:pt x="532" y="913"/>
                    </a:lnTo>
                    <a:lnTo>
                      <a:pt x="538" y="913"/>
                    </a:lnTo>
                    <a:lnTo>
                      <a:pt x="551" y="910"/>
                    </a:lnTo>
                    <a:lnTo>
                      <a:pt x="551" y="910"/>
                    </a:lnTo>
                    <a:lnTo>
                      <a:pt x="551" y="906"/>
                    </a:lnTo>
                    <a:lnTo>
                      <a:pt x="549" y="901"/>
                    </a:lnTo>
                    <a:lnTo>
                      <a:pt x="548" y="896"/>
                    </a:lnTo>
                    <a:lnTo>
                      <a:pt x="546" y="890"/>
                    </a:lnTo>
                    <a:lnTo>
                      <a:pt x="546" y="887"/>
                    </a:lnTo>
                    <a:lnTo>
                      <a:pt x="548" y="886"/>
                    </a:lnTo>
                    <a:lnTo>
                      <a:pt x="548" y="886"/>
                    </a:lnTo>
                    <a:lnTo>
                      <a:pt x="554" y="889"/>
                    </a:lnTo>
                    <a:lnTo>
                      <a:pt x="559" y="892"/>
                    </a:lnTo>
                    <a:lnTo>
                      <a:pt x="562" y="897"/>
                    </a:lnTo>
                    <a:lnTo>
                      <a:pt x="565" y="901"/>
                    </a:lnTo>
                    <a:lnTo>
                      <a:pt x="566" y="907"/>
                    </a:lnTo>
                    <a:lnTo>
                      <a:pt x="566" y="914"/>
                    </a:lnTo>
                    <a:lnTo>
                      <a:pt x="565" y="918"/>
                    </a:lnTo>
                    <a:lnTo>
                      <a:pt x="562" y="924"/>
                    </a:lnTo>
                    <a:lnTo>
                      <a:pt x="562" y="924"/>
                    </a:lnTo>
                    <a:close/>
                    <a:moveTo>
                      <a:pt x="1772" y="1087"/>
                    </a:moveTo>
                    <a:lnTo>
                      <a:pt x="1772" y="1087"/>
                    </a:lnTo>
                    <a:lnTo>
                      <a:pt x="1775" y="1081"/>
                    </a:lnTo>
                    <a:lnTo>
                      <a:pt x="1776" y="1075"/>
                    </a:lnTo>
                    <a:lnTo>
                      <a:pt x="1778" y="1070"/>
                    </a:lnTo>
                    <a:lnTo>
                      <a:pt x="1782" y="1064"/>
                    </a:lnTo>
                    <a:lnTo>
                      <a:pt x="1782" y="1064"/>
                    </a:lnTo>
                    <a:lnTo>
                      <a:pt x="1782" y="1054"/>
                    </a:lnTo>
                    <a:lnTo>
                      <a:pt x="1783" y="1045"/>
                    </a:lnTo>
                    <a:lnTo>
                      <a:pt x="1785" y="1038"/>
                    </a:lnTo>
                    <a:lnTo>
                      <a:pt x="1789" y="1029"/>
                    </a:lnTo>
                    <a:lnTo>
                      <a:pt x="1796" y="1015"/>
                    </a:lnTo>
                    <a:lnTo>
                      <a:pt x="1804" y="1001"/>
                    </a:lnTo>
                    <a:lnTo>
                      <a:pt x="1804" y="1001"/>
                    </a:lnTo>
                    <a:lnTo>
                      <a:pt x="1823" y="973"/>
                    </a:lnTo>
                    <a:lnTo>
                      <a:pt x="1841" y="946"/>
                    </a:lnTo>
                    <a:lnTo>
                      <a:pt x="1862" y="924"/>
                    </a:lnTo>
                    <a:lnTo>
                      <a:pt x="1883" y="901"/>
                    </a:lnTo>
                    <a:lnTo>
                      <a:pt x="1883" y="901"/>
                    </a:lnTo>
                    <a:lnTo>
                      <a:pt x="1877" y="897"/>
                    </a:lnTo>
                    <a:lnTo>
                      <a:pt x="1872" y="893"/>
                    </a:lnTo>
                    <a:lnTo>
                      <a:pt x="1863" y="883"/>
                    </a:lnTo>
                    <a:lnTo>
                      <a:pt x="1855" y="873"/>
                    </a:lnTo>
                    <a:lnTo>
                      <a:pt x="1851" y="869"/>
                    </a:lnTo>
                    <a:lnTo>
                      <a:pt x="1845" y="865"/>
                    </a:lnTo>
                    <a:lnTo>
                      <a:pt x="1845" y="865"/>
                    </a:lnTo>
                    <a:lnTo>
                      <a:pt x="1830" y="887"/>
                    </a:lnTo>
                    <a:lnTo>
                      <a:pt x="1816" y="913"/>
                    </a:lnTo>
                    <a:lnTo>
                      <a:pt x="1803" y="939"/>
                    </a:lnTo>
                    <a:lnTo>
                      <a:pt x="1792" y="969"/>
                    </a:lnTo>
                    <a:lnTo>
                      <a:pt x="1782" y="1000"/>
                    </a:lnTo>
                    <a:lnTo>
                      <a:pt x="1775" y="1029"/>
                    </a:lnTo>
                    <a:lnTo>
                      <a:pt x="1772" y="1059"/>
                    </a:lnTo>
                    <a:lnTo>
                      <a:pt x="1771" y="1073"/>
                    </a:lnTo>
                    <a:lnTo>
                      <a:pt x="1772" y="1087"/>
                    </a:lnTo>
                    <a:lnTo>
                      <a:pt x="1772" y="1087"/>
                    </a:lnTo>
                    <a:close/>
                    <a:moveTo>
                      <a:pt x="1897" y="914"/>
                    </a:moveTo>
                    <a:lnTo>
                      <a:pt x="1897" y="914"/>
                    </a:lnTo>
                    <a:lnTo>
                      <a:pt x="1886" y="921"/>
                    </a:lnTo>
                    <a:lnTo>
                      <a:pt x="1874" y="931"/>
                    </a:lnTo>
                    <a:lnTo>
                      <a:pt x="1863" y="941"/>
                    </a:lnTo>
                    <a:lnTo>
                      <a:pt x="1853" y="952"/>
                    </a:lnTo>
                    <a:lnTo>
                      <a:pt x="1835" y="976"/>
                    </a:lnTo>
                    <a:lnTo>
                      <a:pt x="1818" y="1001"/>
                    </a:lnTo>
                    <a:lnTo>
                      <a:pt x="1818" y="1001"/>
                    </a:lnTo>
                    <a:lnTo>
                      <a:pt x="1807" y="1022"/>
                    </a:lnTo>
                    <a:lnTo>
                      <a:pt x="1800" y="1042"/>
                    </a:lnTo>
                    <a:lnTo>
                      <a:pt x="1797" y="1053"/>
                    </a:lnTo>
                    <a:lnTo>
                      <a:pt x="1794" y="1063"/>
                    </a:lnTo>
                    <a:lnTo>
                      <a:pt x="1794" y="1074"/>
                    </a:lnTo>
                    <a:lnTo>
                      <a:pt x="1794" y="1085"/>
                    </a:lnTo>
                    <a:lnTo>
                      <a:pt x="1794" y="1085"/>
                    </a:lnTo>
                    <a:lnTo>
                      <a:pt x="1810" y="1057"/>
                    </a:lnTo>
                    <a:lnTo>
                      <a:pt x="1825" y="1031"/>
                    </a:lnTo>
                    <a:lnTo>
                      <a:pt x="1845" y="1005"/>
                    </a:lnTo>
                    <a:lnTo>
                      <a:pt x="1865" y="983"/>
                    </a:lnTo>
                    <a:lnTo>
                      <a:pt x="1876" y="972"/>
                    </a:lnTo>
                    <a:lnTo>
                      <a:pt x="1889" y="962"/>
                    </a:lnTo>
                    <a:lnTo>
                      <a:pt x="1900" y="953"/>
                    </a:lnTo>
                    <a:lnTo>
                      <a:pt x="1912" y="943"/>
                    </a:lnTo>
                    <a:lnTo>
                      <a:pt x="1926" y="936"/>
                    </a:lnTo>
                    <a:lnTo>
                      <a:pt x="1940" y="929"/>
                    </a:lnTo>
                    <a:lnTo>
                      <a:pt x="1956" y="924"/>
                    </a:lnTo>
                    <a:lnTo>
                      <a:pt x="1971" y="918"/>
                    </a:lnTo>
                    <a:lnTo>
                      <a:pt x="1971" y="918"/>
                    </a:lnTo>
                    <a:lnTo>
                      <a:pt x="1969" y="897"/>
                    </a:lnTo>
                    <a:lnTo>
                      <a:pt x="1966" y="887"/>
                    </a:lnTo>
                    <a:lnTo>
                      <a:pt x="1962" y="879"/>
                    </a:lnTo>
                    <a:lnTo>
                      <a:pt x="1962" y="879"/>
                    </a:lnTo>
                    <a:lnTo>
                      <a:pt x="1953" y="880"/>
                    </a:lnTo>
                    <a:lnTo>
                      <a:pt x="1943" y="883"/>
                    </a:lnTo>
                    <a:lnTo>
                      <a:pt x="1935" y="886"/>
                    </a:lnTo>
                    <a:lnTo>
                      <a:pt x="1926" y="890"/>
                    </a:lnTo>
                    <a:lnTo>
                      <a:pt x="1911" y="901"/>
                    </a:lnTo>
                    <a:lnTo>
                      <a:pt x="1897" y="914"/>
                    </a:lnTo>
                    <a:lnTo>
                      <a:pt x="1897" y="914"/>
                    </a:lnTo>
                    <a:close/>
                    <a:moveTo>
                      <a:pt x="1320" y="942"/>
                    </a:moveTo>
                    <a:lnTo>
                      <a:pt x="1320" y="942"/>
                    </a:lnTo>
                    <a:lnTo>
                      <a:pt x="1300" y="972"/>
                    </a:lnTo>
                    <a:lnTo>
                      <a:pt x="1288" y="984"/>
                    </a:lnTo>
                    <a:lnTo>
                      <a:pt x="1282" y="991"/>
                    </a:lnTo>
                    <a:lnTo>
                      <a:pt x="1275" y="995"/>
                    </a:lnTo>
                    <a:lnTo>
                      <a:pt x="1275" y="995"/>
                    </a:lnTo>
                    <a:lnTo>
                      <a:pt x="1271" y="1002"/>
                    </a:lnTo>
                    <a:lnTo>
                      <a:pt x="1267" y="1009"/>
                    </a:lnTo>
                    <a:lnTo>
                      <a:pt x="1257" y="1021"/>
                    </a:lnTo>
                    <a:lnTo>
                      <a:pt x="1246" y="1032"/>
                    </a:lnTo>
                    <a:lnTo>
                      <a:pt x="1234" y="1043"/>
                    </a:lnTo>
                    <a:lnTo>
                      <a:pt x="1234" y="1043"/>
                    </a:lnTo>
                    <a:lnTo>
                      <a:pt x="1222" y="1061"/>
                    </a:lnTo>
                    <a:lnTo>
                      <a:pt x="1209" y="1081"/>
                    </a:lnTo>
                    <a:lnTo>
                      <a:pt x="1196" y="1099"/>
                    </a:lnTo>
                    <a:lnTo>
                      <a:pt x="1189" y="1108"/>
                    </a:lnTo>
                    <a:lnTo>
                      <a:pt x="1181" y="1116"/>
                    </a:lnTo>
                    <a:lnTo>
                      <a:pt x="1181" y="1116"/>
                    </a:lnTo>
                    <a:lnTo>
                      <a:pt x="1180" y="1125"/>
                    </a:lnTo>
                    <a:lnTo>
                      <a:pt x="1175" y="1133"/>
                    </a:lnTo>
                    <a:lnTo>
                      <a:pt x="1164" y="1148"/>
                    </a:lnTo>
                    <a:lnTo>
                      <a:pt x="1164" y="1148"/>
                    </a:lnTo>
                    <a:lnTo>
                      <a:pt x="1160" y="1161"/>
                    </a:lnTo>
                    <a:lnTo>
                      <a:pt x="1153" y="1172"/>
                    </a:lnTo>
                    <a:lnTo>
                      <a:pt x="1146" y="1184"/>
                    </a:lnTo>
                    <a:lnTo>
                      <a:pt x="1137" y="1195"/>
                    </a:lnTo>
                    <a:lnTo>
                      <a:pt x="1122" y="1216"/>
                    </a:lnTo>
                    <a:lnTo>
                      <a:pt x="1115" y="1227"/>
                    </a:lnTo>
                    <a:lnTo>
                      <a:pt x="1109" y="1238"/>
                    </a:lnTo>
                    <a:lnTo>
                      <a:pt x="1109" y="1238"/>
                    </a:lnTo>
                    <a:lnTo>
                      <a:pt x="1107" y="1251"/>
                    </a:lnTo>
                    <a:lnTo>
                      <a:pt x="1105" y="1265"/>
                    </a:lnTo>
                    <a:lnTo>
                      <a:pt x="1107" y="1279"/>
                    </a:lnTo>
                    <a:lnTo>
                      <a:pt x="1108" y="1293"/>
                    </a:lnTo>
                    <a:lnTo>
                      <a:pt x="1112" y="1323"/>
                    </a:lnTo>
                    <a:lnTo>
                      <a:pt x="1114" y="1338"/>
                    </a:lnTo>
                    <a:lnTo>
                      <a:pt x="1114" y="1355"/>
                    </a:lnTo>
                    <a:lnTo>
                      <a:pt x="1114" y="1355"/>
                    </a:lnTo>
                    <a:lnTo>
                      <a:pt x="1119" y="1365"/>
                    </a:lnTo>
                    <a:lnTo>
                      <a:pt x="1126" y="1375"/>
                    </a:lnTo>
                    <a:lnTo>
                      <a:pt x="1135" y="1383"/>
                    </a:lnTo>
                    <a:lnTo>
                      <a:pt x="1145" y="1391"/>
                    </a:lnTo>
                    <a:lnTo>
                      <a:pt x="1154" y="1400"/>
                    </a:lnTo>
                    <a:lnTo>
                      <a:pt x="1166" y="1405"/>
                    </a:lnTo>
                    <a:lnTo>
                      <a:pt x="1177" y="1411"/>
                    </a:lnTo>
                    <a:lnTo>
                      <a:pt x="1188" y="1415"/>
                    </a:lnTo>
                    <a:lnTo>
                      <a:pt x="1188" y="1415"/>
                    </a:lnTo>
                    <a:lnTo>
                      <a:pt x="1219" y="1424"/>
                    </a:lnTo>
                    <a:lnTo>
                      <a:pt x="1234" y="1426"/>
                    </a:lnTo>
                    <a:lnTo>
                      <a:pt x="1251" y="1428"/>
                    </a:lnTo>
                    <a:lnTo>
                      <a:pt x="1268" y="1429"/>
                    </a:lnTo>
                    <a:lnTo>
                      <a:pt x="1285" y="1426"/>
                    </a:lnTo>
                    <a:lnTo>
                      <a:pt x="1299" y="1422"/>
                    </a:lnTo>
                    <a:lnTo>
                      <a:pt x="1306" y="1419"/>
                    </a:lnTo>
                    <a:lnTo>
                      <a:pt x="1313" y="1415"/>
                    </a:lnTo>
                    <a:lnTo>
                      <a:pt x="1313" y="1415"/>
                    </a:lnTo>
                    <a:lnTo>
                      <a:pt x="1305" y="1398"/>
                    </a:lnTo>
                    <a:lnTo>
                      <a:pt x="1300" y="1382"/>
                    </a:lnTo>
                    <a:lnTo>
                      <a:pt x="1298" y="1362"/>
                    </a:lnTo>
                    <a:lnTo>
                      <a:pt x="1298" y="1344"/>
                    </a:lnTo>
                    <a:lnTo>
                      <a:pt x="1300" y="1325"/>
                    </a:lnTo>
                    <a:lnTo>
                      <a:pt x="1306" y="1309"/>
                    </a:lnTo>
                    <a:lnTo>
                      <a:pt x="1314" y="1293"/>
                    </a:lnTo>
                    <a:lnTo>
                      <a:pt x="1323" y="1280"/>
                    </a:lnTo>
                    <a:lnTo>
                      <a:pt x="1323" y="1280"/>
                    </a:lnTo>
                    <a:lnTo>
                      <a:pt x="1321" y="1268"/>
                    </a:lnTo>
                    <a:lnTo>
                      <a:pt x="1316" y="1257"/>
                    </a:lnTo>
                    <a:lnTo>
                      <a:pt x="1309" y="1245"/>
                    </a:lnTo>
                    <a:lnTo>
                      <a:pt x="1300" y="1236"/>
                    </a:lnTo>
                    <a:lnTo>
                      <a:pt x="1291" y="1227"/>
                    </a:lnTo>
                    <a:lnTo>
                      <a:pt x="1278" y="1220"/>
                    </a:lnTo>
                    <a:lnTo>
                      <a:pt x="1265" y="1216"/>
                    </a:lnTo>
                    <a:lnTo>
                      <a:pt x="1251" y="1214"/>
                    </a:lnTo>
                    <a:lnTo>
                      <a:pt x="1251" y="1214"/>
                    </a:lnTo>
                    <a:lnTo>
                      <a:pt x="1246" y="1216"/>
                    </a:lnTo>
                    <a:lnTo>
                      <a:pt x="1240" y="1217"/>
                    </a:lnTo>
                    <a:lnTo>
                      <a:pt x="1234" y="1217"/>
                    </a:lnTo>
                    <a:lnTo>
                      <a:pt x="1232" y="1217"/>
                    </a:lnTo>
                    <a:lnTo>
                      <a:pt x="1229" y="1214"/>
                    </a:lnTo>
                    <a:lnTo>
                      <a:pt x="1229" y="1214"/>
                    </a:lnTo>
                    <a:lnTo>
                      <a:pt x="1232" y="1210"/>
                    </a:lnTo>
                    <a:lnTo>
                      <a:pt x="1233" y="1207"/>
                    </a:lnTo>
                    <a:lnTo>
                      <a:pt x="1240" y="1205"/>
                    </a:lnTo>
                    <a:lnTo>
                      <a:pt x="1248" y="1202"/>
                    </a:lnTo>
                    <a:lnTo>
                      <a:pt x="1258" y="1202"/>
                    </a:lnTo>
                    <a:lnTo>
                      <a:pt x="1276" y="1206"/>
                    </a:lnTo>
                    <a:lnTo>
                      <a:pt x="1293" y="1209"/>
                    </a:lnTo>
                    <a:lnTo>
                      <a:pt x="1293" y="1209"/>
                    </a:lnTo>
                    <a:lnTo>
                      <a:pt x="1293" y="1203"/>
                    </a:lnTo>
                    <a:lnTo>
                      <a:pt x="1292" y="1198"/>
                    </a:lnTo>
                    <a:lnTo>
                      <a:pt x="1286" y="1189"/>
                    </a:lnTo>
                    <a:lnTo>
                      <a:pt x="1281" y="1182"/>
                    </a:lnTo>
                    <a:lnTo>
                      <a:pt x="1279" y="1178"/>
                    </a:lnTo>
                    <a:lnTo>
                      <a:pt x="1279" y="1174"/>
                    </a:lnTo>
                    <a:lnTo>
                      <a:pt x="1279" y="1174"/>
                    </a:lnTo>
                    <a:lnTo>
                      <a:pt x="1288" y="1177"/>
                    </a:lnTo>
                    <a:lnTo>
                      <a:pt x="1293" y="1181"/>
                    </a:lnTo>
                    <a:lnTo>
                      <a:pt x="1300" y="1186"/>
                    </a:lnTo>
                    <a:lnTo>
                      <a:pt x="1305" y="1192"/>
                    </a:lnTo>
                    <a:lnTo>
                      <a:pt x="1309" y="1199"/>
                    </a:lnTo>
                    <a:lnTo>
                      <a:pt x="1310" y="1206"/>
                    </a:lnTo>
                    <a:lnTo>
                      <a:pt x="1310" y="1214"/>
                    </a:lnTo>
                    <a:lnTo>
                      <a:pt x="1307" y="1223"/>
                    </a:lnTo>
                    <a:lnTo>
                      <a:pt x="1307" y="1223"/>
                    </a:lnTo>
                    <a:lnTo>
                      <a:pt x="1317" y="1231"/>
                    </a:lnTo>
                    <a:lnTo>
                      <a:pt x="1327" y="1238"/>
                    </a:lnTo>
                    <a:lnTo>
                      <a:pt x="1327" y="1238"/>
                    </a:lnTo>
                    <a:lnTo>
                      <a:pt x="1331" y="1243"/>
                    </a:lnTo>
                    <a:lnTo>
                      <a:pt x="1334" y="1248"/>
                    </a:lnTo>
                    <a:lnTo>
                      <a:pt x="1340" y="1258"/>
                    </a:lnTo>
                    <a:lnTo>
                      <a:pt x="1344" y="1264"/>
                    </a:lnTo>
                    <a:lnTo>
                      <a:pt x="1347" y="1268"/>
                    </a:lnTo>
                    <a:lnTo>
                      <a:pt x="1352" y="1271"/>
                    </a:lnTo>
                    <a:lnTo>
                      <a:pt x="1358" y="1272"/>
                    </a:lnTo>
                    <a:lnTo>
                      <a:pt x="1358" y="1272"/>
                    </a:lnTo>
                    <a:lnTo>
                      <a:pt x="1361" y="1251"/>
                    </a:lnTo>
                    <a:lnTo>
                      <a:pt x="1362" y="1234"/>
                    </a:lnTo>
                    <a:lnTo>
                      <a:pt x="1363" y="1226"/>
                    </a:lnTo>
                    <a:lnTo>
                      <a:pt x="1365" y="1217"/>
                    </a:lnTo>
                    <a:lnTo>
                      <a:pt x="1368" y="1210"/>
                    </a:lnTo>
                    <a:lnTo>
                      <a:pt x="1372" y="1205"/>
                    </a:lnTo>
                    <a:lnTo>
                      <a:pt x="1372" y="1205"/>
                    </a:lnTo>
                    <a:lnTo>
                      <a:pt x="1369" y="1196"/>
                    </a:lnTo>
                    <a:lnTo>
                      <a:pt x="1368" y="1189"/>
                    </a:lnTo>
                    <a:lnTo>
                      <a:pt x="1366" y="1175"/>
                    </a:lnTo>
                    <a:lnTo>
                      <a:pt x="1366" y="1160"/>
                    </a:lnTo>
                    <a:lnTo>
                      <a:pt x="1363" y="1144"/>
                    </a:lnTo>
                    <a:lnTo>
                      <a:pt x="1363" y="1144"/>
                    </a:lnTo>
                    <a:lnTo>
                      <a:pt x="1359" y="1136"/>
                    </a:lnTo>
                    <a:lnTo>
                      <a:pt x="1358" y="1133"/>
                    </a:lnTo>
                    <a:lnTo>
                      <a:pt x="1356" y="1129"/>
                    </a:lnTo>
                    <a:lnTo>
                      <a:pt x="1356" y="1129"/>
                    </a:lnTo>
                    <a:lnTo>
                      <a:pt x="1356" y="1123"/>
                    </a:lnTo>
                    <a:lnTo>
                      <a:pt x="1356" y="1118"/>
                    </a:lnTo>
                    <a:lnTo>
                      <a:pt x="1356" y="1113"/>
                    </a:lnTo>
                    <a:lnTo>
                      <a:pt x="1356" y="1108"/>
                    </a:lnTo>
                    <a:lnTo>
                      <a:pt x="1356" y="1108"/>
                    </a:lnTo>
                    <a:lnTo>
                      <a:pt x="1354" y="1094"/>
                    </a:lnTo>
                    <a:lnTo>
                      <a:pt x="1349" y="1080"/>
                    </a:lnTo>
                    <a:lnTo>
                      <a:pt x="1344" y="1067"/>
                    </a:lnTo>
                    <a:lnTo>
                      <a:pt x="1341" y="1056"/>
                    </a:lnTo>
                    <a:lnTo>
                      <a:pt x="1341" y="1056"/>
                    </a:lnTo>
                    <a:lnTo>
                      <a:pt x="1340" y="1047"/>
                    </a:lnTo>
                    <a:lnTo>
                      <a:pt x="1341" y="1040"/>
                    </a:lnTo>
                    <a:lnTo>
                      <a:pt x="1344" y="1033"/>
                    </a:lnTo>
                    <a:lnTo>
                      <a:pt x="1349" y="1029"/>
                    </a:lnTo>
                    <a:lnTo>
                      <a:pt x="1355" y="1025"/>
                    </a:lnTo>
                    <a:lnTo>
                      <a:pt x="1362" y="1024"/>
                    </a:lnTo>
                    <a:lnTo>
                      <a:pt x="1371" y="1024"/>
                    </a:lnTo>
                    <a:lnTo>
                      <a:pt x="1379" y="1028"/>
                    </a:lnTo>
                    <a:lnTo>
                      <a:pt x="1379" y="1028"/>
                    </a:lnTo>
                    <a:lnTo>
                      <a:pt x="1380" y="1021"/>
                    </a:lnTo>
                    <a:lnTo>
                      <a:pt x="1379" y="1015"/>
                    </a:lnTo>
                    <a:lnTo>
                      <a:pt x="1376" y="1005"/>
                    </a:lnTo>
                    <a:lnTo>
                      <a:pt x="1375" y="1001"/>
                    </a:lnTo>
                    <a:lnTo>
                      <a:pt x="1375" y="997"/>
                    </a:lnTo>
                    <a:lnTo>
                      <a:pt x="1376" y="993"/>
                    </a:lnTo>
                    <a:lnTo>
                      <a:pt x="1379" y="988"/>
                    </a:lnTo>
                    <a:lnTo>
                      <a:pt x="1379" y="988"/>
                    </a:lnTo>
                    <a:lnTo>
                      <a:pt x="1368" y="958"/>
                    </a:lnTo>
                    <a:lnTo>
                      <a:pt x="1359" y="942"/>
                    </a:lnTo>
                    <a:lnTo>
                      <a:pt x="1351" y="928"/>
                    </a:lnTo>
                    <a:lnTo>
                      <a:pt x="1351" y="928"/>
                    </a:lnTo>
                    <a:lnTo>
                      <a:pt x="1344" y="932"/>
                    </a:lnTo>
                    <a:lnTo>
                      <a:pt x="1337" y="935"/>
                    </a:lnTo>
                    <a:lnTo>
                      <a:pt x="1320" y="942"/>
                    </a:lnTo>
                    <a:lnTo>
                      <a:pt x="1320" y="942"/>
                    </a:lnTo>
                    <a:close/>
                    <a:moveTo>
                      <a:pt x="1852" y="1077"/>
                    </a:moveTo>
                    <a:lnTo>
                      <a:pt x="1852" y="1077"/>
                    </a:lnTo>
                    <a:lnTo>
                      <a:pt x="1859" y="1077"/>
                    </a:lnTo>
                    <a:lnTo>
                      <a:pt x="1866" y="1075"/>
                    </a:lnTo>
                    <a:lnTo>
                      <a:pt x="1873" y="1074"/>
                    </a:lnTo>
                    <a:lnTo>
                      <a:pt x="1879" y="1071"/>
                    </a:lnTo>
                    <a:lnTo>
                      <a:pt x="1890" y="1066"/>
                    </a:lnTo>
                    <a:lnTo>
                      <a:pt x="1903" y="1057"/>
                    </a:lnTo>
                    <a:lnTo>
                      <a:pt x="1903" y="1057"/>
                    </a:lnTo>
                    <a:lnTo>
                      <a:pt x="1914" y="1052"/>
                    </a:lnTo>
                    <a:lnTo>
                      <a:pt x="1925" y="1047"/>
                    </a:lnTo>
                    <a:lnTo>
                      <a:pt x="1936" y="1043"/>
                    </a:lnTo>
                    <a:lnTo>
                      <a:pt x="1946" y="1039"/>
                    </a:lnTo>
                    <a:lnTo>
                      <a:pt x="1946" y="1039"/>
                    </a:lnTo>
                    <a:lnTo>
                      <a:pt x="1959" y="1032"/>
                    </a:lnTo>
                    <a:lnTo>
                      <a:pt x="1964" y="1029"/>
                    </a:lnTo>
                    <a:lnTo>
                      <a:pt x="1971" y="1025"/>
                    </a:lnTo>
                    <a:lnTo>
                      <a:pt x="1971" y="1025"/>
                    </a:lnTo>
                    <a:lnTo>
                      <a:pt x="2015" y="1011"/>
                    </a:lnTo>
                    <a:lnTo>
                      <a:pt x="2035" y="1002"/>
                    </a:lnTo>
                    <a:lnTo>
                      <a:pt x="2054" y="993"/>
                    </a:lnTo>
                    <a:lnTo>
                      <a:pt x="2054" y="993"/>
                    </a:lnTo>
                    <a:lnTo>
                      <a:pt x="2049" y="988"/>
                    </a:lnTo>
                    <a:lnTo>
                      <a:pt x="2043" y="984"/>
                    </a:lnTo>
                    <a:lnTo>
                      <a:pt x="2040" y="980"/>
                    </a:lnTo>
                    <a:lnTo>
                      <a:pt x="2039" y="973"/>
                    </a:lnTo>
                    <a:lnTo>
                      <a:pt x="2039" y="973"/>
                    </a:lnTo>
                    <a:lnTo>
                      <a:pt x="2023" y="973"/>
                    </a:lnTo>
                    <a:lnTo>
                      <a:pt x="2008" y="976"/>
                    </a:lnTo>
                    <a:lnTo>
                      <a:pt x="1994" y="979"/>
                    </a:lnTo>
                    <a:lnTo>
                      <a:pt x="1981" y="983"/>
                    </a:lnTo>
                    <a:lnTo>
                      <a:pt x="1957" y="993"/>
                    </a:lnTo>
                    <a:lnTo>
                      <a:pt x="1946" y="997"/>
                    </a:lnTo>
                    <a:lnTo>
                      <a:pt x="1936" y="1001"/>
                    </a:lnTo>
                    <a:lnTo>
                      <a:pt x="1936" y="1001"/>
                    </a:lnTo>
                    <a:lnTo>
                      <a:pt x="1946" y="993"/>
                    </a:lnTo>
                    <a:lnTo>
                      <a:pt x="1956" y="984"/>
                    </a:lnTo>
                    <a:lnTo>
                      <a:pt x="1969" y="977"/>
                    </a:lnTo>
                    <a:lnTo>
                      <a:pt x="1981" y="972"/>
                    </a:lnTo>
                    <a:lnTo>
                      <a:pt x="1997" y="967"/>
                    </a:lnTo>
                    <a:lnTo>
                      <a:pt x="2011" y="963"/>
                    </a:lnTo>
                    <a:lnTo>
                      <a:pt x="2028" y="960"/>
                    </a:lnTo>
                    <a:lnTo>
                      <a:pt x="2044" y="959"/>
                    </a:lnTo>
                    <a:lnTo>
                      <a:pt x="2044" y="959"/>
                    </a:lnTo>
                    <a:lnTo>
                      <a:pt x="2037" y="952"/>
                    </a:lnTo>
                    <a:lnTo>
                      <a:pt x="2030" y="946"/>
                    </a:lnTo>
                    <a:lnTo>
                      <a:pt x="2025" y="941"/>
                    </a:lnTo>
                    <a:lnTo>
                      <a:pt x="2023" y="936"/>
                    </a:lnTo>
                    <a:lnTo>
                      <a:pt x="2022" y="931"/>
                    </a:lnTo>
                    <a:lnTo>
                      <a:pt x="2022" y="931"/>
                    </a:lnTo>
                    <a:lnTo>
                      <a:pt x="2008" y="936"/>
                    </a:lnTo>
                    <a:lnTo>
                      <a:pt x="1995" y="942"/>
                    </a:lnTo>
                    <a:lnTo>
                      <a:pt x="1970" y="958"/>
                    </a:lnTo>
                    <a:lnTo>
                      <a:pt x="1943" y="970"/>
                    </a:lnTo>
                    <a:lnTo>
                      <a:pt x="1929" y="976"/>
                    </a:lnTo>
                    <a:lnTo>
                      <a:pt x="1915" y="980"/>
                    </a:lnTo>
                    <a:lnTo>
                      <a:pt x="1915" y="980"/>
                    </a:lnTo>
                    <a:lnTo>
                      <a:pt x="1924" y="973"/>
                    </a:lnTo>
                    <a:lnTo>
                      <a:pt x="1933" y="966"/>
                    </a:lnTo>
                    <a:lnTo>
                      <a:pt x="1955" y="953"/>
                    </a:lnTo>
                    <a:lnTo>
                      <a:pt x="1976" y="941"/>
                    </a:lnTo>
                    <a:lnTo>
                      <a:pt x="1995" y="928"/>
                    </a:lnTo>
                    <a:lnTo>
                      <a:pt x="1995" y="928"/>
                    </a:lnTo>
                    <a:lnTo>
                      <a:pt x="1978" y="931"/>
                    </a:lnTo>
                    <a:lnTo>
                      <a:pt x="1962" y="936"/>
                    </a:lnTo>
                    <a:lnTo>
                      <a:pt x="1947" y="942"/>
                    </a:lnTo>
                    <a:lnTo>
                      <a:pt x="1933" y="948"/>
                    </a:lnTo>
                    <a:lnTo>
                      <a:pt x="1919" y="956"/>
                    </a:lnTo>
                    <a:lnTo>
                      <a:pt x="1907" y="963"/>
                    </a:lnTo>
                    <a:lnTo>
                      <a:pt x="1896" y="973"/>
                    </a:lnTo>
                    <a:lnTo>
                      <a:pt x="1884" y="983"/>
                    </a:lnTo>
                    <a:lnTo>
                      <a:pt x="1873" y="993"/>
                    </a:lnTo>
                    <a:lnTo>
                      <a:pt x="1863" y="1004"/>
                    </a:lnTo>
                    <a:lnTo>
                      <a:pt x="1845" y="1026"/>
                    </a:lnTo>
                    <a:lnTo>
                      <a:pt x="1828" y="1052"/>
                    </a:lnTo>
                    <a:lnTo>
                      <a:pt x="1813" y="1078"/>
                    </a:lnTo>
                    <a:lnTo>
                      <a:pt x="1813" y="1078"/>
                    </a:lnTo>
                    <a:lnTo>
                      <a:pt x="1821" y="1074"/>
                    </a:lnTo>
                    <a:lnTo>
                      <a:pt x="1828" y="1068"/>
                    </a:lnTo>
                    <a:lnTo>
                      <a:pt x="1835" y="1061"/>
                    </a:lnTo>
                    <a:lnTo>
                      <a:pt x="1841" y="1054"/>
                    </a:lnTo>
                    <a:lnTo>
                      <a:pt x="1852" y="1040"/>
                    </a:lnTo>
                    <a:lnTo>
                      <a:pt x="1858" y="1035"/>
                    </a:lnTo>
                    <a:lnTo>
                      <a:pt x="1865" y="1031"/>
                    </a:lnTo>
                    <a:lnTo>
                      <a:pt x="1865" y="1031"/>
                    </a:lnTo>
                    <a:lnTo>
                      <a:pt x="1859" y="1039"/>
                    </a:lnTo>
                    <a:lnTo>
                      <a:pt x="1855" y="1049"/>
                    </a:lnTo>
                    <a:lnTo>
                      <a:pt x="1851" y="1057"/>
                    </a:lnTo>
                    <a:lnTo>
                      <a:pt x="1845" y="1066"/>
                    </a:lnTo>
                    <a:lnTo>
                      <a:pt x="1845" y="1066"/>
                    </a:lnTo>
                    <a:lnTo>
                      <a:pt x="1855" y="1060"/>
                    </a:lnTo>
                    <a:lnTo>
                      <a:pt x="1863" y="1052"/>
                    </a:lnTo>
                    <a:lnTo>
                      <a:pt x="1873" y="1045"/>
                    </a:lnTo>
                    <a:lnTo>
                      <a:pt x="1883" y="1039"/>
                    </a:lnTo>
                    <a:lnTo>
                      <a:pt x="1883" y="1039"/>
                    </a:lnTo>
                    <a:lnTo>
                      <a:pt x="1869" y="1059"/>
                    </a:lnTo>
                    <a:lnTo>
                      <a:pt x="1860" y="1068"/>
                    </a:lnTo>
                    <a:lnTo>
                      <a:pt x="1852" y="1077"/>
                    </a:lnTo>
                    <a:lnTo>
                      <a:pt x="1852" y="1077"/>
                    </a:lnTo>
                    <a:close/>
                    <a:moveTo>
                      <a:pt x="1512" y="1007"/>
                    </a:moveTo>
                    <a:lnTo>
                      <a:pt x="1512" y="1007"/>
                    </a:lnTo>
                    <a:lnTo>
                      <a:pt x="1539" y="1012"/>
                    </a:lnTo>
                    <a:lnTo>
                      <a:pt x="1566" y="1021"/>
                    </a:lnTo>
                    <a:lnTo>
                      <a:pt x="1590" y="1029"/>
                    </a:lnTo>
                    <a:lnTo>
                      <a:pt x="1613" y="1039"/>
                    </a:lnTo>
                    <a:lnTo>
                      <a:pt x="1660" y="1060"/>
                    </a:lnTo>
                    <a:lnTo>
                      <a:pt x="1705" y="1081"/>
                    </a:lnTo>
                    <a:lnTo>
                      <a:pt x="1705" y="1081"/>
                    </a:lnTo>
                    <a:lnTo>
                      <a:pt x="1709" y="1082"/>
                    </a:lnTo>
                    <a:lnTo>
                      <a:pt x="1707" y="1081"/>
                    </a:lnTo>
                    <a:lnTo>
                      <a:pt x="1705" y="1080"/>
                    </a:lnTo>
                    <a:lnTo>
                      <a:pt x="1705" y="1080"/>
                    </a:lnTo>
                    <a:lnTo>
                      <a:pt x="1692" y="1068"/>
                    </a:lnTo>
                    <a:lnTo>
                      <a:pt x="1678" y="1059"/>
                    </a:lnTo>
                    <a:lnTo>
                      <a:pt x="1678" y="1059"/>
                    </a:lnTo>
                    <a:lnTo>
                      <a:pt x="1648" y="1040"/>
                    </a:lnTo>
                    <a:lnTo>
                      <a:pt x="1615" y="1024"/>
                    </a:lnTo>
                    <a:lnTo>
                      <a:pt x="1598" y="1015"/>
                    </a:lnTo>
                    <a:lnTo>
                      <a:pt x="1581" y="1009"/>
                    </a:lnTo>
                    <a:lnTo>
                      <a:pt x="1563" y="1004"/>
                    </a:lnTo>
                    <a:lnTo>
                      <a:pt x="1546" y="1001"/>
                    </a:lnTo>
                    <a:lnTo>
                      <a:pt x="1546" y="1001"/>
                    </a:lnTo>
                    <a:lnTo>
                      <a:pt x="1524" y="990"/>
                    </a:lnTo>
                    <a:lnTo>
                      <a:pt x="1497" y="980"/>
                    </a:lnTo>
                    <a:lnTo>
                      <a:pt x="1469" y="973"/>
                    </a:lnTo>
                    <a:lnTo>
                      <a:pt x="1439" y="967"/>
                    </a:lnTo>
                    <a:lnTo>
                      <a:pt x="1439" y="967"/>
                    </a:lnTo>
                    <a:lnTo>
                      <a:pt x="1438" y="976"/>
                    </a:lnTo>
                    <a:lnTo>
                      <a:pt x="1436" y="986"/>
                    </a:lnTo>
                    <a:lnTo>
                      <a:pt x="1436" y="986"/>
                    </a:lnTo>
                    <a:lnTo>
                      <a:pt x="1444" y="990"/>
                    </a:lnTo>
                    <a:lnTo>
                      <a:pt x="1452" y="993"/>
                    </a:lnTo>
                    <a:lnTo>
                      <a:pt x="1470" y="998"/>
                    </a:lnTo>
                    <a:lnTo>
                      <a:pt x="1512" y="1007"/>
                    </a:lnTo>
                    <a:lnTo>
                      <a:pt x="1512" y="1007"/>
                    </a:lnTo>
                    <a:close/>
                    <a:moveTo>
                      <a:pt x="2053" y="1009"/>
                    </a:moveTo>
                    <a:lnTo>
                      <a:pt x="2053" y="1009"/>
                    </a:lnTo>
                    <a:lnTo>
                      <a:pt x="2028" y="1021"/>
                    </a:lnTo>
                    <a:lnTo>
                      <a:pt x="2002" y="1031"/>
                    </a:lnTo>
                    <a:lnTo>
                      <a:pt x="1977" y="1040"/>
                    </a:lnTo>
                    <a:lnTo>
                      <a:pt x="1952" y="1052"/>
                    </a:lnTo>
                    <a:lnTo>
                      <a:pt x="1952" y="1052"/>
                    </a:lnTo>
                    <a:lnTo>
                      <a:pt x="1933" y="1060"/>
                    </a:lnTo>
                    <a:lnTo>
                      <a:pt x="1925" y="1063"/>
                    </a:lnTo>
                    <a:lnTo>
                      <a:pt x="1915" y="1066"/>
                    </a:lnTo>
                    <a:lnTo>
                      <a:pt x="1915" y="1066"/>
                    </a:lnTo>
                    <a:lnTo>
                      <a:pt x="1896" y="1080"/>
                    </a:lnTo>
                    <a:lnTo>
                      <a:pt x="1876" y="1095"/>
                    </a:lnTo>
                    <a:lnTo>
                      <a:pt x="1876" y="1095"/>
                    </a:lnTo>
                    <a:lnTo>
                      <a:pt x="1866" y="1151"/>
                    </a:lnTo>
                    <a:lnTo>
                      <a:pt x="1859" y="1207"/>
                    </a:lnTo>
                    <a:lnTo>
                      <a:pt x="1852" y="1261"/>
                    </a:lnTo>
                    <a:lnTo>
                      <a:pt x="1848" y="1316"/>
                    </a:lnTo>
                    <a:lnTo>
                      <a:pt x="1839" y="1424"/>
                    </a:lnTo>
                    <a:lnTo>
                      <a:pt x="1835" y="1480"/>
                    </a:lnTo>
                    <a:lnTo>
                      <a:pt x="1830" y="1536"/>
                    </a:lnTo>
                    <a:lnTo>
                      <a:pt x="1830" y="1536"/>
                    </a:lnTo>
                    <a:lnTo>
                      <a:pt x="1838" y="1536"/>
                    </a:lnTo>
                    <a:lnTo>
                      <a:pt x="1848" y="1533"/>
                    </a:lnTo>
                    <a:lnTo>
                      <a:pt x="1865" y="1528"/>
                    </a:lnTo>
                    <a:lnTo>
                      <a:pt x="1883" y="1519"/>
                    </a:lnTo>
                    <a:lnTo>
                      <a:pt x="1903" y="1512"/>
                    </a:lnTo>
                    <a:lnTo>
                      <a:pt x="1903" y="1512"/>
                    </a:lnTo>
                    <a:lnTo>
                      <a:pt x="1919" y="1507"/>
                    </a:lnTo>
                    <a:lnTo>
                      <a:pt x="1936" y="1504"/>
                    </a:lnTo>
                    <a:lnTo>
                      <a:pt x="1970" y="1497"/>
                    </a:lnTo>
                    <a:lnTo>
                      <a:pt x="2002" y="1491"/>
                    </a:lnTo>
                    <a:lnTo>
                      <a:pt x="2016" y="1487"/>
                    </a:lnTo>
                    <a:lnTo>
                      <a:pt x="2030" y="1480"/>
                    </a:lnTo>
                    <a:lnTo>
                      <a:pt x="2030" y="1480"/>
                    </a:lnTo>
                    <a:lnTo>
                      <a:pt x="2035" y="1478"/>
                    </a:lnTo>
                    <a:lnTo>
                      <a:pt x="2039" y="1476"/>
                    </a:lnTo>
                    <a:lnTo>
                      <a:pt x="2039" y="1476"/>
                    </a:lnTo>
                    <a:lnTo>
                      <a:pt x="2042" y="1470"/>
                    </a:lnTo>
                    <a:lnTo>
                      <a:pt x="2044" y="1463"/>
                    </a:lnTo>
                    <a:lnTo>
                      <a:pt x="2047" y="1457"/>
                    </a:lnTo>
                    <a:lnTo>
                      <a:pt x="2049" y="1456"/>
                    </a:lnTo>
                    <a:lnTo>
                      <a:pt x="2051" y="1455"/>
                    </a:lnTo>
                    <a:lnTo>
                      <a:pt x="2051" y="1455"/>
                    </a:lnTo>
                    <a:lnTo>
                      <a:pt x="2054" y="1439"/>
                    </a:lnTo>
                    <a:lnTo>
                      <a:pt x="2057" y="1424"/>
                    </a:lnTo>
                    <a:lnTo>
                      <a:pt x="2065" y="1389"/>
                    </a:lnTo>
                    <a:lnTo>
                      <a:pt x="2068" y="1370"/>
                    </a:lnTo>
                    <a:lnTo>
                      <a:pt x="2070" y="1353"/>
                    </a:lnTo>
                    <a:lnTo>
                      <a:pt x="2068" y="1345"/>
                    </a:lnTo>
                    <a:lnTo>
                      <a:pt x="2065" y="1338"/>
                    </a:lnTo>
                    <a:lnTo>
                      <a:pt x="2063" y="1331"/>
                    </a:lnTo>
                    <a:lnTo>
                      <a:pt x="2058" y="1325"/>
                    </a:lnTo>
                    <a:lnTo>
                      <a:pt x="2058" y="1325"/>
                    </a:lnTo>
                    <a:lnTo>
                      <a:pt x="2058" y="1318"/>
                    </a:lnTo>
                    <a:lnTo>
                      <a:pt x="2058" y="1310"/>
                    </a:lnTo>
                    <a:lnTo>
                      <a:pt x="2057" y="1303"/>
                    </a:lnTo>
                    <a:lnTo>
                      <a:pt x="2057" y="1299"/>
                    </a:lnTo>
                    <a:lnTo>
                      <a:pt x="2058" y="1297"/>
                    </a:lnTo>
                    <a:lnTo>
                      <a:pt x="2058" y="1297"/>
                    </a:lnTo>
                    <a:lnTo>
                      <a:pt x="2050" y="1290"/>
                    </a:lnTo>
                    <a:lnTo>
                      <a:pt x="2044" y="1282"/>
                    </a:lnTo>
                    <a:lnTo>
                      <a:pt x="2042" y="1276"/>
                    </a:lnTo>
                    <a:lnTo>
                      <a:pt x="2042" y="1271"/>
                    </a:lnTo>
                    <a:lnTo>
                      <a:pt x="2042" y="1266"/>
                    </a:lnTo>
                    <a:lnTo>
                      <a:pt x="2043" y="1262"/>
                    </a:lnTo>
                    <a:lnTo>
                      <a:pt x="2043" y="1262"/>
                    </a:lnTo>
                    <a:lnTo>
                      <a:pt x="2037" y="1255"/>
                    </a:lnTo>
                    <a:lnTo>
                      <a:pt x="2033" y="1248"/>
                    </a:lnTo>
                    <a:lnTo>
                      <a:pt x="2030" y="1241"/>
                    </a:lnTo>
                    <a:lnTo>
                      <a:pt x="2030" y="1237"/>
                    </a:lnTo>
                    <a:lnTo>
                      <a:pt x="2032" y="1231"/>
                    </a:lnTo>
                    <a:lnTo>
                      <a:pt x="2032" y="1231"/>
                    </a:lnTo>
                    <a:lnTo>
                      <a:pt x="2029" y="1231"/>
                    </a:lnTo>
                    <a:lnTo>
                      <a:pt x="2026" y="1229"/>
                    </a:lnTo>
                    <a:lnTo>
                      <a:pt x="2026" y="1226"/>
                    </a:lnTo>
                    <a:lnTo>
                      <a:pt x="2026" y="1223"/>
                    </a:lnTo>
                    <a:lnTo>
                      <a:pt x="2026" y="1217"/>
                    </a:lnTo>
                    <a:lnTo>
                      <a:pt x="2026" y="1214"/>
                    </a:lnTo>
                    <a:lnTo>
                      <a:pt x="2025" y="1210"/>
                    </a:lnTo>
                    <a:lnTo>
                      <a:pt x="2025" y="1210"/>
                    </a:lnTo>
                    <a:lnTo>
                      <a:pt x="2032" y="1202"/>
                    </a:lnTo>
                    <a:lnTo>
                      <a:pt x="2039" y="1195"/>
                    </a:lnTo>
                    <a:lnTo>
                      <a:pt x="2047" y="1189"/>
                    </a:lnTo>
                    <a:lnTo>
                      <a:pt x="2057" y="1184"/>
                    </a:lnTo>
                    <a:lnTo>
                      <a:pt x="2065" y="1179"/>
                    </a:lnTo>
                    <a:lnTo>
                      <a:pt x="2072" y="1172"/>
                    </a:lnTo>
                    <a:lnTo>
                      <a:pt x="2079" y="1165"/>
                    </a:lnTo>
                    <a:lnTo>
                      <a:pt x="2085" y="1157"/>
                    </a:lnTo>
                    <a:lnTo>
                      <a:pt x="2085" y="1157"/>
                    </a:lnTo>
                    <a:lnTo>
                      <a:pt x="2086" y="1148"/>
                    </a:lnTo>
                    <a:lnTo>
                      <a:pt x="2086" y="1139"/>
                    </a:lnTo>
                    <a:lnTo>
                      <a:pt x="2088" y="1115"/>
                    </a:lnTo>
                    <a:lnTo>
                      <a:pt x="2088" y="1115"/>
                    </a:lnTo>
                    <a:lnTo>
                      <a:pt x="2089" y="1092"/>
                    </a:lnTo>
                    <a:lnTo>
                      <a:pt x="2089" y="1068"/>
                    </a:lnTo>
                    <a:lnTo>
                      <a:pt x="2091" y="1057"/>
                    </a:lnTo>
                    <a:lnTo>
                      <a:pt x="2092" y="1046"/>
                    </a:lnTo>
                    <a:lnTo>
                      <a:pt x="2096" y="1036"/>
                    </a:lnTo>
                    <a:lnTo>
                      <a:pt x="2100" y="1028"/>
                    </a:lnTo>
                    <a:lnTo>
                      <a:pt x="2100" y="1028"/>
                    </a:lnTo>
                    <a:lnTo>
                      <a:pt x="2099" y="1022"/>
                    </a:lnTo>
                    <a:lnTo>
                      <a:pt x="2099" y="1018"/>
                    </a:lnTo>
                    <a:lnTo>
                      <a:pt x="2100" y="1009"/>
                    </a:lnTo>
                    <a:lnTo>
                      <a:pt x="2102" y="1001"/>
                    </a:lnTo>
                    <a:lnTo>
                      <a:pt x="2102" y="997"/>
                    </a:lnTo>
                    <a:lnTo>
                      <a:pt x="2100" y="993"/>
                    </a:lnTo>
                    <a:lnTo>
                      <a:pt x="2100" y="993"/>
                    </a:lnTo>
                    <a:lnTo>
                      <a:pt x="2092" y="993"/>
                    </a:lnTo>
                    <a:lnTo>
                      <a:pt x="2085" y="993"/>
                    </a:lnTo>
                    <a:lnTo>
                      <a:pt x="2078" y="995"/>
                    </a:lnTo>
                    <a:lnTo>
                      <a:pt x="2072" y="998"/>
                    </a:lnTo>
                    <a:lnTo>
                      <a:pt x="2063" y="1004"/>
                    </a:lnTo>
                    <a:lnTo>
                      <a:pt x="2053" y="1009"/>
                    </a:lnTo>
                    <a:lnTo>
                      <a:pt x="2053" y="1009"/>
                    </a:lnTo>
                    <a:close/>
                    <a:moveTo>
                      <a:pt x="1597" y="1045"/>
                    </a:moveTo>
                    <a:lnTo>
                      <a:pt x="1597" y="1045"/>
                    </a:lnTo>
                    <a:lnTo>
                      <a:pt x="1574" y="1038"/>
                    </a:lnTo>
                    <a:lnTo>
                      <a:pt x="1550" y="1031"/>
                    </a:lnTo>
                    <a:lnTo>
                      <a:pt x="1500" y="1019"/>
                    </a:lnTo>
                    <a:lnTo>
                      <a:pt x="1449" y="1009"/>
                    </a:lnTo>
                    <a:lnTo>
                      <a:pt x="1400" y="1002"/>
                    </a:lnTo>
                    <a:lnTo>
                      <a:pt x="1400" y="1002"/>
                    </a:lnTo>
                    <a:lnTo>
                      <a:pt x="1400" y="1002"/>
                    </a:lnTo>
                    <a:lnTo>
                      <a:pt x="1399" y="1002"/>
                    </a:lnTo>
                    <a:lnTo>
                      <a:pt x="1397" y="1005"/>
                    </a:lnTo>
                    <a:lnTo>
                      <a:pt x="1394" y="1008"/>
                    </a:lnTo>
                    <a:lnTo>
                      <a:pt x="1392" y="1009"/>
                    </a:lnTo>
                    <a:lnTo>
                      <a:pt x="1392" y="1009"/>
                    </a:lnTo>
                    <a:lnTo>
                      <a:pt x="1393" y="1035"/>
                    </a:lnTo>
                    <a:lnTo>
                      <a:pt x="1393" y="1035"/>
                    </a:lnTo>
                    <a:lnTo>
                      <a:pt x="1411" y="1036"/>
                    </a:lnTo>
                    <a:lnTo>
                      <a:pt x="1428" y="1039"/>
                    </a:lnTo>
                    <a:lnTo>
                      <a:pt x="1460" y="1046"/>
                    </a:lnTo>
                    <a:lnTo>
                      <a:pt x="1493" y="1054"/>
                    </a:lnTo>
                    <a:lnTo>
                      <a:pt x="1525" y="1060"/>
                    </a:lnTo>
                    <a:lnTo>
                      <a:pt x="1525" y="1060"/>
                    </a:lnTo>
                    <a:lnTo>
                      <a:pt x="1553" y="1067"/>
                    </a:lnTo>
                    <a:lnTo>
                      <a:pt x="1580" y="1074"/>
                    </a:lnTo>
                    <a:lnTo>
                      <a:pt x="1606" y="1081"/>
                    </a:lnTo>
                    <a:lnTo>
                      <a:pt x="1633" y="1088"/>
                    </a:lnTo>
                    <a:lnTo>
                      <a:pt x="1633" y="1088"/>
                    </a:lnTo>
                    <a:lnTo>
                      <a:pt x="1650" y="1091"/>
                    </a:lnTo>
                    <a:lnTo>
                      <a:pt x="1668" y="1092"/>
                    </a:lnTo>
                    <a:lnTo>
                      <a:pt x="1702" y="1094"/>
                    </a:lnTo>
                    <a:lnTo>
                      <a:pt x="1702" y="1094"/>
                    </a:lnTo>
                    <a:lnTo>
                      <a:pt x="1688" y="1088"/>
                    </a:lnTo>
                    <a:lnTo>
                      <a:pt x="1674" y="1082"/>
                    </a:lnTo>
                    <a:lnTo>
                      <a:pt x="1647" y="1070"/>
                    </a:lnTo>
                    <a:lnTo>
                      <a:pt x="1622" y="1056"/>
                    </a:lnTo>
                    <a:lnTo>
                      <a:pt x="1609" y="1050"/>
                    </a:lnTo>
                    <a:lnTo>
                      <a:pt x="1597" y="1045"/>
                    </a:lnTo>
                    <a:lnTo>
                      <a:pt x="1597" y="1045"/>
                    </a:lnTo>
                    <a:close/>
                    <a:moveTo>
                      <a:pt x="2103" y="1129"/>
                    </a:moveTo>
                    <a:lnTo>
                      <a:pt x="2103" y="1129"/>
                    </a:lnTo>
                    <a:lnTo>
                      <a:pt x="2108" y="1132"/>
                    </a:lnTo>
                    <a:lnTo>
                      <a:pt x="2110" y="1134"/>
                    </a:lnTo>
                    <a:lnTo>
                      <a:pt x="2110" y="1139"/>
                    </a:lnTo>
                    <a:lnTo>
                      <a:pt x="2110" y="1143"/>
                    </a:lnTo>
                    <a:lnTo>
                      <a:pt x="2110" y="1143"/>
                    </a:lnTo>
                    <a:lnTo>
                      <a:pt x="2110" y="1147"/>
                    </a:lnTo>
                    <a:lnTo>
                      <a:pt x="2109" y="1151"/>
                    </a:lnTo>
                    <a:lnTo>
                      <a:pt x="2102" y="1160"/>
                    </a:lnTo>
                    <a:lnTo>
                      <a:pt x="2093" y="1170"/>
                    </a:lnTo>
                    <a:lnTo>
                      <a:pt x="2082" y="1179"/>
                    </a:lnTo>
                    <a:lnTo>
                      <a:pt x="2063" y="1198"/>
                    </a:lnTo>
                    <a:lnTo>
                      <a:pt x="2053" y="1207"/>
                    </a:lnTo>
                    <a:lnTo>
                      <a:pt x="2047" y="1216"/>
                    </a:lnTo>
                    <a:lnTo>
                      <a:pt x="2047" y="1216"/>
                    </a:lnTo>
                    <a:lnTo>
                      <a:pt x="2054" y="1220"/>
                    </a:lnTo>
                    <a:lnTo>
                      <a:pt x="2060" y="1221"/>
                    </a:lnTo>
                    <a:lnTo>
                      <a:pt x="2065" y="1221"/>
                    </a:lnTo>
                    <a:lnTo>
                      <a:pt x="2071" y="1220"/>
                    </a:lnTo>
                    <a:lnTo>
                      <a:pt x="2082" y="1214"/>
                    </a:lnTo>
                    <a:lnTo>
                      <a:pt x="2089" y="1212"/>
                    </a:lnTo>
                    <a:lnTo>
                      <a:pt x="2096" y="1209"/>
                    </a:lnTo>
                    <a:lnTo>
                      <a:pt x="2096" y="1209"/>
                    </a:lnTo>
                    <a:lnTo>
                      <a:pt x="2103" y="1202"/>
                    </a:lnTo>
                    <a:lnTo>
                      <a:pt x="2109" y="1193"/>
                    </a:lnTo>
                    <a:lnTo>
                      <a:pt x="2115" y="1186"/>
                    </a:lnTo>
                    <a:lnTo>
                      <a:pt x="2117" y="1182"/>
                    </a:lnTo>
                    <a:lnTo>
                      <a:pt x="2122" y="1179"/>
                    </a:lnTo>
                    <a:lnTo>
                      <a:pt x="2122" y="1179"/>
                    </a:lnTo>
                    <a:lnTo>
                      <a:pt x="2129" y="1164"/>
                    </a:lnTo>
                    <a:lnTo>
                      <a:pt x="2130" y="1160"/>
                    </a:lnTo>
                    <a:lnTo>
                      <a:pt x="2133" y="1157"/>
                    </a:lnTo>
                    <a:lnTo>
                      <a:pt x="2137" y="1156"/>
                    </a:lnTo>
                    <a:lnTo>
                      <a:pt x="2140" y="1157"/>
                    </a:lnTo>
                    <a:lnTo>
                      <a:pt x="2140" y="1157"/>
                    </a:lnTo>
                    <a:lnTo>
                      <a:pt x="2130" y="1181"/>
                    </a:lnTo>
                    <a:lnTo>
                      <a:pt x="2123" y="1192"/>
                    </a:lnTo>
                    <a:lnTo>
                      <a:pt x="2117" y="1203"/>
                    </a:lnTo>
                    <a:lnTo>
                      <a:pt x="2109" y="1212"/>
                    </a:lnTo>
                    <a:lnTo>
                      <a:pt x="2100" y="1220"/>
                    </a:lnTo>
                    <a:lnTo>
                      <a:pt x="2091" y="1227"/>
                    </a:lnTo>
                    <a:lnTo>
                      <a:pt x="2079" y="1234"/>
                    </a:lnTo>
                    <a:lnTo>
                      <a:pt x="2079" y="1234"/>
                    </a:lnTo>
                    <a:lnTo>
                      <a:pt x="2072" y="1236"/>
                    </a:lnTo>
                    <a:lnTo>
                      <a:pt x="2064" y="1237"/>
                    </a:lnTo>
                    <a:lnTo>
                      <a:pt x="2060" y="1240"/>
                    </a:lnTo>
                    <a:lnTo>
                      <a:pt x="2057" y="1241"/>
                    </a:lnTo>
                    <a:lnTo>
                      <a:pt x="2056" y="1245"/>
                    </a:lnTo>
                    <a:lnTo>
                      <a:pt x="2054" y="1251"/>
                    </a:lnTo>
                    <a:lnTo>
                      <a:pt x="2054" y="1251"/>
                    </a:lnTo>
                    <a:lnTo>
                      <a:pt x="2064" y="1254"/>
                    </a:lnTo>
                    <a:lnTo>
                      <a:pt x="2077" y="1254"/>
                    </a:lnTo>
                    <a:lnTo>
                      <a:pt x="2088" y="1251"/>
                    </a:lnTo>
                    <a:lnTo>
                      <a:pt x="2096" y="1248"/>
                    </a:lnTo>
                    <a:lnTo>
                      <a:pt x="2096" y="1248"/>
                    </a:lnTo>
                    <a:lnTo>
                      <a:pt x="2103" y="1243"/>
                    </a:lnTo>
                    <a:lnTo>
                      <a:pt x="2109" y="1237"/>
                    </a:lnTo>
                    <a:lnTo>
                      <a:pt x="2117" y="1224"/>
                    </a:lnTo>
                    <a:lnTo>
                      <a:pt x="2122" y="1219"/>
                    </a:lnTo>
                    <a:lnTo>
                      <a:pt x="2127" y="1213"/>
                    </a:lnTo>
                    <a:lnTo>
                      <a:pt x="2131" y="1207"/>
                    </a:lnTo>
                    <a:lnTo>
                      <a:pt x="2138" y="1205"/>
                    </a:lnTo>
                    <a:lnTo>
                      <a:pt x="2138" y="1205"/>
                    </a:lnTo>
                    <a:lnTo>
                      <a:pt x="2127" y="1227"/>
                    </a:lnTo>
                    <a:lnTo>
                      <a:pt x="2120" y="1238"/>
                    </a:lnTo>
                    <a:lnTo>
                      <a:pt x="2113" y="1247"/>
                    </a:lnTo>
                    <a:lnTo>
                      <a:pt x="2103" y="1255"/>
                    </a:lnTo>
                    <a:lnTo>
                      <a:pt x="2092" y="1261"/>
                    </a:lnTo>
                    <a:lnTo>
                      <a:pt x="2079" y="1265"/>
                    </a:lnTo>
                    <a:lnTo>
                      <a:pt x="2064" y="1266"/>
                    </a:lnTo>
                    <a:lnTo>
                      <a:pt x="2064" y="1266"/>
                    </a:lnTo>
                    <a:lnTo>
                      <a:pt x="2064" y="1271"/>
                    </a:lnTo>
                    <a:lnTo>
                      <a:pt x="2063" y="1273"/>
                    </a:lnTo>
                    <a:lnTo>
                      <a:pt x="2061" y="1276"/>
                    </a:lnTo>
                    <a:lnTo>
                      <a:pt x="2061" y="1279"/>
                    </a:lnTo>
                    <a:lnTo>
                      <a:pt x="2061" y="1279"/>
                    </a:lnTo>
                    <a:lnTo>
                      <a:pt x="2063" y="1280"/>
                    </a:lnTo>
                    <a:lnTo>
                      <a:pt x="2064" y="1283"/>
                    </a:lnTo>
                    <a:lnTo>
                      <a:pt x="2064" y="1283"/>
                    </a:lnTo>
                    <a:lnTo>
                      <a:pt x="2070" y="1285"/>
                    </a:lnTo>
                    <a:lnTo>
                      <a:pt x="2075" y="1286"/>
                    </a:lnTo>
                    <a:lnTo>
                      <a:pt x="2081" y="1286"/>
                    </a:lnTo>
                    <a:lnTo>
                      <a:pt x="2086" y="1285"/>
                    </a:lnTo>
                    <a:lnTo>
                      <a:pt x="2098" y="1282"/>
                    </a:lnTo>
                    <a:lnTo>
                      <a:pt x="2109" y="1275"/>
                    </a:lnTo>
                    <a:lnTo>
                      <a:pt x="2119" y="1266"/>
                    </a:lnTo>
                    <a:lnTo>
                      <a:pt x="2127" y="1257"/>
                    </a:lnTo>
                    <a:lnTo>
                      <a:pt x="2134" y="1247"/>
                    </a:lnTo>
                    <a:lnTo>
                      <a:pt x="2138" y="1236"/>
                    </a:lnTo>
                    <a:lnTo>
                      <a:pt x="2138" y="1236"/>
                    </a:lnTo>
                    <a:lnTo>
                      <a:pt x="2143" y="1233"/>
                    </a:lnTo>
                    <a:lnTo>
                      <a:pt x="2145" y="1230"/>
                    </a:lnTo>
                    <a:lnTo>
                      <a:pt x="2148" y="1227"/>
                    </a:lnTo>
                    <a:lnTo>
                      <a:pt x="2152" y="1227"/>
                    </a:lnTo>
                    <a:lnTo>
                      <a:pt x="2152" y="1227"/>
                    </a:lnTo>
                    <a:lnTo>
                      <a:pt x="2148" y="1241"/>
                    </a:lnTo>
                    <a:lnTo>
                      <a:pt x="2141" y="1254"/>
                    </a:lnTo>
                    <a:lnTo>
                      <a:pt x="2134" y="1265"/>
                    </a:lnTo>
                    <a:lnTo>
                      <a:pt x="2126" y="1275"/>
                    </a:lnTo>
                    <a:lnTo>
                      <a:pt x="2116" y="1283"/>
                    </a:lnTo>
                    <a:lnTo>
                      <a:pt x="2105" y="1292"/>
                    </a:lnTo>
                    <a:lnTo>
                      <a:pt x="2092" y="1297"/>
                    </a:lnTo>
                    <a:lnTo>
                      <a:pt x="2078" y="1302"/>
                    </a:lnTo>
                    <a:lnTo>
                      <a:pt x="2078" y="1302"/>
                    </a:lnTo>
                    <a:lnTo>
                      <a:pt x="2078" y="1306"/>
                    </a:lnTo>
                    <a:lnTo>
                      <a:pt x="2078" y="1309"/>
                    </a:lnTo>
                    <a:lnTo>
                      <a:pt x="2075" y="1314"/>
                    </a:lnTo>
                    <a:lnTo>
                      <a:pt x="2075" y="1314"/>
                    </a:lnTo>
                    <a:lnTo>
                      <a:pt x="2081" y="1314"/>
                    </a:lnTo>
                    <a:lnTo>
                      <a:pt x="2085" y="1316"/>
                    </a:lnTo>
                    <a:lnTo>
                      <a:pt x="2095" y="1321"/>
                    </a:lnTo>
                    <a:lnTo>
                      <a:pt x="2095" y="1321"/>
                    </a:lnTo>
                    <a:lnTo>
                      <a:pt x="2110" y="1313"/>
                    </a:lnTo>
                    <a:lnTo>
                      <a:pt x="2124" y="1303"/>
                    </a:lnTo>
                    <a:lnTo>
                      <a:pt x="2136" y="1292"/>
                    </a:lnTo>
                    <a:lnTo>
                      <a:pt x="2147" y="1279"/>
                    </a:lnTo>
                    <a:lnTo>
                      <a:pt x="2155" y="1265"/>
                    </a:lnTo>
                    <a:lnTo>
                      <a:pt x="2162" y="1250"/>
                    </a:lnTo>
                    <a:lnTo>
                      <a:pt x="2166" y="1233"/>
                    </a:lnTo>
                    <a:lnTo>
                      <a:pt x="2168" y="1216"/>
                    </a:lnTo>
                    <a:lnTo>
                      <a:pt x="2168" y="1216"/>
                    </a:lnTo>
                    <a:lnTo>
                      <a:pt x="2168" y="1200"/>
                    </a:lnTo>
                    <a:lnTo>
                      <a:pt x="2165" y="1185"/>
                    </a:lnTo>
                    <a:lnTo>
                      <a:pt x="2159" y="1171"/>
                    </a:lnTo>
                    <a:lnTo>
                      <a:pt x="2154" y="1157"/>
                    </a:lnTo>
                    <a:lnTo>
                      <a:pt x="2143" y="1127"/>
                    </a:lnTo>
                    <a:lnTo>
                      <a:pt x="2138" y="1113"/>
                    </a:lnTo>
                    <a:lnTo>
                      <a:pt x="2136" y="1097"/>
                    </a:lnTo>
                    <a:lnTo>
                      <a:pt x="2136" y="1097"/>
                    </a:lnTo>
                    <a:lnTo>
                      <a:pt x="2137" y="1084"/>
                    </a:lnTo>
                    <a:lnTo>
                      <a:pt x="2138" y="1068"/>
                    </a:lnTo>
                    <a:lnTo>
                      <a:pt x="2137" y="1053"/>
                    </a:lnTo>
                    <a:lnTo>
                      <a:pt x="2133" y="1038"/>
                    </a:lnTo>
                    <a:lnTo>
                      <a:pt x="2133" y="1038"/>
                    </a:lnTo>
                    <a:lnTo>
                      <a:pt x="2126" y="1039"/>
                    </a:lnTo>
                    <a:lnTo>
                      <a:pt x="2120" y="1040"/>
                    </a:lnTo>
                    <a:lnTo>
                      <a:pt x="2116" y="1045"/>
                    </a:lnTo>
                    <a:lnTo>
                      <a:pt x="2112" y="1049"/>
                    </a:lnTo>
                    <a:lnTo>
                      <a:pt x="2109" y="1053"/>
                    </a:lnTo>
                    <a:lnTo>
                      <a:pt x="2108" y="1059"/>
                    </a:lnTo>
                    <a:lnTo>
                      <a:pt x="2105" y="1073"/>
                    </a:lnTo>
                    <a:lnTo>
                      <a:pt x="2105" y="1087"/>
                    </a:lnTo>
                    <a:lnTo>
                      <a:pt x="2105" y="1102"/>
                    </a:lnTo>
                    <a:lnTo>
                      <a:pt x="2105" y="1116"/>
                    </a:lnTo>
                    <a:lnTo>
                      <a:pt x="2103" y="1129"/>
                    </a:lnTo>
                    <a:lnTo>
                      <a:pt x="2103" y="1129"/>
                    </a:lnTo>
                    <a:close/>
                    <a:moveTo>
                      <a:pt x="1634" y="1102"/>
                    </a:moveTo>
                    <a:lnTo>
                      <a:pt x="1634" y="1102"/>
                    </a:lnTo>
                    <a:lnTo>
                      <a:pt x="1618" y="1098"/>
                    </a:lnTo>
                    <a:lnTo>
                      <a:pt x="1601" y="1092"/>
                    </a:lnTo>
                    <a:lnTo>
                      <a:pt x="1584" y="1085"/>
                    </a:lnTo>
                    <a:lnTo>
                      <a:pt x="1564" y="1080"/>
                    </a:lnTo>
                    <a:lnTo>
                      <a:pt x="1564" y="1080"/>
                    </a:lnTo>
                    <a:lnTo>
                      <a:pt x="1553" y="1077"/>
                    </a:lnTo>
                    <a:lnTo>
                      <a:pt x="1542" y="1075"/>
                    </a:lnTo>
                    <a:lnTo>
                      <a:pt x="1521" y="1073"/>
                    </a:lnTo>
                    <a:lnTo>
                      <a:pt x="1521" y="1073"/>
                    </a:lnTo>
                    <a:lnTo>
                      <a:pt x="1508" y="1070"/>
                    </a:lnTo>
                    <a:lnTo>
                      <a:pt x="1495" y="1066"/>
                    </a:lnTo>
                    <a:lnTo>
                      <a:pt x="1495" y="1066"/>
                    </a:lnTo>
                    <a:lnTo>
                      <a:pt x="1462" y="1059"/>
                    </a:lnTo>
                    <a:lnTo>
                      <a:pt x="1429" y="1054"/>
                    </a:lnTo>
                    <a:lnTo>
                      <a:pt x="1399" y="1049"/>
                    </a:lnTo>
                    <a:lnTo>
                      <a:pt x="1383" y="1046"/>
                    </a:lnTo>
                    <a:lnTo>
                      <a:pt x="1369" y="1042"/>
                    </a:lnTo>
                    <a:lnTo>
                      <a:pt x="1369" y="1042"/>
                    </a:lnTo>
                    <a:lnTo>
                      <a:pt x="1366" y="1042"/>
                    </a:lnTo>
                    <a:lnTo>
                      <a:pt x="1363" y="1043"/>
                    </a:lnTo>
                    <a:lnTo>
                      <a:pt x="1356" y="1046"/>
                    </a:lnTo>
                    <a:lnTo>
                      <a:pt x="1356" y="1046"/>
                    </a:lnTo>
                    <a:lnTo>
                      <a:pt x="1362" y="1066"/>
                    </a:lnTo>
                    <a:lnTo>
                      <a:pt x="1366" y="1087"/>
                    </a:lnTo>
                    <a:lnTo>
                      <a:pt x="1375" y="1126"/>
                    </a:lnTo>
                    <a:lnTo>
                      <a:pt x="1382" y="1168"/>
                    </a:lnTo>
                    <a:lnTo>
                      <a:pt x="1386" y="1189"/>
                    </a:lnTo>
                    <a:lnTo>
                      <a:pt x="1392" y="1210"/>
                    </a:lnTo>
                    <a:lnTo>
                      <a:pt x="1392" y="1210"/>
                    </a:lnTo>
                    <a:lnTo>
                      <a:pt x="1399" y="1202"/>
                    </a:lnTo>
                    <a:lnTo>
                      <a:pt x="1407" y="1193"/>
                    </a:lnTo>
                    <a:lnTo>
                      <a:pt x="1411" y="1191"/>
                    </a:lnTo>
                    <a:lnTo>
                      <a:pt x="1417" y="1188"/>
                    </a:lnTo>
                    <a:lnTo>
                      <a:pt x="1424" y="1186"/>
                    </a:lnTo>
                    <a:lnTo>
                      <a:pt x="1432" y="1186"/>
                    </a:lnTo>
                    <a:lnTo>
                      <a:pt x="1432" y="1186"/>
                    </a:lnTo>
                    <a:lnTo>
                      <a:pt x="1439" y="1195"/>
                    </a:lnTo>
                    <a:lnTo>
                      <a:pt x="1446" y="1202"/>
                    </a:lnTo>
                    <a:lnTo>
                      <a:pt x="1452" y="1210"/>
                    </a:lnTo>
                    <a:lnTo>
                      <a:pt x="1455" y="1220"/>
                    </a:lnTo>
                    <a:lnTo>
                      <a:pt x="1458" y="1230"/>
                    </a:lnTo>
                    <a:lnTo>
                      <a:pt x="1458" y="1240"/>
                    </a:lnTo>
                    <a:lnTo>
                      <a:pt x="1458" y="1250"/>
                    </a:lnTo>
                    <a:lnTo>
                      <a:pt x="1455" y="1259"/>
                    </a:lnTo>
                    <a:lnTo>
                      <a:pt x="1455" y="1259"/>
                    </a:lnTo>
                    <a:lnTo>
                      <a:pt x="1452" y="1268"/>
                    </a:lnTo>
                    <a:lnTo>
                      <a:pt x="1448" y="1275"/>
                    </a:lnTo>
                    <a:lnTo>
                      <a:pt x="1446" y="1283"/>
                    </a:lnTo>
                    <a:lnTo>
                      <a:pt x="1448" y="1286"/>
                    </a:lnTo>
                    <a:lnTo>
                      <a:pt x="1449" y="1290"/>
                    </a:lnTo>
                    <a:lnTo>
                      <a:pt x="1449" y="1290"/>
                    </a:lnTo>
                    <a:lnTo>
                      <a:pt x="1467" y="1287"/>
                    </a:lnTo>
                    <a:lnTo>
                      <a:pt x="1486" y="1286"/>
                    </a:lnTo>
                    <a:lnTo>
                      <a:pt x="1502" y="1283"/>
                    </a:lnTo>
                    <a:lnTo>
                      <a:pt x="1509" y="1282"/>
                    </a:lnTo>
                    <a:lnTo>
                      <a:pt x="1518" y="1279"/>
                    </a:lnTo>
                    <a:lnTo>
                      <a:pt x="1518" y="1279"/>
                    </a:lnTo>
                    <a:lnTo>
                      <a:pt x="1525" y="1275"/>
                    </a:lnTo>
                    <a:lnTo>
                      <a:pt x="1532" y="1271"/>
                    </a:lnTo>
                    <a:lnTo>
                      <a:pt x="1546" y="1261"/>
                    </a:lnTo>
                    <a:lnTo>
                      <a:pt x="1554" y="1258"/>
                    </a:lnTo>
                    <a:lnTo>
                      <a:pt x="1561" y="1257"/>
                    </a:lnTo>
                    <a:lnTo>
                      <a:pt x="1571" y="1257"/>
                    </a:lnTo>
                    <a:lnTo>
                      <a:pt x="1581" y="1259"/>
                    </a:lnTo>
                    <a:lnTo>
                      <a:pt x="1581" y="1259"/>
                    </a:lnTo>
                    <a:lnTo>
                      <a:pt x="1582" y="1269"/>
                    </a:lnTo>
                    <a:lnTo>
                      <a:pt x="1584" y="1276"/>
                    </a:lnTo>
                    <a:lnTo>
                      <a:pt x="1582" y="1283"/>
                    </a:lnTo>
                    <a:lnTo>
                      <a:pt x="1581" y="1289"/>
                    </a:lnTo>
                    <a:lnTo>
                      <a:pt x="1578" y="1295"/>
                    </a:lnTo>
                    <a:lnTo>
                      <a:pt x="1574" y="1300"/>
                    </a:lnTo>
                    <a:lnTo>
                      <a:pt x="1564" y="1309"/>
                    </a:lnTo>
                    <a:lnTo>
                      <a:pt x="1553" y="1317"/>
                    </a:lnTo>
                    <a:lnTo>
                      <a:pt x="1542" y="1324"/>
                    </a:lnTo>
                    <a:lnTo>
                      <a:pt x="1531" y="1331"/>
                    </a:lnTo>
                    <a:lnTo>
                      <a:pt x="1521" y="1338"/>
                    </a:lnTo>
                    <a:lnTo>
                      <a:pt x="1521" y="1338"/>
                    </a:lnTo>
                    <a:lnTo>
                      <a:pt x="1543" y="1332"/>
                    </a:lnTo>
                    <a:lnTo>
                      <a:pt x="1566" y="1330"/>
                    </a:lnTo>
                    <a:lnTo>
                      <a:pt x="1612" y="1325"/>
                    </a:lnTo>
                    <a:lnTo>
                      <a:pt x="1612" y="1325"/>
                    </a:lnTo>
                    <a:lnTo>
                      <a:pt x="1616" y="1330"/>
                    </a:lnTo>
                    <a:lnTo>
                      <a:pt x="1616" y="1334"/>
                    </a:lnTo>
                    <a:lnTo>
                      <a:pt x="1616" y="1338"/>
                    </a:lnTo>
                    <a:lnTo>
                      <a:pt x="1615" y="1344"/>
                    </a:lnTo>
                    <a:lnTo>
                      <a:pt x="1611" y="1352"/>
                    </a:lnTo>
                    <a:lnTo>
                      <a:pt x="1609" y="1356"/>
                    </a:lnTo>
                    <a:lnTo>
                      <a:pt x="1609" y="1359"/>
                    </a:lnTo>
                    <a:lnTo>
                      <a:pt x="1609" y="1359"/>
                    </a:lnTo>
                    <a:lnTo>
                      <a:pt x="1609" y="1365"/>
                    </a:lnTo>
                    <a:lnTo>
                      <a:pt x="1612" y="1368"/>
                    </a:lnTo>
                    <a:lnTo>
                      <a:pt x="1612" y="1373"/>
                    </a:lnTo>
                    <a:lnTo>
                      <a:pt x="1611" y="1380"/>
                    </a:lnTo>
                    <a:lnTo>
                      <a:pt x="1611" y="1380"/>
                    </a:lnTo>
                    <a:lnTo>
                      <a:pt x="1584" y="1400"/>
                    </a:lnTo>
                    <a:lnTo>
                      <a:pt x="1553" y="1419"/>
                    </a:lnTo>
                    <a:lnTo>
                      <a:pt x="1553" y="1419"/>
                    </a:lnTo>
                    <a:lnTo>
                      <a:pt x="1557" y="1422"/>
                    </a:lnTo>
                    <a:lnTo>
                      <a:pt x="1561" y="1426"/>
                    </a:lnTo>
                    <a:lnTo>
                      <a:pt x="1564" y="1432"/>
                    </a:lnTo>
                    <a:lnTo>
                      <a:pt x="1566" y="1439"/>
                    </a:lnTo>
                    <a:lnTo>
                      <a:pt x="1566" y="1446"/>
                    </a:lnTo>
                    <a:lnTo>
                      <a:pt x="1563" y="1452"/>
                    </a:lnTo>
                    <a:lnTo>
                      <a:pt x="1559" y="1456"/>
                    </a:lnTo>
                    <a:lnTo>
                      <a:pt x="1550" y="1457"/>
                    </a:lnTo>
                    <a:lnTo>
                      <a:pt x="1550" y="1457"/>
                    </a:lnTo>
                    <a:lnTo>
                      <a:pt x="1538" y="1457"/>
                    </a:lnTo>
                    <a:lnTo>
                      <a:pt x="1522" y="1456"/>
                    </a:lnTo>
                    <a:lnTo>
                      <a:pt x="1490" y="1452"/>
                    </a:lnTo>
                    <a:lnTo>
                      <a:pt x="1459" y="1446"/>
                    </a:lnTo>
                    <a:lnTo>
                      <a:pt x="1435" y="1442"/>
                    </a:lnTo>
                    <a:lnTo>
                      <a:pt x="1435" y="1442"/>
                    </a:lnTo>
                    <a:lnTo>
                      <a:pt x="1439" y="1464"/>
                    </a:lnTo>
                    <a:lnTo>
                      <a:pt x="1445" y="1487"/>
                    </a:lnTo>
                    <a:lnTo>
                      <a:pt x="1453" y="1507"/>
                    </a:lnTo>
                    <a:lnTo>
                      <a:pt x="1462" y="1525"/>
                    </a:lnTo>
                    <a:lnTo>
                      <a:pt x="1462" y="1525"/>
                    </a:lnTo>
                    <a:lnTo>
                      <a:pt x="1495" y="1528"/>
                    </a:lnTo>
                    <a:lnTo>
                      <a:pt x="1532" y="1530"/>
                    </a:lnTo>
                    <a:lnTo>
                      <a:pt x="1568" y="1532"/>
                    </a:lnTo>
                    <a:lnTo>
                      <a:pt x="1605" y="1532"/>
                    </a:lnTo>
                    <a:lnTo>
                      <a:pt x="1641" y="1532"/>
                    </a:lnTo>
                    <a:lnTo>
                      <a:pt x="1677" y="1530"/>
                    </a:lnTo>
                    <a:lnTo>
                      <a:pt x="1709" y="1526"/>
                    </a:lnTo>
                    <a:lnTo>
                      <a:pt x="1738" y="1522"/>
                    </a:lnTo>
                    <a:lnTo>
                      <a:pt x="1738" y="1522"/>
                    </a:lnTo>
                    <a:lnTo>
                      <a:pt x="1736" y="1497"/>
                    </a:lnTo>
                    <a:lnTo>
                      <a:pt x="1733" y="1473"/>
                    </a:lnTo>
                    <a:lnTo>
                      <a:pt x="1733" y="1422"/>
                    </a:lnTo>
                    <a:lnTo>
                      <a:pt x="1734" y="1373"/>
                    </a:lnTo>
                    <a:lnTo>
                      <a:pt x="1733" y="1348"/>
                    </a:lnTo>
                    <a:lnTo>
                      <a:pt x="1731" y="1323"/>
                    </a:lnTo>
                    <a:lnTo>
                      <a:pt x="1731" y="1323"/>
                    </a:lnTo>
                    <a:lnTo>
                      <a:pt x="1727" y="1296"/>
                    </a:lnTo>
                    <a:lnTo>
                      <a:pt x="1723" y="1269"/>
                    </a:lnTo>
                    <a:lnTo>
                      <a:pt x="1717" y="1243"/>
                    </a:lnTo>
                    <a:lnTo>
                      <a:pt x="1713" y="1214"/>
                    </a:lnTo>
                    <a:lnTo>
                      <a:pt x="1713" y="1214"/>
                    </a:lnTo>
                    <a:lnTo>
                      <a:pt x="1712" y="1184"/>
                    </a:lnTo>
                    <a:lnTo>
                      <a:pt x="1709" y="1171"/>
                    </a:lnTo>
                    <a:lnTo>
                      <a:pt x="1705" y="1157"/>
                    </a:lnTo>
                    <a:lnTo>
                      <a:pt x="1705" y="1157"/>
                    </a:lnTo>
                    <a:lnTo>
                      <a:pt x="1706" y="1151"/>
                    </a:lnTo>
                    <a:lnTo>
                      <a:pt x="1706" y="1146"/>
                    </a:lnTo>
                    <a:lnTo>
                      <a:pt x="1703" y="1134"/>
                    </a:lnTo>
                    <a:lnTo>
                      <a:pt x="1699" y="1123"/>
                    </a:lnTo>
                    <a:lnTo>
                      <a:pt x="1696" y="1113"/>
                    </a:lnTo>
                    <a:lnTo>
                      <a:pt x="1696" y="1113"/>
                    </a:lnTo>
                    <a:lnTo>
                      <a:pt x="1689" y="1111"/>
                    </a:lnTo>
                    <a:lnTo>
                      <a:pt x="1682" y="1108"/>
                    </a:lnTo>
                    <a:lnTo>
                      <a:pt x="1667" y="1105"/>
                    </a:lnTo>
                    <a:lnTo>
                      <a:pt x="1651" y="1105"/>
                    </a:lnTo>
                    <a:lnTo>
                      <a:pt x="1634" y="1102"/>
                    </a:lnTo>
                    <a:lnTo>
                      <a:pt x="1634" y="1102"/>
                    </a:lnTo>
                    <a:close/>
                    <a:moveTo>
                      <a:pt x="1716" y="1120"/>
                    </a:moveTo>
                    <a:lnTo>
                      <a:pt x="1716" y="1120"/>
                    </a:lnTo>
                    <a:lnTo>
                      <a:pt x="1720" y="1139"/>
                    </a:lnTo>
                    <a:lnTo>
                      <a:pt x="1723" y="1157"/>
                    </a:lnTo>
                    <a:lnTo>
                      <a:pt x="1727" y="1196"/>
                    </a:lnTo>
                    <a:lnTo>
                      <a:pt x="1731" y="1236"/>
                    </a:lnTo>
                    <a:lnTo>
                      <a:pt x="1737" y="1276"/>
                    </a:lnTo>
                    <a:lnTo>
                      <a:pt x="1737" y="1276"/>
                    </a:lnTo>
                    <a:lnTo>
                      <a:pt x="1740" y="1290"/>
                    </a:lnTo>
                    <a:lnTo>
                      <a:pt x="1744" y="1304"/>
                    </a:lnTo>
                    <a:lnTo>
                      <a:pt x="1744" y="1304"/>
                    </a:lnTo>
                    <a:lnTo>
                      <a:pt x="1747" y="1332"/>
                    </a:lnTo>
                    <a:lnTo>
                      <a:pt x="1748" y="1360"/>
                    </a:lnTo>
                    <a:lnTo>
                      <a:pt x="1748" y="1419"/>
                    </a:lnTo>
                    <a:lnTo>
                      <a:pt x="1748" y="1448"/>
                    </a:lnTo>
                    <a:lnTo>
                      <a:pt x="1748" y="1476"/>
                    </a:lnTo>
                    <a:lnTo>
                      <a:pt x="1750" y="1502"/>
                    </a:lnTo>
                    <a:lnTo>
                      <a:pt x="1754" y="1528"/>
                    </a:lnTo>
                    <a:lnTo>
                      <a:pt x="1754" y="1528"/>
                    </a:lnTo>
                    <a:lnTo>
                      <a:pt x="1751" y="1530"/>
                    </a:lnTo>
                    <a:lnTo>
                      <a:pt x="1747" y="1532"/>
                    </a:lnTo>
                    <a:lnTo>
                      <a:pt x="1744" y="1533"/>
                    </a:lnTo>
                    <a:lnTo>
                      <a:pt x="1743" y="1535"/>
                    </a:lnTo>
                    <a:lnTo>
                      <a:pt x="1741" y="1536"/>
                    </a:lnTo>
                    <a:lnTo>
                      <a:pt x="1741" y="1536"/>
                    </a:lnTo>
                    <a:lnTo>
                      <a:pt x="1744" y="1542"/>
                    </a:lnTo>
                    <a:lnTo>
                      <a:pt x="1747" y="1546"/>
                    </a:lnTo>
                    <a:lnTo>
                      <a:pt x="1752" y="1553"/>
                    </a:lnTo>
                    <a:lnTo>
                      <a:pt x="1762" y="1558"/>
                    </a:lnTo>
                    <a:lnTo>
                      <a:pt x="1772" y="1561"/>
                    </a:lnTo>
                    <a:lnTo>
                      <a:pt x="1783" y="1561"/>
                    </a:lnTo>
                    <a:lnTo>
                      <a:pt x="1794" y="1558"/>
                    </a:lnTo>
                    <a:lnTo>
                      <a:pt x="1804" y="1556"/>
                    </a:lnTo>
                    <a:lnTo>
                      <a:pt x="1816" y="1549"/>
                    </a:lnTo>
                    <a:lnTo>
                      <a:pt x="1816" y="1549"/>
                    </a:lnTo>
                    <a:lnTo>
                      <a:pt x="1824" y="1435"/>
                    </a:lnTo>
                    <a:lnTo>
                      <a:pt x="1834" y="1321"/>
                    </a:lnTo>
                    <a:lnTo>
                      <a:pt x="1838" y="1265"/>
                    </a:lnTo>
                    <a:lnTo>
                      <a:pt x="1844" y="1209"/>
                    </a:lnTo>
                    <a:lnTo>
                      <a:pt x="1851" y="1154"/>
                    </a:lnTo>
                    <a:lnTo>
                      <a:pt x="1859" y="1101"/>
                    </a:lnTo>
                    <a:lnTo>
                      <a:pt x="1859" y="1101"/>
                    </a:lnTo>
                    <a:lnTo>
                      <a:pt x="1858" y="1099"/>
                    </a:lnTo>
                    <a:lnTo>
                      <a:pt x="1855" y="1099"/>
                    </a:lnTo>
                    <a:lnTo>
                      <a:pt x="1855" y="1099"/>
                    </a:lnTo>
                    <a:lnTo>
                      <a:pt x="1849" y="1105"/>
                    </a:lnTo>
                    <a:lnTo>
                      <a:pt x="1842" y="1111"/>
                    </a:lnTo>
                    <a:lnTo>
                      <a:pt x="1835" y="1115"/>
                    </a:lnTo>
                    <a:lnTo>
                      <a:pt x="1828" y="1118"/>
                    </a:lnTo>
                    <a:lnTo>
                      <a:pt x="1810" y="1123"/>
                    </a:lnTo>
                    <a:lnTo>
                      <a:pt x="1792" y="1126"/>
                    </a:lnTo>
                    <a:lnTo>
                      <a:pt x="1772" y="1126"/>
                    </a:lnTo>
                    <a:lnTo>
                      <a:pt x="1752" y="1125"/>
                    </a:lnTo>
                    <a:lnTo>
                      <a:pt x="1734" y="1123"/>
                    </a:lnTo>
                    <a:lnTo>
                      <a:pt x="1716" y="1120"/>
                    </a:lnTo>
                    <a:lnTo>
                      <a:pt x="1716" y="1120"/>
                    </a:lnTo>
                    <a:close/>
                    <a:moveTo>
                      <a:pt x="895" y="1279"/>
                    </a:moveTo>
                    <a:lnTo>
                      <a:pt x="895" y="1279"/>
                    </a:lnTo>
                    <a:lnTo>
                      <a:pt x="890" y="1280"/>
                    </a:lnTo>
                    <a:lnTo>
                      <a:pt x="885" y="1282"/>
                    </a:lnTo>
                    <a:lnTo>
                      <a:pt x="875" y="1280"/>
                    </a:lnTo>
                    <a:lnTo>
                      <a:pt x="867" y="1279"/>
                    </a:lnTo>
                    <a:lnTo>
                      <a:pt x="857" y="1278"/>
                    </a:lnTo>
                    <a:lnTo>
                      <a:pt x="857" y="1278"/>
                    </a:lnTo>
                    <a:lnTo>
                      <a:pt x="837" y="1278"/>
                    </a:lnTo>
                    <a:lnTo>
                      <a:pt x="816" y="1279"/>
                    </a:lnTo>
                    <a:lnTo>
                      <a:pt x="795" y="1282"/>
                    </a:lnTo>
                    <a:lnTo>
                      <a:pt x="774" y="1283"/>
                    </a:lnTo>
                    <a:lnTo>
                      <a:pt x="774" y="1283"/>
                    </a:lnTo>
                    <a:lnTo>
                      <a:pt x="698" y="1285"/>
                    </a:lnTo>
                    <a:lnTo>
                      <a:pt x="618" y="1283"/>
                    </a:lnTo>
                    <a:lnTo>
                      <a:pt x="618" y="1283"/>
                    </a:lnTo>
                    <a:lnTo>
                      <a:pt x="598" y="1283"/>
                    </a:lnTo>
                    <a:lnTo>
                      <a:pt x="598" y="1283"/>
                    </a:lnTo>
                    <a:lnTo>
                      <a:pt x="569" y="1285"/>
                    </a:lnTo>
                    <a:lnTo>
                      <a:pt x="541" y="1286"/>
                    </a:lnTo>
                    <a:lnTo>
                      <a:pt x="486" y="1287"/>
                    </a:lnTo>
                    <a:lnTo>
                      <a:pt x="434" y="1287"/>
                    </a:lnTo>
                    <a:lnTo>
                      <a:pt x="381" y="1290"/>
                    </a:lnTo>
                    <a:lnTo>
                      <a:pt x="381" y="1290"/>
                    </a:lnTo>
                    <a:lnTo>
                      <a:pt x="350" y="1292"/>
                    </a:lnTo>
                    <a:lnTo>
                      <a:pt x="336" y="1292"/>
                    </a:lnTo>
                    <a:lnTo>
                      <a:pt x="325" y="1292"/>
                    </a:lnTo>
                    <a:lnTo>
                      <a:pt x="325" y="1292"/>
                    </a:lnTo>
                    <a:lnTo>
                      <a:pt x="315" y="1289"/>
                    </a:lnTo>
                    <a:lnTo>
                      <a:pt x="308" y="1285"/>
                    </a:lnTo>
                    <a:lnTo>
                      <a:pt x="302" y="1279"/>
                    </a:lnTo>
                    <a:lnTo>
                      <a:pt x="298" y="1273"/>
                    </a:lnTo>
                    <a:lnTo>
                      <a:pt x="295" y="1268"/>
                    </a:lnTo>
                    <a:lnTo>
                      <a:pt x="294" y="1261"/>
                    </a:lnTo>
                    <a:lnTo>
                      <a:pt x="292" y="1245"/>
                    </a:lnTo>
                    <a:lnTo>
                      <a:pt x="292" y="1245"/>
                    </a:lnTo>
                    <a:lnTo>
                      <a:pt x="294" y="1229"/>
                    </a:lnTo>
                    <a:lnTo>
                      <a:pt x="297" y="1212"/>
                    </a:lnTo>
                    <a:lnTo>
                      <a:pt x="299" y="1205"/>
                    </a:lnTo>
                    <a:lnTo>
                      <a:pt x="304" y="1199"/>
                    </a:lnTo>
                    <a:lnTo>
                      <a:pt x="308" y="1193"/>
                    </a:lnTo>
                    <a:lnTo>
                      <a:pt x="312" y="1188"/>
                    </a:lnTo>
                    <a:lnTo>
                      <a:pt x="312" y="1188"/>
                    </a:lnTo>
                    <a:lnTo>
                      <a:pt x="335" y="1188"/>
                    </a:lnTo>
                    <a:lnTo>
                      <a:pt x="357" y="1186"/>
                    </a:lnTo>
                    <a:lnTo>
                      <a:pt x="377" y="1185"/>
                    </a:lnTo>
                    <a:lnTo>
                      <a:pt x="386" y="1186"/>
                    </a:lnTo>
                    <a:lnTo>
                      <a:pt x="395" y="1188"/>
                    </a:lnTo>
                    <a:lnTo>
                      <a:pt x="395" y="1188"/>
                    </a:lnTo>
                    <a:lnTo>
                      <a:pt x="406" y="1186"/>
                    </a:lnTo>
                    <a:lnTo>
                      <a:pt x="420" y="1186"/>
                    </a:lnTo>
                    <a:lnTo>
                      <a:pt x="447" y="1188"/>
                    </a:lnTo>
                    <a:lnTo>
                      <a:pt x="473" y="1189"/>
                    </a:lnTo>
                    <a:lnTo>
                      <a:pt x="499" y="1191"/>
                    </a:lnTo>
                    <a:lnTo>
                      <a:pt x="499" y="1191"/>
                    </a:lnTo>
                    <a:lnTo>
                      <a:pt x="520" y="1189"/>
                    </a:lnTo>
                    <a:lnTo>
                      <a:pt x="542" y="1188"/>
                    </a:lnTo>
                    <a:lnTo>
                      <a:pt x="586" y="1185"/>
                    </a:lnTo>
                    <a:lnTo>
                      <a:pt x="586" y="1185"/>
                    </a:lnTo>
                    <a:lnTo>
                      <a:pt x="608" y="1185"/>
                    </a:lnTo>
                    <a:lnTo>
                      <a:pt x="632" y="1186"/>
                    </a:lnTo>
                    <a:lnTo>
                      <a:pt x="657" y="1188"/>
                    </a:lnTo>
                    <a:lnTo>
                      <a:pt x="681" y="1186"/>
                    </a:lnTo>
                    <a:lnTo>
                      <a:pt x="681" y="1186"/>
                    </a:lnTo>
                    <a:lnTo>
                      <a:pt x="712" y="1185"/>
                    </a:lnTo>
                    <a:lnTo>
                      <a:pt x="742" y="1184"/>
                    </a:lnTo>
                    <a:lnTo>
                      <a:pt x="799" y="1185"/>
                    </a:lnTo>
                    <a:lnTo>
                      <a:pt x="857" y="1186"/>
                    </a:lnTo>
                    <a:lnTo>
                      <a:pt x="913" y="1188"/>
                    </a:lnTo>
                    <a:lnTo>
                      <a:pt x="913" y="1188"/>
                    </a:lnTo>
                    <a:lnTo>
                      <a:pt x="909" y="1182"/>
                    </a:lnTo>
                    <a:lnTo>
                      <a:pt x="903" y="1177"/>
                    </a:lnTo>
                    <a:lnTo>
                      <a:pt x="889" y="1167"/>
                    </a:lnTo>
                    <a:lnTo>
                      <a:pt x="889" y="1167"/>
                    </a:lnTo>
                    <a:lnTo>
                      <a:pt x="879" y="1160"/>
                    </a:lnTo>
                    <a:lnTo>
                      <a:pt x="869" y="1151"/>
                    </a:lnTo>
                    <a:lnTo>
                      <a:pt x="864" y="1148"/>
                    </a:lnTo>
                    <a:lnTo>
                      <a:pt x="858" y="1147"/>
                    </a:lnTo>
                    <a:lnTo>
                      <a:pt x="853" y="1146"/>
                    </a:lnTo>
                    <a:lnTo>
                      <a:pt x="845" y="1146"/>
                    </a:lnTo>
                    <a:lnTo>
                      <a:pt x="845" y="1146"/>
                    </a:lnTo>
                    <a:lnTo>
                      <a:pt x="840" y="1143"/>
                    </a:lnTo>
                    <a:lnTo>
                      <a:pt x="834" y="1140"/>
                    </a:lnTo>
                    <a:lnTo>
                      <a:pt x="820" y="1137"/>
                    </a:lnTo>
                    <a:lnTo>
                      <a:pt x="805" y="1136"/>
                    </a:lnTo>
                    <a:lnTo>
                      <a:pt x="789" y="1136"/>
                    </a:lnTo>
                    <a:lnTo>
                      <a:pt x="789" y="1136"/>
                    </a:lnTo>
                    <a:lnTo>
                      <a:pt x="770" y="1136"/>
                    </a:lnTo>
                    <a:lnTo>
                      <a:pt x="750" y="1137"/>
                    </a:lnTo>
                    <a:lnTo>
                      <a:pt x="711" y="1140"/>
                    </a:lnTo>
                    <a:lnTo>
                      <a:pt x="692" y="1141"/>
                    </a:lnTo>
                    <a:lnTo>
                      <a:pt x="673" y="1141"/>
                    </a:lnTo>
                    <a:lnTo>
                      <a:pt x="655" y="1140"/>
                    </a:lnTo>
                    <a:lnTo>
                      <a:pt x="634" y="1137"/>
                    </a:lnTo>
                    <a:lnTo>
                      <a:pt x="634" y="1137"/>
                    </a:lnTo>
                    <a:lnTo>
                      <a:pt x="628" y="1143"/>
                    </a:lnTo>
                    <a:lnTo>
                      <a:pt x="622" y="1147"/>
                    </a:lnTo>
                    <a:lnTo>
                      <a:pt x="615" y="1151"/>
                    </a:lnTo>
                    <a:lnTo>
                      <a:pt x="608" y="1154"/>
                    </a:lnTo>
                    <a:lnTo>
                      <a:pt x="600" y="1156"/>
                    </a:lnTo>
                    <a:lnTo>
                      <a:pt x="591" y="1156"/>
                    </a:lnTo>
                    <a:lnTo>
                      <a:pt x="583" y="1156"/>
                    </a:lnTo>
                    <a:lnTo>
                      <a:pt x="573" y="1156"/>
                    </a:lnTo>
                    <a:lnTo>
                      <a:pt x="573" y="1156"/>
                    </a:lnTo>
                    <a:lnTo>
                      <a:pt x="572" y="1158"/>
                    </a:lnTo>
                    <a:lnTo>
                      <a:pt x="572" y="1161"/>
                    </a:lnTo>
                    <a:lnTo>
                      <a:pt x="572" y="1165"/>
                    </a:lnTo>
                    <a:lnTo>
                      <a:pt x="570" y="1167"/>
                    </a:lnTo>
                    <a:lnTo>
                      <a:pt x="568" y="1167"/>
                    </a:lnTo>
                    <a:lnTo>
                      <a:pt x="568" y="1167"/>
                    </a:lnTo>
                    <a:lnTo>
                      <a:pt x="563" y="1167"/>
                    </a:lnTo>
                    <a:lnTo>
                      <a:pt x="562" y="1165"/>
                    </a:lnTo>
                    <a:lnTo>
                      <a:pt x="561" y="1164"/>
                    </a:lnTo>
                    <a:lnTo>
                      <a:pt x="558" y="1164"/>
                    </a:lnTo>
                    <a:lnTo>
                      <a:pt x="558" y="1164"/>
                    </a:lnTo>
                    <a:lnTo>
                      <a:pt x="558" y="1170"/>
                    </a:lnTo>
                    <a:lnTo>
                      <a:pt x="556" y="1174"/>
                    </a:lnTo>
                    <a:lnTo>
                      <a:pt x="554" y="1175"/>
                    </a:lnTo>
                    <a:lnTo>
                      <a:pt x="551" y="1178"/>
                    </a:lnTo>
                    <a:lnTo>
                      <a:pt x="551" y="1178"/>
                    </a:lnTo>
                    <a:lnTo>
                      <a:pt x="546" y="1177"/>
                    </a:lnTo>
                    <a:lnTo>
                      <a:pt x="545" y="1175"/>
                    </a:lnTo>
                    <a:lnTo>
                      <a:pt x="544" y="1171"/>
                    </a:lnTo>
                    <a:lnTo>
                      <a:pt x="541" y="1170"/>
                    </a:lnTo>
                    <a:lnTo>
                      <a:pt x="541" y="1170"/>
                    </a:lnTo>
                    <a:lnTo>
                      <a:pt x="541" y="1171"/>
                    </a:lnTo>
                    <a:lnTo>
                      <a:pt x="539" y="1172"/>
                    </a:lnTo>
                    <a:lnTo>
                      <a:pt x="537" y="1175"/>
                    </a:lnTo>
                    <a:lnTo>
                      <a:pt x="531" y="1177"/>
                    </a:lnTo>
                    <a:lnTo>
                      <a:pt x="530" y="1175"/>
                    </a:lnTo>
                    <a:lnTo>
                      <a:pt x="527" y="1174"/>
                    </a:lnTo>
                    <a:lnTo>
                      <a:pt x="527" y="1174"/>
                    </a:lnTo>
                    <a:lnTo>
                      <a:pt x="528" y="1170"/>
                    </a:lnTo>
                    <a:lnTo>
                      <a:pt x="530" y="1165"/>
                    </a:lnTo>
                    <a:lnTo>
                      <a:pt x="531" y="1161"/>
                    </a:lnTo>
                    <a:lnTo>
                      <a:pt x="532" y="1157"/>
                    </a:lnTo>
                    <a:lnTo>
                      <a:pt x="532" y="1157"/>
                    </a:lnTo>
                    <a:lnTo>
                      <a:pt x="520" y="1163"/>
                    </a:lnTo>
                    <a:lnTo>
                      <a:pt x="506" y="1167"/>
                    </a:lnTo>
                    <a:lnTo>
                      <a:pt x="490" y="1168"/>
                    </a:lnTo>
                    <a:lnTo>
                      <a:pt x="476" y="1168"/>
                    </a:lnTo>
                    <a:lnTo>
                      <a:pt x="461" y="1167"/>
                    </a:lnTo>
                    <a:lnTo>
                      <a:pt x="447" y="1164"/>
                    </a:lnTo>
                    <a:lnTo>
                      <a:pt x="433" y="1160"/>
                    </a:lnTo>
                    <a:lnTo>
                      <a:pt x="419" y="1156"/>
                    </a:lnTo>
                    <a:lnTo>
                      <a:pt x="419" y="1156"/>
                    </a:lnTo>
                    <a:lnTo>
                      <a:pt x="402" y="1160"/>
                    </a:lnTo>
                    <a:lnTo>
                      <a:pt x="386" y="1163"/>
                    </a:lnTo>
                    <a:lnTo>
                      <a:pt x="371" y="1164"/>
                    </a:lnTo>
                    <a:lnTo>
                      <a:pt x="356" y="1164"/>
                    </a:lnTo>
                    <a:lnTo>
                      <a:pt x="340" y="1164"/>
                    </a:lnTo>
                    <a:lnTo>
                      <a:pt x="323" y="1165"/>
                    </a:lnTo>
                    <a:lnTo>
                      <a:pt x="308" y="1168"/>
                    </a:lnTo>
                    <a:lnTo>
                      <a:pt x="291" y="1174"/>
                    </a:lnTo>
                    <a:lnTo>
                      <a:pt x="291" y="1174"/>
                    </a:lnTo>
                    <a:lnTo>
                      <a:pt x="281" y="1196"/>
                    </a:lnTo>
                    <a:lnTo>
                      <a:pt x="277" y="1209"/>
                    </a:lnTo>
                    <a:lnTo>
                      <a:pt x="274" y="1221"/>
                    </a:lnTo>
                    <a:lnTo>
                      <a:pt x="271" y="1236"/>
                    </a:lnTo>
                    <a:lnTo>
                      <a:pt x="273" y="1248"/>
                    </a:lnTo>
                    <a:lnTo>
                      <a:pt x="276" y="1261"/>
                    </a:lnTo>
                    <a:lnTo>
                      <a:pt x="281" y="1272"/>
                    </a:lnTo>
                    <a:lnTo>
                      <a:pt x="281" y="1272"/>
                    </a:lnTo>
                    <a:lnTo>
                      <a:pt x="278" y="1275"/>
                    </a:lnTo>
                    <a:lnTo>
                      <a:pt x="277" y="1278"/>
                    </a:lnTo>
                    <a:lnTo>
                      <a:pt x="277" y="1286"/>
                    </a:lnTo>
                    <a:lnTo>
                      <a:pt x="277" y="1286"/>
                    </a:lnTo>
                    <a:lnTo>
                      <a:pt x="284" y="1293"/>
                    </a:lnTo>
                    <a:lnTo>
                      <a:pt x="292" y="1297"/>
                    </a:lnTo>
                    <a:lnTo>
                      <a:pt x="302" y="1299"/>
                    </a:lnTo>
                    <a:lnTo>
                      <a:pt x="313" y="1300"/>
                    </a:lnTo>
                    <a:lnTo>
                      <a:pt x="339" y="1300"/>
                    </a:lnTo>
                    <a:lnTo>
                      <a:pt x="367" y="1299"/>
                    </a:lnTo>
                    <a:lnTo>
                      <a:pt x="367" y="1299"/>
                    </a:lnTo>
                    <a:lnTo>
                      <a:pt x="396" y="1297"/>
                    </a:lnTo>
                    <a:lnTo>
                      <a:pt x="429" y="1297"/>
                    </a:lnTo>
                    <a:lnTo>
                      <a:pt x="495" y="1297"/>
                    </a:lnTo>
                    <a:lnTo>
                      <a:pt x="495" y="1297"/>
                    </a:lnTo>
                    <a:lnTo>
                      <a:pt x="542" y="1297"/>
                    </a:lnTo>
                    <a:lnTo>
                      <a:pt x="596" y="1297"/>
                    </a:lnTo>
                    <a:lnTo>
                      <a:pt x="699" y="1300"/>
                    </a:lnTo>
                    <a:lnTo>
                      <a:pt x="699" y="1300"/>
                    </a:lnTo>
                    <a:lnTo>
                      <a:pt x="756" y="1300"/>
                    </a:lnTo>
                    <a:lnTo>
                      <a:pt x="809" y="1299"/>
                    </a:lnTo>
                    <a:lnTo>
                      <a:pt x="809" y="1299"/>
                    </a:lnTo>
                    <a:lnTo>
                      <a:pt x="840" y="1297"/>
                    </a:lnTo>
                    <a:lnTo>
                      <a:pt x="869" y="1295"/>
                    </a:lnTo>
                    <a:lnTo>
                      <a:pt x="897" y="1292"/>
                    </a:lnTo>
                    <a:lnTo>
                      <a:pt x="924" y="1285"/>
                    </a:lnTo>
                    <a:lnTo>
                      <a:pt x="924" y="1285"/>
                    </a:lnTo>
                    <a:lnTo>
                      <a:pt x="924" y="1280"/>
                    </a:lnTo>
                    <a:lnTo>
                      <a:pt x="924" y="1276"/>
                    </a:lnTo>
                    <a:lnTo>
                      <a:pt x="918" y="1268"/>
                    </a:lnTo>
                    <a:lnTo>
                      <a:pt x="916" y="1265"/>
                    </a:lnTo>
                    <a:lnTo>
                      <a:pt x="911" y="1261"/>
                    </a:lnTo>
                    <a:lnTo>
                      <a:pt x="907" y="1259"/>
                    </a:lnTo>
                    <a:lnTo>
                      <a:pt x="902" y="1258"/>
                    </a:lnTo>
                    <a:lnTo>
                      <a:pt x="902" y="1258"/>
                    </a:lnTo>
                    <a:lnTo>
                      <a:pt x="900" y="1268"/>
                    </a:lnTo>
                    <a:lnTo>
                      <a:pt x="899" y="1273"/>
                    </a:lnTo>
                    <a:lnTo>
                      <a:pt x="895" y="1279"/>
                    </a:lnTo>
                    <a:lnTo>
                      <a:pt x="895" y="1279"/>
                    </a:lnTo>
                    <a:close/>
                    <a:moveTo>
                      <a:pt x="722" y="1198"/>
                    </a:moveTo>
                    <a:lnTo>
                      <a:pt x="722" y="1198"/>
                    </a:lnTo>
                    <a:lnTo>
                      <a:pt x="714" y="1198"/>
                    </a:lnTo>
                    <a:lnTo>
                      <a:pt x="705" y="1200"/>
                    </a:lnTo>
                    <a:lnTo>
                      <a:pt x="698" y="1202"/>
                    </a:lnTo>
                    <a:lnTo>
                      <a:pt x="690" y="1202"/>
                    </a:lnTo>
                    <a:lnTo>
                      <a:pt x="690" y="1202"/>
                    </a:lnTo>
                    <a:lnTo>
                      <a:pt x="685" y="1202"/>
                    </a:lnTo>
                    <a:lnTo>
                      <a:pt x="683" y="1200"/>
                    </a:lnTo>
                    <a:lnTo>
                      <a:pt x="674" y="1199"/>
                    </a:lnTo>
                    <a:lnTo>
                      <a:pt x="674" y="1199"/>
                    </a:lnTo>
                    <a:lnTo>
                      <a:pt x="667" y="1199"/>
                    </a:lnTo>
                    <a:lnTo>
                      <a:pt x="659" y="1200"/>
                    </a:lnTo>
                    <a:lnTo>
                      <a:pt x="652" y="1202"/>
                    </a:lnTo>
                    <a:lnTo>
                      <a:pt x="645" y="1202"/>
                    </a:lnTo>
                    <a:lnTo>
                      <a:pt x="645" y="1202"/>
                    </a:lnTo>
                    <a:lnTo>
                      <a:pt x="580" y="1202"/>
                    </a:lnTo>
                    <a:lnTo>
                      <a:pt x="516" y="1202"/>
                    </a:lnTo>
                    <a:lnTo>
                      <a:pt x="396" y="1202"/>
                    </a:lnTo>
                    <a:lnTo>
                      <a:pt x="396" y="1202"/>
                    </a:lnTo>
                    <a:lnTo>
                      <a:pt x="378" y="1202"/>
                    </a:lnTo>
                    <a:lnTo>
                      <a:pt x="360" y="1200"/>
                    </a:lnTo>
                    <a:lnTo>
                      <a:pt x="351" y="1202"/>
                    </a:lnTo>
                    <a:lnTo>
                      <a:pt x="344" y="1205"/>
                    </a:lnTo>
                    <a:lnTo>
                      <a:pt x="337" y="1209"/>
                    </a:lnTo>
                    <a:lnTo>
                      <a:pt x="333" y="1214"/>
                    </a:lnTo>
                    <a:lnTo>
                      <a:pt x="333" y="1214"/>
                    </a:lnTo>
                    <a:lnTo>
                      <a:pt x="350" y="1214"/>
                    </a:lnTo>
                    <a:lnTo>
                      <a:pt x="365" y="1216"/>
                    </a:lnTo>
                    <a:lnTo>
                      <a:pt x="391" y="1220"/>
                    </a:lnTo>
                    <a:lnTo>
                      <a:pt x="391" y="1220"/>
                    </a:lnTo>
                    <a:lnTo>
                      <a:pt x="406" y="1220"/>
                    </a:lnTo>
                    <a:lnTo>
                      <a:pt x="413" y="1221"/>
                    </a:lnTo>
                    <a:lnTo>
                      <a:pt x="415" y="1224"/>
                    </a:lnTo>
                    <a:lnTo>
                      <a:pt x="417" y="1227"/>
                    </a:lnTo>
                    <a:lnTo>
                      <a:pt x="417" y="1227"/>
                    </a:lnTo>
                    <a:lnTo>
                      <a:pt x="393" y="1227"/>
                    </a:lnTo>
                    <a:lnTo>
                      <a:pt x="374" y="1226"/>
                    </a:lnTo>
                    <a:lnTo>
                      <a:pt x="356" y="1227"/>
                    </a:lnTo>
                    <a:lnTo>
                      <a:pt x="347" y="1229"/>
                    </a:lnTo>
                    <a:lnTo>
                      <a:pt x="339" y="1231"/>
                    </a:lnTo>
                    <a:lnTo>
                      <a:pt x="339" y="1231"/>
                    </a:lnTo>
                    <a:lnTo>
                      <a:pt x="343" y="1238"/>
                    </a:lnTo>
                    <a:lnTo>
                      <a:pt x="349" y="1244"/>
                    </a:lnTo>
                    <a:lnTo>
                      <a:pt x="356" y="1245"/>
                    </a:lnTo>
                    <a:lnTo>
                      <a:pt x="364" y="1247"/>
                    </a:lnTo>
                    <a:lnTo>
                      <a:pt x="384" y="1245"/>
                    </a:lnTo>
                    <a:lnTo>
                      <a:pt x="403" y="1244"/>
                    </a:lnTo>
                    <a:lnTo>
                      <a:pt x="403" y="1244"/>
                    </a:lnTo>
                    <a:lnTo>
                      <a:pt x="447" y="1243"/>
                    </a:lnTo>
                    <a:lnTo>
                      <a:pt x="483" y="1243"/>
                    </a:lnTo>
                    <a:lnTo>
                      <a:pt x="518" y="1244"/>
                    </a:lnTo>
                    <a:lnTo>
                      <a:pt x="554" y="1250"/>
                    </a:lnTo>
                    <a:lnTo>
                      <a:pt x="554" y="1250"/>
                    </a:lnTo>
                    <a:lnTo>
                      <a:pt x="469" y="1252"/>
                    </a:lnTo>
                    <a:lnTo>
                      <a:pt x="377" y="1257"/>
                    </a:lnTo>
                    <a:lnTo>
                      <a:pt x="377" y="1257"/>
                    </a:lnTo>
                    <a:lnTo>
                      <a:pt x="363" y="1258"/>
                    </a:lnTo>
                    <a:lnTo>
                      <a:pt x="351" y="1259"/>
                    </a:lnTo>
                    <a:lnTo>
                      <a:pt x="347" y="1261"/>
                    </a:lnTo>
                    <a:lnTo>
                      <a:pt x="344" y="1264"/>
                    </a:lnTo>
                    <a:lnTo>
                      <a:pt x="343" y="1268"/>
                    </a:lnTo>
                    <a:lnTo>
                      <a:pt x="342" y="1272"/>
                    </a:lnTo>
                    <a:lnTo>
                      <a:pt x="342" y="1272"/>
                    </a:lnTo>
                    <a:lnTo>
                      <a:pt x="468" y="1272"/>
                    </a:lnTo>
                    <a:lnTo>
                      <a:pt x="605" y="1272"/>
                    </a:lnTo>
                    <a:lnTo>
                      <a:pt x="674" y="1272"/>
                    </a:lnTo>
                    <a:lnTo>
                      <a:pt x="744" y="1271"/>
                    </a:lnTo>
                    <a:lnTo>
                      <a:pt x="812" y="1266"/>
                    </a:lnTo>
                    <a:lnTo>
                      <a:pt x="878" y="1262"/>
                    </a:lnTo>
                    <a:lnTo>
                      <a:pt x="878" y="1262"/>
                    </a:lnTo>
                    <a:lnTo>
                      <a:pt x="874" y="1258"/>
                    </a:lnTo>
                    <a:lnTo>
                      <a:pt x="868" y="1257"/>
                    </a:lnTo>
                    <a:lnTo>
                      <a:pt x="857" y="1254"/>
                    </a:lnTo>
                    <a:lnTo>
                      <a:pt x="844" y="1252"/>
                    </a:lnTo>
                    <a:lnTo>
                      <a:pt x="831" y="1254"/>
                    </a:lnTo>
                    <a:lnTo>
                      <a:pt x="806" y="1255"/>
                    </a:lnTo>
                    <a:lnTo>
                      <a:pt x="795" y="1254"/>
                    </a:lnTo>
                    <a:lnTo>
                      <a:pt x="791" y="1252"/>
                    </a:lnTo>
                    <a:lnTo>
                      <a:pt x="787" y="1251"/>
                    </a:lnTo>
                    <a:lnTo>
                      <a:pt x="787" y="1251"/>
                    </a:lnTo>
                    <a:lnTo>
                      <a:pt x="805" y="1250"/>
                    </a:lnTo>
                    <a:lnTo>
                      <a:pt x="827" y="1247"/>
                    </a:lnTo>
                    <a:lnTo>
                      <a:pt x="851" y="1244"/>
                    </a:lnTo>
                    <a:lnTo>
                      <a:pt x="862" y="1241"/>
                    </a:lnTo>
                    <a:lnTo>
                      <a:pt x="872" y="1237"/>
                    </a:lnTo>
                    <a:lnTo>
                      <a:pt x="872" y="1237"/>
                    </a:lnTo>
                    <a:lnTo>
                      <a:pt x="819" y="1234"/>
                    </a:lnTo>
                    <a:lnTo>
                      <a:pt x="764" y="1231"/>
                    </a:lnTo>
                    <a:lnTo>
                      <a:pt x="764" y="1231"/>
                    </a:lnTo>
                    <a:lnTo>
                      <a:pt x="747" y="1233"/>
                    </a:lnTo>
                    <a:lnTo>
                      <a:pt x="732" y="1234"/>
                    </a:lnTo>
                    <a:lnTo>
                      <a:pt x="719" y="1233"/>
                    </a:lnTo>
                    <a:lnTo>
                      <a:pt x="714" y="1231"/>
                    </a:lnTo>
                    <a:lnTo>
                      <a:pt x="709" y="1229"/>
                    </a:lnTo>
                    <a:lnTo>
                      <a:pt x="709" y="1229"/>
                    </a:lnTo>
                    <a:lnTo>
                      <a:pt x="746" y="1227"/>
                    </a:lnTo>
                    <a:lnTo>
                      <a:pt x="780" y="1226"/>
                    </a:lnTo>
                    <a:lnTo>
                      <a:pt x="812" y="1224"/>
                    </a:lnTo>
                    <a:lnTo>
                      <a:pt x="845" y="1223"/>
                    </a:lnTo>
                    <a:lnTo>
                      <a:pt x="845" y="1223"/>
                    </a:lnTo>
                    <a:lnTo>
                      <a:pt x="862" y="1224"/>
                    </a:lnTo>
                    <a:lnTo>
                      <a:pt x="869" y="1223"/>
                    </a:lnTo>
                    <a:lnTo>
                      <a:pt x="872" y="1221"/>
                    </a:lnTo>
                    <a:lnTo>
                      <a:pt x="875" y="1220"/>
                    </a:lnTo>
                    <a:lnTo>
                      <a:pt x="875" y="1220"/>
                    </a:lnTo>
                    <a:lnTo>
                      <a:pt x="816" y="1220"/>
                    </a:lnTo>
                    <a:lnTo>
                      <a:pt x="751" y="1219"/>
                    </a:lnTo>
                    <a:lnTo>
                      <a:pt x="688" y="1214"/>
                    </a:lnTo>
                    <a:lnTo>
                      <a:pt x="629" y="1207"/>
                    </a:lnTo>
                    <a:lnTo>
                      <a:pt x="629" y="1207"/>
                    </a:lnTo>
                    <a:lnTo>
                      <a:pt x="655" y="1207"/>
                    </a:lnTo>
                    <a:lnTo>
                      <a:pt x="680" y="1207"/>
                    </a:lnTo>
                    <a:lnTo>
                      <a:pt x="732" y="1212"/>
                    </a:lnTo>
                    <a:lnTo>
                      <a:pt x="785" y="1213"/>
                    </a:lnTo>
                    <a:lnTo>
                      <a:pt x="810" y="1213"/>
                    </a:lnTo>
                    <a:lnTo>
                      <a:pt x="836" y="1210"/>
                    </a:lnTo>
                    <a:lnTo>
                      <a:pt x="836" y="1210"/>
                    </a:lnTo>
                    <a:lnTo>
                      <a:pt x="858" y="1209"/>
                    </a:lnTo>
                    <a:lnTo>
                      <a:pt x="869" y="1206"/>
                    </a:lnTo>
                    <a:lnTo>
                      <a:pt x="875" y="1203"/>
                    </a:lnTo>
                    <a:lnTo>
                      <a:pt x="879" y="1200"/>
                    </a:lnTo>
                    <a:lnTo>
                      <a:pt x="879" y="1200"/>
                    </a:lnTo>
                    <a:lnTo>
                      <a:pt x="861" y="1202"/>
                    </a:lnTo>
                    <a:lnTo>
                      <a:pt x="843" y="1202"/>
                    </a:lnTo>
                    <a:lnTo>
                      <a:pt x="803" y="1199"/>
                    </a:lnTo>
                    <a:lnTo>
                      <a:pt x="763" y="1198"/>
                    </a:lnTo>
                    <a:lnTo>
                      <a:pt x="742" y="1196"/>
                    </a:lnTo>
                    <a:lnTo>
                      <a:pt x="722" y="1198"/>
                    </a:lnTo>
                    <a:lnTo>
                      <a:pt x="722" y="1198"/>
                    </a:lnTo>
                    <a:close/>
                    <a:moveTo>
                      <a:pt x="2186" y="1227"/>
                    </a:moveTo>
                    <a:lnTo>
                      <a:pt x="2186" y="1227"/>
                    </a:lnTo>
                    <a:lnTo>
                      <a:pt x="2181" y="1237"/>
                    </a:lnTo>
                    <a:lnTo>
                      <a:pt x="2181" y="1241"/>
                    </a:lnTo>
                    <a:lnTo>
                      <a:pt x="2181" y="1248"/>
                    </a:lnTo>
                    <a:lnTo>
                      <a:pt x="2181" y="1248"/>
                    </a:lnTo>
                    <a:lnTo>
                      <a:pt x="2173" y="1259"/>
                    </a:lnTo>
                    <a:lnTo>
                      <a:pt x="2169" y="1272"/>
                    </a:lnTo>
                    <a:lnTo>
                      <a:pt x="2164" y="1283"/>
                    </a:lnTo>
                    <a:lnTo>
                      <a:pt x="2157" y="1295"/>
                    </a:lnTo>
                    <a:lnTo>
                      <a:pt x="2157" y="1295"/>
                    </a:lnTo>
                    <a:lnTo>
                      <a:pt x="2157" y="1297"/>
                    </a:lnTo>
                    <a:lnTo>
                      <a:pt x="2157" y="1297"/>
                    </a:lnTo>
                    <a:lnTo>
                      <a:pt x="2159" y="1296"/>
                    </a:lnTo>
                    <a:lnTo>
                      <a:pt x="2162" y="1292"/>
                    </a:lnTo>
                    <a:lnTo>
                      <a:pt x="2164" y="1287"/>
                    </a:lnTo>
                    <a:lnTo>
                      <a:pt x="2164" y="1287"/>
                    </a:lnTo>
                    <a:lnTo>
                      <a:pt x="2171" y="1283"/>
                    </a:lnTo>
                    <a:lnTo>
                      <a:pt x="2176" y="1279"/>
                    </a:lnTo>
                    <a:lnTo>
                      <a:pt x="2182" y="1272"/>
                    </a:lnTo>
                    <a:lnTo>
                      <a:pt x="2186" y="1265"/>
                    </a:lnTo>
                    <a:lnTo>
                      <a:pt x="2193" y="1250"/>
                    </a:lnTo>
                    <a:lnTo>
                      <a:pt x="2200" y="1234"/>
                    </a:lnTo>
                    <a:lnTo>
                      <a:pt x="2200" y="1234"/>
                    </a:lnTo>
                    <a:lnTo>
                      <a:pt x="2196" y="1226"/>
                    </a:lnTo>
                    <a:lnTo>
                      <a:pt x="2192" y="1217"/>
                    </a:lnTo>
                    <a:lnTo>
                      <a:pt x="2189" y="1207"/>
                    </a:lnTo>
                    <a:lnTo>
                      <a:pt x="2185" y="1200"/>
                    </a:lnTo>
                    <a:lnTo>
                      <a:pt x="2185" y="1200"/>
                    </a:lnTo>
                    <a:lnTo>
                      <a:pt x="2185" y="1212"/>
                    </a:lnTo>
                    <a:lnTo>
                      <a:pt x="2186" y="1227"/>
                    </a:lnTo>
                    <a:lnTo>
                      <a:pt x="2186" y="1227"/>
                    </a:lnTo>
                    <a:close/>
                    <a:moveTo>
                      <a:pt x="1507" y="1380"/>
                    </a:moveTo>
                    <a:lnTo>
                      <a:pt x="1507" y="1380"/>
                    </a:lnTo>
                    <a:lnTo>
                      <a:pt x="1522" y="1382"/>
                    </a:lnTo>
                    <a:lnTo>
                      <a:pt x="1536" y="1380"/>
                    </a:lnTo>
                    <a:lnTo>
                      <a:pt x="1550" y="1377"/>
                    </a:lnTo>
                    <a:lnTo>
                      <a:pt x="1563" y="1373"/>
                    </a:lnTo>
                    <a:lnTo>
                      <a:pt x="1573" y="1368"/>
                    </a:lnTo>
                    <a:lnTo>
                      <a:pt x="1582" y="1360"/>
                    </a:lnTo>
                    <a:lnTo>
                      <a:pt x="1588" y="1352"/>
                    </a:lnTo>
                    <a:lnTo>
                      <a:pt x="1592" y="1344"/>
                    </a:lnTo>
                    <a:lnTo>
                      <a:pt x="1592" y="1344"/>
                    </a:lnTo>
                    <a:lnTo>
                      <a:pt x="1587" y="1344"/>
                    </a:lnTo>
                    <a:lnTo>
                      <a:pt x="1580" y="1344"/>
                    </a:lnTo>
                    <a:lnTo>
                      <a:pt x="1564" y="1345"/>
                    </a:lnTo>
                    <a:lnTo>
                      <a:pt x="1533" y="1352"/>
                    </a:lnTo>
                    <a:lnTo>
                      <a:pt x="1519" y="1353"/>
                    </a:lnTo>
                    <a:lnTo>
                      <a:pt x="1512" y="1353"/>
                    </a:lnTo>
                    <a:lnTo>
                      <a:pt x="1507" y="1353"/>
                    </a:lnTo>
                    <a:lnTo>
                      <a:pt x="1501" y="1351"/>
                    </a:lnTo>
                    <a:lnTo>
                      <a:pt x="1497" y="1348"/>
                    </a:lnTo>
                    <a:lnTo>
                      <a:pt x="1493" y="1344"/>
                    </a:lnTo>
                    <a:lnTo>
                      <a:pt x="1490" y="1337"/>
                    </a:lnTo>
                    <a:lnTo>
                      <a:pt x="1490" y="1337"/>
                    </a:lnTo>
                    <a:lnTo>
                      <a:pt x="1528" y="1313"/>
                    </a:lnTo>
                    <a:lnTo>
                      <a:pt x="1547" y="1302"/>
                    </a:lnTo>
                    <a:lnTo>
                      <a:pt x="1564" y="1287"/>
                    </a:lnTo>
                    <a:lnTo>
                      <a:pt x="1564" y="1287"/>
                    </a:lnTo>
                    <a:lnTo>
                      <a:pt x="1564" y="1273"/>
                    </a:lnTo>
                    <a:lnTo>
                      <a:pt x="1564" y="1273"/>
                    </a:lnTo>
                    <a:lnTo>
                      <a:pt x="1560" y="1273"/>
                    </a:lnTo>
                    <a:lnTo>
                      <a:pt x="1554" y="1273"/>
                    </a:lnTo>
                    <a:lnTo>
                      <a:pt x="1550" y="1275"/>
                    </a:lnTo>
                    <a:lnTo>
                      <a:pt x="1545" y="1278"/>
                    </a:lnTo>
                    <a:lnTo>
                      <a:pt x="1535" y="1286"/>
                    </a:lnTo>
                    <a:lnTo>
                      <a:pt x="1529" y="1289"/>
                    </a:lnTo>
                    <a:lnTo>
                      <a:pt x="1524" y="1292"/>
                    </a:lnTo>
                    <a:lnTo>
                      <a:pt x="1524" y="1292"/>
                    </a:lnTo>
                    <a:lnTo>
                      <a:pt x="1508" y="1296"/>
                    </a:lnTo>
                    <a:lnTo>
                      <a:pt x="1493" y="1300"/>
                    </a:lnTo>
                    <a:lnTo>
                      <a:pt x="1467" y="1304"/>
                    </a:lnTo>
                    <a:lnTo>
                      <a:pt x="1467" y="1304"/>
                    </a:lnTo>
                    <a:lnTo>
                      <a:pt x="1456" y="1304"/>
                    </a:lnTo>
                    <a:lnTo>
                      <a:pt x="1446" y="1304"/>
                    </a:lnTo>
                    <a:lnTo>
                      <a:pt x="1438" y="1302"/>
                    </a:lnTo>
                    <a:lnTo>
                      <a:pt x="1434" y="1300"/>
                    </a:lnTo>
                    <a:lnTo>
                      <a:pt x="1432" y="1297"/>
                    </a:lnTo>
                    <a:lnTo>
                      <a:pt x="1432" y="1297"/>
                    </a:lnTo>
                    <a:lnTo>
                      <a:pt x="1429" y="1290"/>
                    </a:lnTo>
                    <a:lnTo>
                      <a:pt x="1429" y="1285"/>
                    </a:lnTo>
                    <a:lnTo>
                      <a:pt x="1429" y="1279"/>
                    </a:lnTo>
                    <a:lnTo>
                      <a:pt x="1432" y="1273"/>
                    </a:lnTo>
                    <a:lnTo>
                      <a:pt x="1436" y="1262"/>
                    </a:lnTo>
                    <a:lnTo>
                      <a:pt x="1441" y="1252"/>
                    </a:lnTo>
                    <a:lnTo>
                      <a:pt x="1441" y="1252"/>
                    </a:lnTo>
                    <a:lnTo>
                      <a:pt x="1442" y="1245"/>
                    </a:lnTo>
                    <a:lnTo>
                      <a:pt x="1442" y="1237"/>
                    </a:lnTo>
                    <a:lnTo>
                      <a:pt x="1441" y="1230"/>
                    </a:lnTo>
                    <a:lnTo>
                      <a:pt x="1439" y="1224"/>
                    </a:lnTo>
                    <a:lnTo>
                      <a:pt x="1436" y="1217"/>
                    </a:lnTo>
                    <a:lnTo>
                      <a:pt x="1432" y="1212"/>
                    </a:lnTo>
                    <a:lnTo>
                      <a:pt x="1428" y="1207"/>
                    </a:lnTo>
                    <a:lnTo>
                      <a:pt x="1421" y="1202"/>
                    </a:lnTo>
                    <a:lnTo>
                      <a:pt x="1421" y="1202"/>
                    </a:lnTo>
                    <a:lnTo>
                      <a:pt x="1420" y="1203"/>
                    </a:lnTo>
                    <a:lnTo>
                      <a:pt x="1418" y="1205"/>
                    </a:lnTo>
                    <a:lnTo>
                      <a:pt x="1418" y="1205"/>
                    </a:lnTo>
                    <a:lnTo>
                      <a:pt x="1415" y="1217"/>
                    </a:lnTo>
                    <a:lnTo>
                      <a:pt x="1411" y="1230"/>
                    </a:lnTo>
                    <a:lnTo>
                      <a:pt x="1407" y="1244"/>
                    </a:lnTo>
                    <a:lnTo>
                      <a:pt x="1400" y="1257"/>
                    </a:lnTo>
                    <a:lnTo>
                      <a:pt x="1393" y="1268"/>
                    </a:lnTo>
                    <a:lnTo>
                      <a:pt x="1385" y="1278"/>
                    </a:lnTo>
                    <a:lnTo>
                      <a:pt x="1375" y="1286"/>
                    </a:lnTo>
                    <a:lnTo>
                      <a:pt x="1363" y="1293"/>
                    </a:lnTo>
                    <a:lnTo>
                      <a:pt x="1363" y="1293"/>
                    </a:lnTo>
                    <a:lnTo>
                      <a:pt x="1358" y="1306"/>
                    </a:lnTo>
                    <a:lnTo>
                      <a:pt x="1358" y="1311"/>
                    </a:lnTo>
                    <a:lnTo>
                      <a:pt x="1358" y="1320"/>
                    </a:lnTo>
                    <a:lnTo>
                      <a:pt x="1358" y="1320"/>
                    </a:lnTo>
                    <a:lnTo>
                      <a:pt x="1358" y="1321"/>
                    </a:lnTo>
                    <a:lnTo>
                      <a:pt x="1355" y="1324"/>
                    </a:lnTo>
                    <a:lnTo>
                      <a:pt x="1354" y="1325"/>
                    </a:lnTo>
                    <a:lnTo>
                      <a:pt x="1354" y="1328"/>
                    </a:lnTo>
                    <a:lnTo>
                      <a:pt x="1354" y="1328"/>
                    </a:lnTo>
                    <a:lnTo>
                      <a:pt x="1355" y="1346"/>
                    </a:lnTo>
                    <a:lnTo>
                      <a:pt x="1358" y="1363"/>
                    </a:lnTo>
                    <a:lnTo>
                      <a:pt x="1361" y="1372"/>
                    </a:lnTo>
                    <a:lnTo>
                      <a:pt x="1363" y="1379"/>
                    </a:lnTo>
                    <a:lnTo>
                      <a:pt x="1368" y="1386"/>
                    </a:lnTo>
                    <a:lnTo>
                      <a:pt x="1372" y="1391"/>
                    </a:lnTo>
                    <a:lnTo>
                      <a:pt x="1372" y="1391"/>
                    </a:lnTo>
                    <a:lnTo>
                      <a:pt x="1375" y="1393"/>
                    </a:lnTo>
                    <a:lnTo>
                      <a:pt x="1379" y="1394"/>
                    </a:lnTo>
                    <a:lnTo>
                      <a:pt x="1382" y="1396"/>
                    </a:lnTo>
                    <a:lnTo>
                      <a:pt x="1385" y="1398"/>
                    </a:lnTo>
                    <a:lnTo>
                      <a:pt x="1385" y="1398"/>
                    </a:lnTo>
                    <a:lnTo>
                      <a:pt x="1387" y="1403"/>
                    </a:lnTo>
                    <a:lnTo>
                      <a:pt x="1390" y="1407"/>
                    </a:lnTo>
                    <a:lnTo>
                      <a:pt x="1393" y="1411"/>
                    </a:lnTo>
                    <a:lnTo>
                      <a:pt x="1396" y="1414"/>
                    </a:lnTo>
                    <a:lnTo>
                      <a:pt x="1396" y="1414"/>
                    </a:lnTo>
                    <a:lnTo>
                      <a:pt x="1406" y="1419"/>
                    </a:lnTo>
                    <a:lnTo>
                      <a:pt x="1415" y="1424"/>
                    </a:lnTo>
                    <a:lnTo>
                      <a:pt x="1428" y="1425"/>
                    </a:lnTo>
                    <a:lnTo>
                      <a:pt x="1439" y="1426"/>
                    </a:lnTo>
                    <a:lnTo>
                      <a:pt x="1463" y="1428"/>
                    </a:lnTo>
                    <a:lnTo>
                      <a:pt x="1476" y="1428"/>
                    </a:lnTo>
                    <a:lnTo>
                      <a:pt x="1486" y="1429"/>
                    </a:lnTo>
                    <a:lnTo>
                      <a:pt x="1486" y="1429"/>
                    </a:lnTo>
                    <a:lnTo>
                      <a:pt x="1493" y="1433"/>
                    </a:lnTo>
                    <a:lnTo>
                      <a:pt x="1498" y="1436"/>
                    </a:lnTo>
                    <a:lnTo>
                      <a:pt x="1514" y="1441"/>
                    </a:lnTo>
                    <a:lnTo>
                      <a:pt x="1528" y="1441"/>
                    </a:lnTo>
                    <a:lnTo>
                      <a:pt x="1535" y="1441"/>
                    </a:lnTo>
                    <a:lnTo>
                      <a:pt x="1540" y="1439"/>
                    </a:lnTo>
                    <a:lnTo>
                      <a:pt x="1540" y="1439"/>
                    </a:lnTo>
                    <a:lnTo>
                      <a:pt x="1533" y="1433"/>
                    </a:lnTo>
                    <a:lnTo>
                      <a:pt x="1524" y="1428"/>
                    </a:lnTo>
                    <a:lnTo>
                      <a:pt x="1515" y="1422"/>
                    </a:lnTo>
                    <a:lnTo>
                      <a:pt x="1511" y="1418"/>
                    </a:lnTo>
                    <a:lnTo>
                      <a:pt x="1507" y="1414"/>
                    </a:lnTo>
                    <a:lnTo>
                      <a:pt x="1507" y="1414"/>
                    </a:lnTo>
                    <a:lnTo>
                      <a:pt x="1531" y="1408"/>
                    </a:lnTo>
                    <a:lnTo>
                      <a:pt x="1554" y="1400"/>
                    </a:lnTo>
                    <a:lnTo>
                      <a:pt x="1564" y="1396"/>
                    </a:lnTo>
                    <a:lnTo>
                      <a:pt x="1574" y="1390"/>
                    </a:lnTo>
                    <a:lnTo>
                      <a:pt x="1581" y="1383"/>
                    </a:lnTo>
                    <a:lnTo>
                      <a:pt x="1585" y="1376"/>
                    </a:lnTo>
                    <a:lnTo>
                      <a:pt x="1585" y="1376"/>
                    </a:lnTo>
                    <a:lnTo>
                      <a:pt x="1585" y="1377"/>
                    </a:lnTo>
                    <a:lnTo>
                      <a:pt x="1584" y="1379"/>
                    </a:lnTo>
                    <a:lnTo>
                      <a:pt x="1584" y="1379"/>
                    </a:lnTo>
                    <a:lnTo>
                      <a:pt x="1566" y="1386"/>
                    </a:lnTo>
                    <a:lnTo>
                      <a:pt x="1554" y="1390"/>
                    </a:lnTo>
                    <a:lnTo>
                      <a:pt x="1543" y="1393"/>
                    </a:lnTo>
                    <a:lnTo>
                      <a:pt x="1532" y="1393"/>
                    </a:lnTo>
                    <a:lnTo>
                      <a:pt x="1521" y="1393"/>
                    </a:lnTo>
                    <a:lnTo>
                      <a:pt x="1517" y="1390"/>
                    </a:lnTo>
                    <a:lnTo>
                      <a:pt x="1512" y="1389"/>
                    </a:lnTo>
                    <a:lnTo>
                      <a:pt x="1509" y="1384"/>
                    </a:lnTo>
                    <a:lnTo>
                      <a:pt x="1507" y="1380"/>
                    </a:lnTo>
                    <a:lnTo>
                      <a:pt x="1507" y="1380"/>
                    </a:lnTo>
                    <a:close/>
                    <a:moveTo>
                      <a:pt x="1396" y="1230"/>
                    </a:moveTo>
                    <a:lnTo>
                      <a:pt x="1396" y="1230"/>
                    </a:lnTo>
                    <a:lnTo>
                      <a:pt x="1393" y="1229"/>
                    </a:lnTo>
                    <a:lnTo>
                      <a:pt x="1393" y="1226"/>
                    </a:lnTo>
                    <a:lnTo>
                      <a:pt x="1394" y="1220"/>
                    </a:lnTo>
                    <a:lnTo>
                      <a:pt x="1394" y="1214"/>
                    </a:lnTo>
                    <a:lnTo>
                      <a:pt x="1393" y="1213"/>
                    </a:lnTo>
                    <a:lnTo>
                      <a:pt x="1392" y="1213"/>
                    </a:lnTo>
                    <a:lnTo>
                      <a:pt x="1392" y="1213"/>
                    </a:lnTo>
                    <a:lnTo>
                      <a:pt x="1390" y="1219"/>
                    </a:lnTo>
                    <a:lnTo>
                      <a:pt x="1390" y="1224"/>
                    </a:lnTo>
                    <a:lnTo>
                      <a:pt x="1392" y="1230"/>
                    </a:lnTo>
                    <a:lnTo>
                      <a:pt x="1393" y="1230"/>
                    </a:lnTo>
                    <a:lnTo>
                      <a:pt x="1396" y="1230"/>
                    </a:lnTo>
                    <a:lnTo>
                      <a:pt x="1396" y="1230"/>
                    </a:lnTo>
                    <a:close/>
                    <a:moveTo>
                      <a:pt x="1376" y="1265"/>
                    </a:moveTo>
                    <a:lnTo>
                      <a:pt x="1376" y="1265"/>
                    </a:lnTo>
                    <a:lnTo>
                      <a:pt x="1378" y="1261"/>
                    </a:lnTo>
                    <a:lnTo>
                      <a:pt x="1380" y="1258"/>
                    </a:lnTo>
                    <a:lnTo>
                      <a:pt x="1383" y="1255"/>
                    </a:lnTo>
                    <a:lnTo>
                      <a:pt x="1386" y="1251"/>
                    </a:lnTo>
                    <a:lnTo>
                      <a:pt x="1386" y="1251"/>
                    </a:lnTo>
                    <a:lnTo>
                      <a:pt x="1383" y="1251"/>
                    </a:lnTo>
                    <a:lnTo>
                      <a:pt x="1382" y="1250"/>
                    </a:lnTo>
                    <a:lnTo>
                      <a:pt x="1380" y="1244"/>
                    </a:lnTo>
                    <a:lnTo>
                      <a:pt x="1380" y="1240"/>
                    </a:lnTo>
                    <a:lnTo>
                      <a:pt x="1379" y="1238"/>
                    </a:lnTo>
                    <a:lnTo>
                      <a:pt x="1376" y="1237"/>
                    </a:lnTo>
                    <a:lnTo>
                      <a:pt x="1376" y="1237"/>
                    </a:lnTo>
                    <a:lnTo>
                      <a:pt x="1376" y="1244"/>
                    </a:lnTo>
                    <a:lnTo>
                      <a:pt x="1375" y="1251"/>
                    </a:lnTo>
                    <a:lnTo>
                      <a:pt x="1375" y="1258"/>
                    </a:lnTo>
                    <a:lnTo>
                      <a:pt x="1376" y="1265"/>
                    </a:lnTo>
                    <a:lnTo>
                      <a:pt x="1376" y="1265"/>
                    </a:lnTo>
                    <a:close/>
                    <a:moveTo>
                      <a:pt x="2116" y="1337"/>
                    </a:moveTo>
                    <a:lnTo>
                      <a:pt x="2116" y="1337"/>
                    </a:lnTo>
                    <a:lnTo>
                      <a:pt x="2113" y="1334"/>
                    </a:lnTo>
                    <a:lnTo>
                      <a:pt x="2110" y="1334"/>
                    </a:lnTo>
                    <a:lnTo>
                      <a:pt x="2106" y="1334"/>
                    </a:lnTo>
                    <a:lnTo>
                      <a:pt x="2103" y="1335"/>
                    </a:lnTo>
                    <a:lnTo>
                      <a:pt x="2095" y="1337"/>
                    </a:lnTo>
                    <a:lnTo>
                      <a:pt x="2088" y="1338"/>
                    </a:lnTo>
                    <a:lnTo>
                      <a:pt x="2088" y="1338"/>
                    </a:lnTo>
                    <a:lnTo>
                      <a:pt x="2085" y="1358"/>
                    </a:lnTo>
                    <a:lnTo>
                      <a:pt x="2081" y="1376"/>
                    </a:lnTo>
                    <a:lnTo>
                      <a:pt x="2078" y="1396"/>
                    </a:lnTo>
                    <a:lnTo>
                      <a:pt x="2075" y="1414"/>
                    </a:lnTo>
                    <a:lnTo>
                      <a:pt x="2075" y="1414"/>
                    </a:lnTo>
                    <a:lnTo>
                      <a:pt x="2091" y="1411"/>
                    </a:lnTo>
                    <a:lnTo>
                      <a:pt x="2108" y="1410"/>
                    </a:lnTo>
                    <a:lnTo>
                      <a:pt x="2127" y="1408"/>
                    </a:lnTo>
                    <a:lnTo>
                      <a:pt x="2147" y="1405"/>
                    </a:lnTo>
                    <a:lnTo>
                      <a:pt x="2165" y="1403"/>
                    </a:lnTo>
                    <a:lnTo>
                      <a:pt x="2173" y="1400"/>
                    </a:lnTo>
                    <a:lnTo>
                      <a:pt x="2181" y="1396"/>
                    </a:lnTo>
                    <a:lnTo>
                      <a:pt x="2188" y="1391"/>
                    </a:lnTo>
                    <a:lnTo>
                      <a:pt x="2193" y="1387"/>
                    </a:lnTo>
                    <a:lnTo>
                      <a:pt x="2197" y="1380"/>
                    </a:lnTo>
                    <a:lnTo>
                      <a:pt x="2200" y="1373"/>
                    </a:lnTo>
                    <a:lnTo>
                      <a:pt x="2200" y="1373"/>
                    </a:lnTo>
                    <a:lnTo>
                      <a:pt x="2203" y="1373"/>
                    </a:lnTo>
                    <a:lnTo>
                      <a:pt x="2204" y="1372"/>
                    </a:lnTo>
                    <a:lnTo>
                      <a:pt x="2204" y="1369"/>
                    </a:lnTo>
                    <a:lnTo>
                      <a:pt x="2207" y="1369"/>
                    </a:lnTo>
                    <a:lnTo>
                      <a:pt x="2207" y="1369"/>
                    </a:lnTo>
                    <a:lnTo>
                      <a:pt x="2207" y="1359"/>
                    </a:lnTo>
                    <a:lnTo>
                      <a:pt x="2207" y="1359"/>
                    </a:lnTo>
                    <a:lnTo>
                      <a:pt x="2209" y="1360"/>
                    </a:lnTo>
                    <a:lnTo>
                      <a:pt x="2210" y="1360"/>
                    </a:lnTo>
                    <a:lnTo>
                      <a:pt x="2211" y="1358"/>
                    </a:lnTo>
                    <a:lnTo>
                      <a:pt x="2213" y="1355"/>
                    </a:lnTo>
                    <a:lnTo>
                      <a:pt x="2214" y="1353"/>
                    </a:lnTo>
                    <a:lnTo>
                      <a:pt x="2216" y="1352"/>
                    </a:lnTo>
                    <a:lnTo>
                      <a:pt x="2216" y="1352"/>
                    </a:lnTo>
                    <a:lnTo>
                      <a:pt x="2216" y="1327"/>
                    </a:lnTo>
                    <a:lnTo>
                      <a:pt x="2216" y="1302"/>
                    </a:lnTo>
                    <a:lnTo>
                      <a:pt x="2214" y="1289"/>
                    </a:lnTo>
                    <a:lnTo>
                      <a:pt x="2211" y="1276"/>
                    </a:lnTo>
                    <a:lnTo>
                      <a:pt x="2209" y="1265"/>
                    </a:lnTo>
                    <a:lnTo>
                      <a:pt x="2203" y="1252"/>
                    </a:lnTo>
                    <a:lnTo>
                      <a:pt x="2203" y="1252"/>
                    </a:lnTo>
                    <a:lnTo>
                      <a:pt x="2197" y="1268"/>
                    </a:lnTo>
                    <a:lnTo>
                      <a:pt x="2190" y="1282"/>
                    </a:lnTo>
                    <a:lnTo>
                      <a:pt x="2181" y="1295"/>
                    </a:lnTo>
                    <a:lnTo>
                      <a:pt x="2171" y="1306"/>
                    </a:lnTo>
                    <a:lnTo>
                      <a:pt x="2158" y="1316"/>
                    </a:lnTo>
                    <a:lnTo>
                      <a:pt x="2145" y="1324"/>
                    </a:lnTo>
                    <a:lnTo>
                      <a:pt x="2131" y="1331"/>
                    </a:lnTo>
                    <a:lnTo>
                      <a:pt x="2116" y="1337"/>
                    </a:lnTo>
                    <a:lnTo>
                      <a:pt x="2116" y="1337"/>
                    </a:lnTo>
                    <a:close/>
                    <a:moveTo>
                      <a:pt x="254" y="1276"/>
                    </a:moveTo>
                    <a:lnTo>
                      <a:pt x="254" y="1276"/>
                    </a:lnTo>
                    <a:lnTo>
                      <a:pt x="252" y="1279"/>
                    </a:lnTo>
                    <a:lnTo>
                      <a:pt x="249" y="1280"/>
                    </a:lnTo>
                    <a:lnTo>
                      <a:pt x="242" y="1285"/>
                    </a:lnTo>
                    <a:lnTo>
                      <a:pt x="235" y="1289"/>
                    </a:lnTo>
                    <a:lnTo>
                      <a:pt x="232" y="1292"/>
                    </a:lnTo>
                    <a:lnTo>
                      <a:pt x="229" y="1295"/>
                    </a:lnTo>
                    <a:lnTo>
                      <a:pt x="229" y="1295"/>
                    </a:lnTo>
                    <a:lnTo>
                      <a:pt x="240" y="1299"/>
                    </a:lnTo>
                    <a:lnTo>
                      <a:pt x="252" y="1300"/>
                    </a:lnTo>
                    <a:lnTo>
                      <a:pt x="263" y="1303"/>
                    </a:lnTo>
                    <a:lnTo>
                      <a:pt x="274" y="1306"/>
                    </a:lnTo>
                    <a:lnTo>
                      <a:pt x="274" y="1306"/>
                    </a:lnTo>
                    <a:lnTo>
                      <a:pt x="264" y="1290"/>
                    </a:lnTo>
                    <a:lnTo>
                      <a:pt x="254" y="1276"/>
                    </a:lnTo>
                    <a:lnTo>
                      <a:pt x="254" y="1276"/>
                    </a:lnTo>
                    <a:close/>
                    <a:moveTo>
                      <a:pt x="1333" y="1408"/>
                    </a:moveTo>
                    <a:lnTo>
                      <a:pt x="1333" y="1408"/>
                    </a:lnTo>
                    <a:lnTo>
                      <a:pt x="1338" y="1408"/>
                    </a:lnTo>
                    <a:lnTo>
                      <a:pt x="1345" y="1408"/>
                    </a:lnTo>
                    <a:lnTo>
                      <a:pt x="1352" y="1408"/>
                    </a:lnTo>
                    <a:lnTo>
                      <a:pt x="1361" y="1407"/>
                    </a:lnTo>
                    <a:lnTo>
                      <a:pt x="1361" y="1407"/>
                    </a:lnTo>
                    <a:lnTo>
                      <a:pt x="1358" y="1400"/>
                    </a:lnTo>
                    <a:lnTo>
                      <a:pt x="1355" y="1393"/>
                    </a:lnTo>
                    <a:lnTo>
                      <a:pt x="1351" y="1387"/>
                    </a:lnTo>
                    <a:lnTo>
                      <a:pt x="1347" y="1383"/>
                    </a:lnTo>
                    <a:lnTo>
                      <a:pt x="1347" y="1383"/>
                    </a:lnTo>
                    <a:lnTo>
                      <a:pt x="1347" y="1380"/>
                    </a:lnTo>
                    <a:lnTo>
                      <a:pt x="1347" y="1377"/>
                    </a:lnTo>
                    <a:lnTo>
                      <a:pt x="1345" y="1370"/>
                    </a:lnTo>
                    <a:lnTo>
                      <a:pt x="1342" y="1362"/>
                    </a:lnTo>
                    <a:lnTo>
                      <a:pt x="1341" y="1355"/>
                    </a:lnTo>
                    <a:lnTo>
                      <a:pt x="1341" y="1355"/>
                    </a:lnTo>
                    <a:lnTo>
                      <a:pt x="1341" y="1342"/>
                    </a:lnTo>
                    <a:lnTo>
                      <a:pt x="1341" y="1330"/>
                    </a:lnTo>
                    <a:lnTo>
                      <a:pt x="1341" y="1318"/>
                    </a:lnTo>
                    <a:lnTo>
                      <a:pt x="1341" y="1313"/>
                    </a:lnTo>
                    <a:lnTo>
                      <a:pt x="1340" y="1307"/>
                    </a:lnTo>
                    <a:lnTo>
                      <a:pt x="1340" y="1307"/>
                    </a:lnTo>
                    <a:lnTo>
                      <a:pt x="1341" y="1306"/>
                    </a:lnTo>
                    <a:lnTo>
                      <a:pt x="1341" y="1303"/>
                    </a:lnTo>
                    <a:lnTo>
                      <a:pt x="1341" y="1302"/>
                    </a:lnTo>
                    <a:lnTo>
                      <a:pt x="1342" y="1299"/>
                    </a:lnTo>
                    <a:lnTo>
                      <a:pt x="1342" y="1299"/>
                    </a:lnTo>
                    <a:lnTo>
                      <a:pt x="1334" y="1297"/>
                    </a:lnTo>
                    <a:lnTo>
                      <a:pt x="1327" y="1297"/>
                    </a:lnTo>
                    <a:lnTo>
                      <a:pt x="1327" y="1297"/>
                    </a:lnTo>
                    <a:lnTo>
                      <a:pt x="1321" y="1310"/>
                    </a:lnTo>
                    <a:lnTo>
                      <a:pt x="1317" y="1325"/>
                    </a:lnTo>
                    <a:lnTo>
                      <a:pt x="1313" y="1341"/>
                    </a:lnTo>
                    <a:lnTo>
                      <a:pt x="1312" y="1356"/>
                    </a:lnTo>
                    <a:lnTo>
                      <a:pt x="1313" y="1372"/>
                    </a:lnTo>
                    <a:lnTo>
                      <a:pt x="1316" y="1386"/>
                    </a:lnTo>
                    <a:lnTo>
                      <a:pt x="1319" y="1391"/>
                    </a:lnTo>
                    <a:lnTo>
                      <a:pt x="1323" y="1398"/>
                    </a:lnTo>
                    <a:lnTo>
                      <a:pt x="1327" y="1404"/>
                    </a:lnTo>
                    <a:lnTo>
                      <a:pt x="1333" y="1408"/>
                    </a:lnTo>
                    <a:lnTo>
                      <a:pt x="1333" y="1408"/>
                    </a:lnTo>
                    <a:close/>
                    <a:moveTo>
                      <a:pt x="875" y="1328"/>
                    </a:moveTo>
                    <a:lnTo>
                      <a:pt x="875" y="1328"/>
                    </a:lnTo>
                    <a:lnTo>
                      <a:pt x="867" y="1325"/>
                    </a:lnTo>
                    <a:lnTo>
                      <a:pt x="858" y="1321"/>
                    </a:lnTo>
                    <a:lnTo>
                      <a:pt x="850" y="1317"/>
                    </a:lnTo>
                    <a:lnTo>
                      <a:pt x="845" y="1313"/>
                    </a:lnTo>
                    <a:lnTo>
                      <a:pt x="845" y="1313"/>
                    </a:lnTo>
                    <a:lnTo>
                      <a:pt x="847" y="1311"/>
                    </a:lnTo>
                    <a:lnTo>
                      <a:pt x="847" y="1309"/>
                    </a:lnTo>
                    <a:lnTo>
                      <a:pt x="847" y="1309"/>
                    </a:lnTo>
                    <a:lnTo>
                      <a:pt x="834" y="1311"/>
                    </a:lnTo>
                    <a:lnTo>
                      <a:pt x="820" y="1311"/>
                    </a:lnTo>
                    <a:lnTo>
                      <a:pt x="792" y="1311"/>
                    </a:lnTo>
                    <a:lnTo>
                      <a:pt x="764" y="1310"/>
                    </a:lnTo>
                    <a:lnTo>
                      <a:pt x="733" y="1309"/>
                    </a:lnTo>
                    <a:lnTo>
                      <a:pt x="733" y="1309"/>
                    </a:lnTo>
                    <a:lnTo>
                      <a:pt x="725" y="1310"/>
                    </a:lnTo>
                    <a:lnTo>
                      <a:pt x="716" y="1311"/>
                    </a:lnTo>
                    <a:lnTo>
                      <a:pt x="708" y="1313"/>
                    </a:lnTo>
                    <a:lnTo>
                      <a:pt x="699" y="1314"/>
                    </a:lnTo>
                    <a:lnTo>
                      <a:pt x="699" y="1314"/>
                    </a:lnTo>
                    <a:lnTo>
                      <a:pt x="692" y="1314"/>
                    </a:lnTo>
                    <a:lnTo>
                      <a:pt x="685" y="1313"/>
                    </a:lnTo>
                    <a:lnTo>
                      <a:pt x="671" y="1311"/>
                    </a:lnTo>
                    <a:lnTo>
                      <a:pt x="671" y="1311"/>
                    </a:lnTo>
                    <a:lnTo>
                      <a:pt x="632" y="1310"/>
                    </a:lnTo>
                    <a:lnTo>
                      <a:pt x="593" y="1311"/>
                    </a:lnTo>
                    <a:lnTo>
                      <a:pt x="511" y="1313"/>
                    </a:lnTo>
                    <a:lnTo>
                      <a:pt x="511" y="1313"/>
                    </a:lnTo>
                    <a:lnTo>
                      <a:pt x="475" y="1314"/>
                    </a:lnTo>
                    <a:lnTo>
                      <a:pt x="438" y="1314"/>
                    </a:lnTo>
                    <a:lnTo>
                      <a:pt x="438" y="1314"/>
                    </a:lnTo>
                    <a:lnTo>
                      <a:pt x="424" y="1313"/>
                    </a:lnTo>
                    <a:lnTo>
                      <a:pt x="410" y="1311"/>
                    </a:lnTo>
                    <a:lnTo>
                      <a:pt x="396" y="1311"/>
                    </a:lnTo>
                    <a:lnTo>
                      <a:pt x="382" y="1311"/>
                    </a:lnTo>
                    <a:lnTo>
                      <a:pt x="382" y="1311"/>
                    </a:lnTo>
                    <a:lnTo>
                      <a:pt x="364" y="1313"/>
                    </a:lnTo>
                    <a:lnTo>
                      <a:pt x="346" y="1316"/>
                    </a:lnTo>
                    <a:lnTo>
                      <a:pt x="327" y="1317"/>
                    </a:lnTo>
                    <a:lnTo>
                      <a:pt x="309" y="1320"/>
                    </a:lnTo>
                    <a:lnTo>
                      <a:pt x="309" y="1320"/>
                    </a:lnTo>
                    <a:lnTo>
                      <a:pt x="291" y="1320"/>
                    </a:lnTo>
                    <a:lnTo>
                      <a:pt x="273" y="1318"/>
                    </a:lnTo>
                    <a:lnTo>
                      <a:pt x="256" y="1318"/>
                    </a:lnTo>
                    <a:lnTo>
                      <a:pt x="247" y="1320"/>
                    </a:lnTo>
                    <a:lnTo>
                      <a:pt x="240" y="1323"/>
                    </a:lnTo>
                    <a:lnTo>
                      <a:pt x="240" y="1323"/>
                    </a:lnTo>
                    <a:lnTo>
                      <a:pt x="239" y="1321"/>
                    </a:lnTo>
                    <a:lnTo>
                      <a:pt x="238" y="1320"/>
                    </a:lnTo>
                    <a:lnTo>
                      <a:pt x="238" y="1316"/>
                    </a:lnTo>
                    <a:lnTo>
                      <a:pt x="238" y="1313"/>
                    </a:lnTo>
                    <a:lnTo>
                      <a:pt x="238" y="1311"/>
                    </a:lnTo>
                    <a:lnTo>
                      <a:pt x="235" y="1311"/>
                    </a:lnTo>
                    <a:lnTo>
                      <a:pt x="235" y="1311"/>
                    </a:lnTo>
                    <a:lnTo>
                      <a:pt x="232" y="1309"/>
                    </a:lnTo>
                    <a:lnTo>
                      <a:pt x="228" y="1307"/>
                    </a:lnTo>
                    <a:lnTo>
                      <a:pt x="218" y="1309"/>
                    </a:lnTo>
                    <a:lnTo>
                      <a:pt x="204" y="1311"/>
                    </a:lnTo>
                    <a:lnTo>
                      <a:pt x="204" y="1311"/>
                    </a:lnTo>
                    <a:lnTo>
                      <a:pt x="197" y="1318"/>
                    </a:lnTo>
                    <a:lnTo>
                      <a:pt x="193" y="1328"/>
                    </a:lnTo>
                    <a:lnTo>
                      <a:pt x="189" y="1338"/>
                    </a:lnTo>
                    <a:lnTo>
                      <a:pt x="187" y="1348"/>
                    </a:lnTo>
                    <a:lnTo>
                      <a:pt x="187" y="1358"/>
                    </a:lnTo>
                    <a:lnTo>
                      <a:pt x="190" y="1368"/>
                    </a:lnTo>
                    <a:lnTo>
                      <a:pt x="194" y="1376"/>
                    </a:lnTo>
                    <a:lnTo>
                      <a:pt x="200" y="1384"/>
                    </a:lnTo>
                    <a:lnTo>
                      <a:pt x="200" y="1384"/>
                    </a:lnTo>
                    <a:lnTo>
                      <a:pt x="204" y="1387"/>
                    </a:lnTo>
                    <a:lnTo>
                      <a:pt x="208" y="1390"/>
                    </a:lnTo>
                    <a:lnTo>
                      <a:pt x="214" y="1390"/>
                    </a:lnTo>
                    <a:lnTo>
                      <a:pt x="219" y="1390"/>
                    </a:lnTo>
                    <a:lnTo>
                      <a:pt x="232" y="1389"/>
                    </a:lnTo>
                    <a:lnTo>
                      <a:pt x="240" y="1387"/>
                    </a:lnTo>
                    <a:lnTo>
                      <a:pt x="240" y="1387"/>
                    </a:lnTo>
                    <a:lnTo>
                      <a:pt x="257" y="1391"/>
                    </a:lnTo>
                    <a:lnTo>
                      <a:pt x="274" y="1393"/>
                    </a:lnTo>
                    <a:lnTo>
                      <a:pt x="309" y="1396"/>
                    </a:lnTo>
                    <a:lnTo>
                      <a:pt x="381" y="1397"/>
                    </a:lnTo>
                    <a:lnTo>
                      <a:pt x="381" y="1397"/>
                    </a:lnTo>
                    <a:lnTo>
                      <a:pt x="403" y="1398"/>
                    </a:lnTo>
                    <a:lnTo>
                      <a:pt x="424" y="1400"/>
                    </a:lnTo>
                    <a:lnTo>
                      <a:pt x="466" y="1405"/>
                    </a:lnTo>
                    <a:lnTo>
                      <a:pt x="466" y="1405"/>
                    </a:lnTo>
                    <a:lnTo>
                      <a:pt x="497" y="1405"/>
                    </a:lnTo>
                    <a:lnTo>
                      <a:pt x="530" y="1404"/>
                    </a:lnTo>
                    <a:lnTo>
                      <a:pt x="562" y="1404"/>
                    </a:lnTo>
                    <a:lnTo>
                      <a:pt x="579" y="1404"/>
                    </a:lnTo>
                    <a:lnTo>
                      <a:pt x="596" y="1405"/>
                    </a:lnTo>
                    <a:lnTo>
                      <a:pt x="596" y="1405"/>
                    </a:lnTo>
                    <a:lnTo>
                      <a:pt x="657" y="1411"/>
                    </a:lnTo>
                    <a:lnTo>
                      <a:pt x="716" y="1412"/>
                    </a:lnTo>
                    <a:lnTo>
                      <a:pt x="774" y="1412"/>
                    </a:lnTo>
                    <a:lnTo>
                      <a:pt x="826" y="1411"/>
                    </a:lnTo>
                    <a:lnTo>
                      <a:pt x="826" y="1411"/>
                    </a:lnTo>
                    <a:lnTo>
                      <a:pt x="833" y="1412"/>
                    </a:lnTo>
                    <a:lnTo>
                      <a:pt x="840" y="1414"/>
                    </a:lnTo>
                    <a:lnTo>
                      <a:pt x="853" y="1415"/>
                    </a:lnTo>
                    <a:lnTo>
                      <a:pt x="865" y="1412"/>
                    </a:lnTo>
                    <a:lnTo>
                      <a:pt x="878" y="1411"/>
                    </a:lnTo>
                    <a:lnTo>
                      <a:pt x="878" y="1411"/>
                    </a:lnTo>
                    <a:lnTo>
                      <a:pt x="882" y="1389"/>
                    </a:lnTo>
                    <a:lnTo>
                      <a:pt x="885" y="1379"/>
                    </a:lnTo>
                    <a:lnTo>
                      <a:pt x="885" y="1368"/>
                    </a:lnTo>
                    <a:lnTo>
                      <a:pt x="885" y="1358"/>
                    </a:lnTo>
                    <a:lnTo>
                      <a:pt x="883" y="1348"/>
                    </a:lnTo>
                    <a:lnTo>
                      <a:pt x="881" y="1338"/>
                    </a:lnTo>
                    <a:lnTo>
                      <a:pt x="875" y="1328"/>
                    </a:lnTo>
                    <a:lnTo>
                      <a:pt x="875" y="1328"/>
                    </a:lnTo>
                    <a:close/>
                    <a:moveTo>
                      <a:pt x="179" y="1393"/>
                    </a:moveTo>
                    <a:lnTo>
                      <a:pt x="179" y="1393"/>
                    </a:lnTo>
                    <a:lnTo>
                      <a:pt x="172" y="1390"/>
                    </a:lnTo>
                    <a:lnTo>
                      <a:pt x="162" y="1390"/>
                    </a:lnTo>
                    <a:lnTo>
                      <a:pt x="141" y="1391"/>
                    </a:lnTo>
                    <a:lnTo>
                      <a:pt x="117" y="1393"/>
                    </a:lnTo>
                    <a:lnTo>
                      <a:pt x="93" y="1394"/>
                    </a:lnTo>
                    <a:lnTo>
                      <a:pt x="93" y="1394"/>
                    </a:lnTo>
                    <a:lnTo>
                      <a:pt x="75" y="1393"/>
                    </a:lnTo>
                    <a:lnTo>
                      <a:pt x="66" y="1393"/>
                    </a:lnTo>
                    <a:lnTo>
                      <a:pt x="61" y="1394"/>
                    </a:lnTo>
                    <a:lnTo>
                      <a:pt x="61" y="1394"/>
                    </a:lnTo>
                    <a:lnTo>
                      <a:pt x="57" y="1397"/>
                    </a:lnTo>
                    <a:lnTo>
                      <a:pt x="52" y="1400"/>
                    </a:lnTo>
                    <a:lnTo>
                      <a:pt x="47" y="1407"/>
                    </a:lnTo>
                    <a:lnTo>
                      <a:pt x="35" y="1422"/>
                    </a:lnTo>
                    <a:lnTo>
                      <a:pt x="35" y="1422"/>
                    </a:lnTo>
                    <a:lnTo>
                      <a:pt x="23" y="1438"/>
                    </a:lnTo>
                    <a:lnTo>
                      <a:pt x="17" y="1445"/>
                    </a:lnTo>
                    <a:lnTo>
                      <a:pt x="16" y="1449"/>
                    </a:lnTo>
                    <a:lnTo>
                      <a:pt x="14" y="1453"/>
                    </a:lnTo>
                    <a:lnTo>
                      <a:pt x="14" y="1453"/>
                    </a:lnTo>
                    <a:lnTo>
                      <a:pt x="14" y="1457"/>
                    </a:lnTo>
                    <a:lnTo>
                      <a:pt x="16" y="1462"/>
                    </a:lnTo>
                    <a:lnTo>
                      <a:pt x="20" y="1470"/>
                    </a:lnTo>
                    <a:lnTo>
                      <a:pt x="24" y="1477"/>
                    </a:lnTo>
                    <a:lnTo>
                      <a:pt x="28" y="1485"/>
                    </a:lnTo>
                    <a:lnTo>
                      <a:pt x="28" y="1485"/>
                    </a:lnTo>
                    <a:lnTo>
                      <a:pt x="54" y="1498"/>
                    </a:lnTo>
                    <a:lnTo>
                      <a:pt x="80" y="1508"/>
                    </a:lnTo>
                    <a:lnTo>
                      <a:pt x="108" y="1516"/>
                    </a:lnTo>
                    <a:lnTo>
                      <a:pt x="138" y="1522"/>
                    </a:lnTo>
                    <a:lnTo>
                      <a:pt x="169" y="1528"/>
                    </a:lnTo>
                    <a:lnTo>
                      <a:pt x="201" y="1532"/>
                    </a:lnTo>
                    <a:lnTo>
                      <a:pt x="267" y="1539"/>
                    </a:lnTo>
                    <a:lnTo>
                      <a:pt x="267" y="1539"/>
                    </a:lnTo>
                    <a:lnTo>
                      <a:pt x="325" y="1543"/>
                    </a:lnTo>
                    <a:lnTo>
                      <a:pt x="325" y="1543"/>
                    </a:lnTo>
                    <a:lnTo>
                      <a:pt x="363" y="1546"/>
                    </a:lnTo>
                    <a:lnTo>
                      <a:pt x="402" y="1547"/>
                    </a:lnTo>
                    <a:lnTo>
                      <a:pt x="479" y="1549"/>
                    </a:lnTo>
                    <a:lnTo>
                      <a:pt x="552" y="1549"/>
                    </a:lnTo>
                    <a:lnTo>
                      <a:pt x="618" y="1550"/>
                    </a:lnTo>
                    <a:lnTo>
                      <a:pt x="618" y="1550"/>
                    </a:lnTo>
                    <a:lnTo>
                      <a:pt x="649" y="1553"/>
                    </a:lnTo>
                    <a:lnTo>
                      <a:pt x="680" y="1557"/>
                    </a:lnTo>
                    <a:lnTo>
                      <a:pt x="743" y="1567"/>
                    </a:lnTo>
                    <a:lnTo>
                      <a:pt x="743" y="1567"/>
                    </a:lnTo>
                    <a:lnTo>
                      <a:pt x="768" y="1568"/>
                    </a:lnTo>
                    <a:lnTo>
                      <a:pt x="794" y="1568"/>
                    </a:lnTo>
                    <a:lnTo>
                      <a:pt x="820" y="1568"/>
                    </a:lnTo>
                    <a:lnTo>
                      <a:pt x="845" y="1570"/>
                    </a:lnTo>
                    <a:lnTo>
                      <a:pt x="845" y="1570"/>
                    </a:lnTo>
                    <a:lnTo>
                      <a:pt x="869" y="1572"/>
                    </a:lnTo>
                    <a:lnTo>
                      <a:pt x="892" y="1575"/>
                    </a:lnTo>
                    <a:lnTo>
                      <a:pt x="938" y="1580"/>
                    </a:lnTo>
                    <a:lnTo>
                      <a:pt x="938" y="1580"/>
                    </a:lnTo>
                    <a:lnTo>
                      <a:pt x="968" y="1582"/>
                    </a:lnTo>
                    <a:lnTo>
                      <a:pt x="999" y="1582"/>
                    </a:lnTo>
                    <a:lnTo>
                      <a:pt x="1028" y="1581"/>
                    </a:lnTo>
                    <a:lnTo>
                      <a:pt x="1057" y="1582"/>
                    </a:lnTo>
                    <a:lnTo>
                      <a:pt x="1057" y="1582"/>
                    </a:lnTo>
                    <a:lnTo>
                      <a:pt x="1168" y="1585"/>
                    </a:lnTo>
                    <a:lnTo>
                      <a:pt x="1276" y="1588"/>
                    </a:lnTo>
                    <a:lnTo>
                      <a:pt x="1387" y="1591"/>
                    </a:lnTo>
                    <a:lnTo>
                      <a:pt x="1444" y="1594"/>
                    </a:lnTo>
                    <a:lnTo>
                      <a:pt x="1500" y="1598"/>
                    </a:lnTo>
                    <a:lnTo>
                      <a:pt x="1500" y="1598"/>
                    </a:lnTo>
                    <a:lnTo>
                      <a:pt x="1533" y="1602"/>
                    </a:lnTo>
                    <a:lnTo>
                      <a:pt x="1550" y="1603"/>
                    </a:lnTo>
                    <a:lnTo>
                      <a:pt x="1567" y="1605"/>
                    </a:lnTo>
                    <a:lnTo>
                      <a:pt x="1567" y="1605"/>
                    </a:lnTo>
                    <a:lnTo>
                      <a:pt x="1591" y="1605"/>
                    </a:lnTo>
                    <a:lnTo>
                      <a:pt x="1616" y="1603"/>
                    </a:lnTo>
                    <a:lnTo>
                      <a:pt x="1641" y="1602"/>
                    </a:lnTo>
                    <a:lnTo>
                      <a:pt x="1668" y="1601"/>
                    </a:lnTo>
                    <a:lnTo>
                      <a:pt x="1668" y="1601"/>
                    </a:lnTo>
                    <a:lnTo>
                      <a:pt x="1689" y="1602"/>
                    </a:lnTo>
                    <a:lnTo>
                      <a:pt x="1712" y="1606"/>
                    </a:lnTo>
                    <a:lnTo>
                      <a:pt x="1733" y="1609"/>
                    </a:lnTo>
                    <a:lnTo>
                      <a:pt x="1754" y="1610"/>
                    </a:lnTo>
                    <a:lnTo>
                      <a:pt x="1754" y="1610"/>
                    </a:lnTo>
                    <a:lnTo>
                      <a:pt x="1790" y="1606"/>
                    </a:lnTo>
                    <a:lnTo>
                      <a:pt x="1827" y="1603"/>
                    </a:lnTo>
                    <a:lnTo>
                      <a:pt x="1901" y="1599"/>
                    </a:lnTo>
                    <a:lnTo>
                      <a:pt x="1976" y="1598"/>
                    </a:lnTo>
                    <a:lnTo>
                      <a:pt x="2050" y="1594"/>
                    </a:lnTo>
                    <a:lnTo>
                      <a:pt x="2050" y="1594"/>
                    </a:lnTo>
                    <a:lnTo>
                      <a:pt x="2082" y="1592"/>
                    </a:lnTo>
                    <a:lnTo>
                      <a:pt x="2115" y="1588"/>
                    </a:lnTo>
                    <a:lnTo>
                      <a:pt x="2145" y="1585"/>
                    </a:lnTo>
                    <a:lnTo>
                      <a:pt x="2178" y="1584"/>
                    </a:lnTo>
                    <a:lnTo>
                      <a:pt x="2178" y="1584"/>
                    </a:lnTo>
                    <a:lnTo>
                      <a:pt x="2202" y="1582"/>
                    </a:lnTo>
                    <a:lnTo>
                      <a:pt x="2225" y="1581"/>
                    </a:lnTo>
                    <a:lnTo>
                      <a:pt x="2272" y="1572"/>
                    </a:lnTo>
                    <a:lnTo>
                      <a:pt x="2272" y="1572"/>
                    </a:lnTo>
                    <a:lnTo>
                      <a:pt x="2298" y="1570"/>
                    </a:lnTo>
                    <a:lnTo>
                      <a:pt x="2325" y="1565"/>
                    </a:lnTo>
                    <a:lnTo>
                      <a:pt x="2353" y="1564"/>
                    </a:lnTo>
                    <a:lnTo>
                      <a:pt x="2380" y="1563"/>
                    </a:lnTo>
                    <a:lnTo>
                      <a:pt x="2380" y="1563"/>
                    </a:lnTo>
                    <a:lnTo>
                      <a:pt x="2419" y="1563"/>
                    </a:lnTo>
                    <a:lnTo>
                      <a:pt x="2440" y="1563"/>
                    </a:lnTo>
                    <a:lnTo>
                      <a:pt x="2461" y="1561"/>
                    </a:lnTo>
                    <a:lnTo>
                      <a:pt x="2482" y="1558"/>
                    </a:lnTo>
                    <a:lnTo>
                      <a:pt x="2501" y="1553"/>
                    </a:lnTo>
                    <a:lnTo>
                      <a:pt x="2509" y="1550"/>
                    </a:lnTo>
                    <a:lnTo>
                      <a:pt x="2516" y="1546"/>
                    </a:lnTo>
                    <a:lnTo>
                      <a:pt x="2523" y="1542"/>
                    </a:lnTo>
                    <a:lnTo>
                      <a:pt x="2529" y="1536"/>
                    </a:lnTo>
                    <a:lnTo>
                      <a:pt x="2529" y="1536"/>
                    </a:lnTo>
                    <a:lnTo>
                      <a:pt x="2526" y="1512"/>
                    </a:lnTo>
                    <a:lnTo>
                      <a:pt x="2524" y="1498"/>
                    </a:lnTo>
                    <a:lnTo>
                      <a:pt x="2526" y="1483"/>
                    </a:lnTo>
                    <a:lnTo>
                      <a:pt x="2526" y="1483"/>
                    </a:lnTo>
                    <a:lnTo>
                      <a:pt x="2520" y="1474"/>
                    </a:lnTo>
                    <a:lnTo>
                      <a:pt x="2515" y="1467"/>
                    </a:lnTo>
                    <a:lnTo>
                      <a:pt x="2508" y="1462"/>
                    </a:lnTo>
                    <a:lnTo>
                      <a:pt x="2501" y="1457"/>
                    </a:lnTo>
                    <a:lnTo>
                      <a:pt x="2492" y="1453"/>
                    </a:lnTo>
                    <a:lnTo>
                      <a:pt x="2484" y="1450"/>
                    </a:lnTo>
                    <a:lnTo>
                      <a:pt x="2465" y="1446"/>
                    </a:lnTo>
                    <a:lnTo>
                      <a:pt x="2444" y="1445"/>
                    </a:lnTo>
                    <a:lnTo>
                      <a:pt x="2423" y="1443"/>
                    </a:lnTo>
                    <a:lnTo>
                      <a:pt x="2377" y="1442"/>
                    </a:lnTo>
                    <a:lnTo>
                      <a:pt x="2377" y="1442"/>
                    </a:lnTo>
                    <a:lnTo>
                      <a:pt x="2348" y="1439"/>
                    </a:lnTo>
                    <a:lnTo>
                      <a:pt x="2319" y="1436"/>
                    </a:lnTo>
                    <a:lnTo>
                      <a:pt x="2293" y="1433"/>
                    </a:lnTo>
                    <a:lnTo>
                      <a:pt x="2280" y="1435"/>
                    </a:lnTo>
                    <a:lnTo>
                      <a:pt x="2270" y="1436"/>
                    </a:lnTo>
                    <a:lnTo>
                      <a:pt x="2270" y="1436"/>
                    </a:lnTo>
                    <a:lnTo>
                      <a:pt x="2255" y="1433"/>
                    </a:lnTo>
                    <a:lnTo>
                      <a:pt x="2239" y="1431"/>
                    </a:lnTo>
                    <a:lnTo>
                      <a:pt x="2224" y="1431"/>
                    </a:lnTo>
                    <a:lnTo>
                      <a:pt x="2207" y="1431"/>
                    </a:lnTo>
                    <a:lnTo>
                      <a:pt x="2150" y="1432"/>
                    </a:lnTo>
                    <a:lnTo>
                      <a:pt x="2150" y="1432"/>
                    </a:lnTo>
                    <a:lnTo>
                      <a:pt x="2130" y="1429"/>
                    </a:lnTo>
                    <a:lnTo>
                      <a:pt x="2110" y="1428"/>
                    </a:lnTo>
                    <a:lnTo>
                      <a:pt x="2100" y="1426"/>
                    </a:lnTo>
                    <a:lnTo>
                      <a:pt x="2091" y="1426"/>
                    </a:lnTo>
                    <a:lnTo>
                      <a:pt x="2082" y="1428"/>
                    </a:lnTo>
                    <a:lnTo>
                      <a:pt x="2072" y="1432"/>
                    </a:lnTo>
                    <a:lnTo>
                      <a:pt x="2072" y="1432"/>
                    </a:lnTo>
                    <a:lnTo>
                      <a:pt x="2072" y="1438"/>
                    </a:lnTo>
                    <a:lnTo>
                      <a:pt x="2072" y="1443"/>
                    </a:lnTo>
                    <a:lnTo>
                      <a:pt x="2071" y="1455"/>
                    </a:lnTo>
                    <a:lnTo>
                      <a:pt x="2071" y="1455"/>
                    </a:lnTo>
                    <a:lnTo>
                      <a:pt x="2070" y="1467"/>
                    </a:lnTo>
                    <a:lnTo>
                      <a:pt x="2070" y="1474"/>
                    </a:lnTo>
                    <a:lnTo>
                      <a:pt x="2067" y="1480"/>
                    </a:lnTo>
                    <a:lnTo>
                      <a:pt x="2067" y="1480"/>
                    </a:lnTo>
                    <a:lnTo>
                      <a:pt x="2064" y="1483"/>
                    </a:lnTo>
                    <a:lnTo>
                      <a:pt x="2058" y="1485"/>
                    </a:lnTo>
                    <a:lnTo>
                      <a:pt x="2044" y="1492"/>
                    </a:lnTo>
                    <a:lnTo>
                      <a:pt x="2016" y="1504"/>
                    </a:lnTo>
                    <a:lnTo>
                      <a:pt x="2016" y="1504"/>
                    </a:lnTo>
                    <a:lnTo>
                      <a:pt x="1999" y="1508"/>
                    </a:lnTo>
                    <a:lnTo>
                      <a:pt x="1983" y="1511"/>
                    </a:lnTo>
                    <a:lnTo>
                      <a:pt x="1955" y="1515"/>
                    </a:lnTo>
                    <a:lnTo>
                      <a:pt x="1955" y="1515"/>
                    </a:lnTo>
                    <a:lnTo>
                      <a:pt x="1924" y="1525"/>
                    </a:lnTo>
                    <a:lnTo>
                      <a:pt x="1893" y="1533"/>
                    </a:lnTo>
                    <a:lnTo>
                      <a:pt x="1865" y="1542"/>
                    </a:lnTo>
                    <a:lnTo>
                      <a:pt x="1837" y="1549"/>
                    </a:lnTo>
                    <a:lnTo>
                      <a:pt x="1837" y="1549"/>
                    </a:lnTo>
                    <a:lnTo>
                      <a:pt x="1828" y="1556"/>
                    </a:lnTo>
                    <a:lnTo>
                      <a:pt x="1820" y="1563"/>
                    </a:lnTo>
                    <a:lnTo>
                      <a:pt x="1810" y="1568"/>
                    </a:lnTo>
                    <a:lnTo>
                      <a:pt x="1799" y="1572"/>
                    </a:lnTo>
                    <a:lnTo>
                      <a:pt x="1787" y="1575"/>
                    </a:lnTo>
                    <a:lnTo>
                      <a:pt x="1776" y="1577"/>
                    </a:lnTo>
                    <a:lnTo>
                      <a:pt x="1766" y="1577"/>
                    </a:lnTo>
                    <a:lnTo>
                      <a:pt x="1755" y="1572"/>
                    </a:lnTo>
                    <a:lnTo>
                      <a:pt x="1755" y="1572"/>
                    </a:lnTo>
                    <a:lnTo>
                      <a:pt x="1751" y="1571"/>
                    </a:lnTo>
                    <a:lnTo>
                      <a:pt x="1747" y="1567"/>
                    </a:lnTo>
                    <a:lnTo>
                      <a:pt x="1740" y="1558"/>
                    </a:lnTo>
                    <a:lnTo>
                      <a:pt x="1734" y="1551"/>
                    </a:lnTo>
                    <a:lnTo>
                      <a:pt x="1730" y="1547"/>
                    </a:lnTo>
                    <a:lnTo>
                      <a:pt x="1726" y="1546"/>
                    </a:lnTo>
                    <a:lnTo>
                      <a:pt x="1726" y="1546"/>
                    </a:lnTo>
                    <a:lnTo>
                      <a:pt x="1720" y="1543"/>
                    </a:lnTo>
                    <a:lnTo>
                      <a:pt x="1714" y="1543"/>
                    </a:lnTo>
                    <a:lnTo>
                      <a:pt x="1699" y="1542"/>
                    </a:lnTo>
                    <a:lnTo>
                      <a:pt x="1668" y="1543"/>
                    </a:lnTo>
                    <a:lnTo>
                      <a:pt x="1668" y="1543"/>
                    </a:lnTo>
                    <a:lnTo>
                      <a:pt x="1640" y="1546"/>
                    </a:lnTo>
                    <a:lnTo>
                      <a:pt x="1613" y="1547"/>
                    </a:lnTo>
                    <a:lnTo>
                      <a:pt x="1613" y="1547"/>
                    </a:lnTo>
                    <a:lnTo>
                      <a:pt x="1574" y="1546"/>
                    </a:lnTo>
                    <a:lnTo>
                      <a:pt x="1536" y="1544"/>
                    </a:lnTo>
                    <a:lnTo>
                      <a:pt x="1501" y="1546"/>
                    </a:lnTo>
                    <a:lnTo>
                      <a:pt x="1484" y="1546"/>
                    </a:lnTo>
                    <a:lnTo>
                      <a:pt x="1467" y="1549"/>
                    </a:lnTo>
                    <a:lnTo>
                      <a:pt x="1467" y="1549"/>
                    </a:lnTo>
                    <a:lnTo>
                      <a:pt x="1462" y="1546"/>
                    </a:lnTo>
                    <a:lnTo>
                      <a:pt x="1456" y="1542"/>
                    </a:lnTo>
                    <a:lnTo>
                      <a:pt x="1448" y="1532"/>
                    </a:lnTo>
                    <a:lnTo>
                      <a:pt x="1441" y="1521"/>
                    </a:lnTo>
                    <a:lnTo>
                      <a:pt x="1435" y="1508"/>
                    </a:lnTo>
                    <a:lnTo>
                      <a:pt x="1427" y="1481"/>
                    </a:lnTo>
                    <a:lnTo>
                      <a:pt x="1421" y="1467"/>
                    </a:lnTo>
                    <a:lnTo>
                      <a:pt x="1417" y="1455"/>
                    </a:lnTo>
                    <a:lnTo>
                      <a:pt x="1417" y="1455"/>
                    </a:lnTo>
                    <a:lnTo>
                      <a:pt x="1393" y="1455"/>
                    </a:lnTo>
                    <a:lnTo>
                      <a:pt x="1369" y="1452"/>
                    </a:lnTo>
                    <a:lnTo>
                      <a:pt x="1347" y="1448"/>
                    </a:lnTo>
                    <a:lnTo>
                      <a:pt x="1323" y="1446"/>
                    </a:lnTo>
                    <a:lnTo>
                      <a:pt x="1323" y="1446"/>
                    </a:lnTo>
                    <a:lnTo>
                      <a:pt x="1295" y="1443"/>
                    </a:lnTo>
                    <a:lnTo>
                      <a:pt x="1267" y="1443"/>
                    </a:lnTo>
                    <a:lnTo>
                      <a:pt x="1237" y="1443"/>
                    </a:lnTo>
                    <a:lnTo>
                      <a:pt x="1209" y="1442"/>
                    </a:lnTo>
                    <a:lnTo>
                      <a:pt x="1209" y="1442"/>
                    </a:lnTo>
                    <a:lnTo>
                      <a:pt x="1201" y="1441"/>
                    </a:lnTo>
                    <a:lnTo>
                      <a:pt x="1191" y="1439"/>
                    </a:lnTo>
                    <a:lnTo>
                      <a:pt x="1182" y="1436"/>
                    </a:lnTo>
                    <a:lnTo>
                      <a:pt x="1173" y="1435"/>
                    </a:lnTo>
                    <a:lnTo>
                      <a:pt x="1173" y="1435"/>
                    </a:lnTo>
                    <a:lnTo>
                      <a:pt x="1032" y="1421"/>
                    </a:lnTo>
                    <a:lnTo>
                      <a:pt x="962" y="1415"/>
                    </a:lnTo>
                    <a:lnTo>
                      <a:pt x="893" y="1411"/>
                    </a:lnTo>
                    <a:lnTo>
                      <a:pt x="893" y="1411"/>
                    </a:lnTo>
                    <a:lnTo>
                      <a:pt x="886" y="1417"/>
                    </a:lnTo>
                    <a:lnTo>
                      <a:pt x="881" y="1424"/>
                    </a:lnTo>
                    <a:lnTo>
                      <a:pt x="875" y="1429"/>
                    </a:lnTo>
                    <a:lnTo>
                      <a:pt x="867" y="1435"/>
                    </a:lnTo>
                    <a:lnTo>
                      <a:pt x="867" y="1435"/>
                    </a:lnTo>
                    <a:lnTo>
                      <a:pt x="871" y="1446"/>
                    </a:lnTo>
                    <a:lnTo>
                      <a:pt x="872" y="1457"/>
                    </a:lnTo>
                    <a:lnTo>
                      <a:pt x="872" y="1470"/>
                    </a:lnTo>
                    <a:lnTo>
                      <a:pt x="871" y="1481"/>
                    </a:lnTo>
                    <a:lnTo>
                      <a:pt x="867" y="1502"/>
                    </a:lnTo>
                    <a:lnTo>
                      <a:pt x="861" y="1521"/>
                    </a:lnTo>
                    <a:lnTo>
                      <a:pt x="861" y="1521"/>
                    </a:lnTo>
                    <a:lnTo>
                      <a:pt x="850" y="1523"/>
                    </a:lnTo>
                    <a:lnTo>
                      <a:pt x="838" y="1526"/>
                    </a:lnTo>
                    <a:lnTo>
                      <a:pt x="816" y="1526"/>
                    </a:lnTo>
                    <a:lnTo>
                      <a:pt x="794" y="1526"/>
                    </a:lnTo>
                    <a:lnTo>
                      <a:pt x="771" y="1525"/>
                    </a:lnTo>
                    <a:lnTo>
                      <a:pt x="771" y="1525"/>
                    </a:lnTo>
                    <a:lnTo>
                      <a:pt x="757" y="1525"/>
                    </a:lnTo>
                    <a:lnTo>
                      <a:pt x="746" y="1526"/>
                    </a:lnTo>
                    <a:lnTo>
                      <a:pt x="746" y="1526"/>
                    </a:lnTo>
                    <a:lnTo>
                      <a:pt x="723" y="1523"/>
                    </a:lnTo>
                    <a:lnTo>
                      <a:pt x="699" y="1521"/>
                    </a:lnTo>
                    <a:lnTo>
                      <a:pt x="676" y="1516"/>
                    </a:lnTo>
                    <a:lnTo>
                      <a:pt x="653" y="1515"/>
                    </a:lnTo>
                    <a:lnTo>
                      <a:pt x="653" y="1515"/>
                    </a:lnTo>
                    <a:lnTo>
                      <a:pt x="586" y="1514"/>
                    </a:lnTo>
                    <a:lnTo>
                      <a:pt x="518" y="1509"/>
                    </a:lnTo>
                    <a:lnTo>
                      <a:pt x="451" y="1504"/>
                    </a:lnTo>
                    <a:lnTo>
                      <a:pt x="385" y="1499"/>
                    </a:lnTo>
                    <a:lnTo>
                      <a:pt x="385" y="1499"/>
                    </a:lnTo>
                    <a:lnTo>
                      <a:pt x="370" y="1499"/>
                    </a:lnTo>
                    <a:lnTo>
                      <a:pt x="370" y="1499"/>
                    </a:lnTo>
                    <a:lnTo>
                      <a:pt x="332" y="1502"/>
                    </a:lnTo>
                    <a:lnTo>
                      <a:pt x="295" y="1507"/>
                    </a:lnTo>
                    <a:lnTo>
                      <a:pt x="259" y="1511"/>
                    </a:lnTo>
                    <a:lnTo>
                      <a:pt x="242" y="1512"/>
                    </a:lnTo>
                    <a:lnTo>
                      <a:pt x="225" y="1512"/>
                    </a:lnTo>
                    <a:lnTo>
                      <a:pt x="225" y="1512"/>
                    </a:lnTo>
                    <a:lnTo>
                      <a:pt x="215" y="1502"/>
                    </a:lnTo>
                    <a:lnTo>
                      <a:pt x="207" y="1490"/>
                    </a:lnTo>
                    <a:lnTo>
                      <a:pt x="198" y="1477"/>
                    </a:lnTo>
                    <a:lnTo>
                      <a:pt x="193" y="1463"/>
                    </a:lnTo>
                    <a:lnTo>
                      <a:pt x="189" y="1448"/>
                    </a:lnTo>
                    <a:lnTo>
                      <a:pt x="189" y="1441"/>
                    </a:lnTo>
                    <a:lnTo>
                      <a:pt x="189" y="1433"/>
                    </a:lnTo>
                    <a:lnTo>
                      <a:pt x="190" y="1426"/>
                    </a:lnTo>
                    <a:lnTo>
                      <a:pt x="193" y="1419"/>
                    </a:lnTo>
                    <a:lnTo>
                      <a:pt x="196" y="1412"/>
                    </a:lnTo>
                    <a:lnTo>
                      <a:pt x="200" y="1407"/>
                    </a:lnTo>
                    <a:lnTo>
                      <a:pt x="200" y="1407"/>
                    </a:lnTo>
                    <a:lnTo>
                      <a:pt x="197" y="1408"/>
                    </a:lnTo>
                    <a:lnTo>
                      <a:pt x="194" y="1408"/>
                    </a:lnTo>
                    <a:lnTo>
                      <a:pt x="191" y="1405"/>
                    </a:lnTo>
                    <a:lnTo>
                      <a:pt x="190" y="1404"/>
                    </a:lnTo>
                    <a:lnTo>
                      <a:pt x="184" y="1397"/>
                    </a:lnTo>
                    <a:lnTo>
                      <a:pt x="183" y="1396"/>
                    </a:lnTo>
                    <a:lnTo>
                      <a:pt x="179" y="1393"/>
                    </a:lnTo>
                    <a:lnTo>
                      <a:pt x="179" y="1393"/>
                    </a:lnTo>
                    <a:close/>
                    <a:moveTo>
                      <a:pt x="204" y="1453"/>
                    </a:moveTo>
                    <a:lnTo>
                      <a:pt x="204" y="1453"/>
                    </a:lnTo>
                    <a:lnTo>
                      <a:pt x="208" y="1462"/>
                    </a:lnTo>
                    <a:lnTo>
                      <a:pt x="215" y="1474"/>
                    </a:lnTo>
                    <a:lnTo>
                      <a:pt x="224" y="1484"/>
                    </a:lnTo>
                    <a:lnTo>
                      <a:pt x="229" y="1491"/>
                    </a:lnTo>
                    <a:lnTo>
                      <a:pt x="229" y="1491"/>
                    </a:lnTo>
                    <a:lnTo>
                      <a:pt x="235" y="1492"/>
                    </a:lnTo>
                    <a:lnTo>
                      <a:pt x="240" y="1494"/>
                    </a:lnTo>
                    <a:lnTo>
                      <a:pt x="254" y="1495"/>
                    </a:lnTo>
                    <a:lnTo>
                      <a:pt x="284" y="1494"/>
                    </a:lnTo>
                    <a:lnTo>
                      <a:pt x="284" y="1494"/>
                    </a:lnTo>
                    <a:lnTo>
                      <a:pt x="308" y="1492"/>
                    </a:lnTo>
                    <a:lnTo>
                      <a:pt x="330" y="1490"/>
                    </a:lnTo>
                    <a:lnTo>
                      <a:pt x="353" y="1487"/>
                    </a:lnTo>
                    <a:lnTo>
                      <a:pt x="377" y="1485"/>
                    </a:lnTo>
                    <a:lnTo>
                      <a:pt x="377" y="1485"/>
                    </a:lnTo>
                    <a:lnTo>
                      <a:pt x="400" y="1487"/>
                    </a:lnTo>
                    <a:lnTo>
                      <a:pt x="424" y="1488"/>
                    </a:lnTo>
                    <a:lnTo>
                      <a:pt x="472" y="1492"/>
                    </a:lnTo>
                    <a:lnTo>
                      <a:pt x="523" y="1498"/>
                    </a:lnTo>
                    <a:lnTo>
                      <a:pt x="573" y="1504"/>
                    </a:lnTo>
                    <a:lnTo>
                      <a:pt x="573" y="1504"/>
                    </a:lnTo>
                    <a:lnTo>
                      <a:pt x="597" y="1504"/>
                    </a:lnTo>
                    <a:lnTo>
                      <a:pt x="619" y="1504"/>
                    </a:lnTo>
                    <a:lnTo>
                      <a:pt x="643" y="1502"/>
                    </a:lnTo>
                    <a:lnTo>
                      <a:pt x="666" y="1504"/>
                    </a:lnTo>
                    <a:lnTo>
                      <a:pt x="666" y="1504"/>
                    </a:lnTo>
                    <a:lnTo>
                      <a:pt x="712" y="1508"/>
                    </a:lnTo>
                    <a:lnTo>
                      <a:pt x="758" y="1512"/>
                    </a:lnTo>
                    <a:lnTo>
                      <a:pt x="780" y="1514"/>
                    </a:lnTo>
                    <a:lnTo>
                      <a:pt x="802" y="1514"/>
                    </a:lnTo>
                    <a:lnTo>
                      <a:pt x="823" y="1511"/>
                    </a:lnTo>
                    <a:lnTo>
                      <a:pt x="844" y="1507"/>
                    </a:lnTo>
                    <a:lnTo>
                      <a:pt x="844" y="1507"/>
                    </a:lnTo>
                    <a:lnTo>
                      <a:pt x="848" y="1501"/>
                    </a:lnTo>
                    <a:lnTo>
                      <a:pt x="851" y="1494"/>
                    </a:lnTo>
                    <a:lnTo>
                      <a:pt x="857" y="1478"/>
                    </a:lnTo>
                    <a:lnTo>
                      <a:pt x="858" y="1470"/>
                    </a:lnTo>
                    <a:lnTo>
                      <a:pt x="858" y="1463"/>
                    </a:lnTo>
                    <a:lnTo>
                      <a:pt x="857" y="1456"/>
                    </a:lnTo>
                    <a:lnTo>
                      <a:pt x="854" y="1450"/>
                    </a:lnTo>
                    <a:lnTo>
                      <a:pt x="854" y="1450"/>
                    </a:lnTo>
                    <a:lnTo>
                      <a:pt x="853" y="1448"/>
                    </a:lnTo>
                    <a:lnTo>
                      <a:pt x="848" y="1445"/>
                    </a:lnTo>
                    <a:lnTo>
                      <a:pt x="840" y="1441"/>
                    </a:lnTo>
                    <a:lnTo>
                      <a:pt x="840" y="1441"/>
                    </a:lnTo>
                    <a:lnTo>
                      <a:pt x="824" y="1428"/>
                    </a:lnTo>
                    <a:lnTo>
                      <a:pt x="824" y="1428"/>
                    </a:lnTo>
                    <a:lnTo>
                      <a:pt x="801" y="1426"/>
                    </a:lnTo>
                    <a:lnTo>
                      <a:pt x="777" y="1425"/>
                    </a:lnTo>
                    <a:lnTo>
                      <a:pt x="728" y="1426"/>
                    </a:lnTo>
                    <a:lnTo>
                      <a:pt x="677" y="1426"/>
                    </a:lnTo>
                    <a:lnTo>
                      <a:pt x="652" y="1426"/>
                    </a:lnTo>
                    <a:lnTo>
                      <a:pt x="626" y="1425"/>
                    </a:lnTo>
                    <a:lnTo>
                      <a:pt x="626" y="1425"/>
                    </a:lnTo>
                    <a:lnTo>
                      <a:pt x="619" y="1424"/>
                    </a:lnTo>
                    <a:lnTo>
                      <a:pt x="611" y="1421"/>
                    </a:lnTo>
                    <a:lnTo>
                      <a:pt x="603" y="1419"/>
                    </a:lnTo>
                    <a:lnTo>
                      <a:pt x="594" y="1418"/>
                    </a:lnTo>
                    <a:lnTo>
                      <a:pt x="594" y="1418"/>
                    </a:lnTo>
                    <a:lnTo>
                      <a:pt x="575" y="1417"/>
                    </a:lnTo>
                    <a:lnTo>
                      <a:pt x="556" y="1417"/>
                    </a:lnTo>
                    <a:lnTo>
                      <a:pt x="518" y="1419"/>
                    </a:lnTo>
                    <a:lnTo>
                      <a:pt x="518" y="1419"/>
                    </a:lnTo>
                    <a:lnTo>
                      <a:pt x="502" y="1419"/>
                    </a:lnTo>
                    <a:lnTo>
                      <a:pt x="485" y="1418"/>
                    </a:lnTo>
                    <a:lnTo>
                      <a:pt x="450" y="1415"/>
                    </a:lnTo>
                    <a:lnTo>
                      <a:pt x="415" y="1411"/>
                    </a:lnTo>
                    <a:lnTo>
                      <a:pt x="396" y="1410"/>
                    </a:lnTo>
                    <a:lnTo>
                      <a:pt x="378" y="1408"/>
                    </a:lnTo>
                    <a:lnTo>
                      <a:pt x="378" y="1408"/>
                    </a:lnTo>
                    <a:lnTo>
                      <a:pt x="302" y="1408"/>
                    </a:lnTo>
                    <a:lnTo>
                      <a:pt x="224" y="1405"/>
                    </a:lnTo>
                    <a:lnTo>
                      <a:pt x="224" y="1405"/>
                    </a:lnTo>
                    <a:lnTo>
                      <a:pt x="215" y="1415"/>
                    </a:lnTo>
                    <a:lnTo>
                      <a:pt x="208" y="1426"/>
                    </a:lnTo>
                    <a:lnTo>
                      <a:pt x="205" y="1432"/>
                    </a:lnTo>
                    <a:lnTo>
                      <a:pt x="204" y="1438"/>
                    </a:lnTo>
                    <a:lnTo>
                      <a:pt x="203" y="1445"/>
                    </a:lnTo>
                    <a:lnTo>
                      <a:pt x="204" y="1453"/>
                    </a:lnTo>
                    <a:lnTo>
                      <a:pt x="204" y="1453"/>
                    </a:lnTo>
                    <a:close/>
                    <a:moveTo>
                      <a:pt x="1410" y="1439"/>
                    </a:moveTo>
                    <a:lnTo>
                      <a:pt x="1410" y="1439"/>
                    </a:lnTo>
                    <a:lnTo>
                      <a:pt x="1399" y="1433"/>
                    </a:lnTo>
                    <a:lnTo>
                      <a:pt x="1389" y="1428"/>
                    </a:lnTo>
                    <a:lnTo>
                      <a:pt x="1372" y="1414"/>
                    </a:lnTo>
                    <a:lnTo>
                      <a:pt x="1372" y="1414"/>
                    </a:lnTo>
                    <a:lnTo>
                      <a:pt x="1368" y="1418"/>
                    </a:lnTo>
                    <a:lnTo>
                      <a:pt x="1361" y="1421"/>
                    </a:lnTo>
                    <a:lnTo>
                      <a:pt x="1348" y="1424"/>
                    </a:lnTo>
                    <a:lnTo>
                      <a:pt x="1334" y="1426"/>
                    </a:lnTo>
                    <a:lnTo>
                      <a:pt x="1327" y="1428"/>
                    </a:lnTo>
                    <a:lnTo>
                      <a:pt x="1321" y="1432"/>
                    </a:lnTo>
                    <a:lnTo>
                      <a:pt x="1321" y="1432"/>
                    </a:lnTo>
                    <a:lnTo>
                      <a:pt x="1366" y="1436"/>
                    </a:lnTo>
                    <a:lnTo>
                      <a:pt x="1387" y="1438"/>
                    </a:lnTo>
                    <a:lnTo>
                      <a:pt x="1410" y="1439"/>
                    </a:lnTo>
                    <a:lnTo>
                      <a:pt x="1410" y="143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Source Han Sans CN Medium" panose="020B0500000000000000" pitchFamily="34" charset="-128"/>
                  <a:ea typeface="Source Han Sans CN Medium" panose="020B0500000000000000" pitchFamily="34" charset="-128"/>
                  <a:sym typeface="FZHei-B01S" panose="02010601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5aef37f21f408bbf0d6f54883e309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914400"/>
            <a:ext cx="6248400" cy="62484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A527ABC-47AA-BD8D-B094-66B6522553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81B65D7-D5E2-3EFC-2468-A8D9C12974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22346" r="27643" b="21375"/>
          <a:stretch/>
        </p:blipFill>
        <p:spPr>
          <a:xfrm rot="20632546">
            <a:off x="4156730" y="1906568"/>
            <a:ext cx="3573741" cy="190566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67528" y="410819"/>
            <a:ext cx="9372600" cy="2828771"/>
          </a:xfrm>
          <a:prstGeom prst="rect">
            <a:avLst/>
          </a:prstGeom>
        </p:spPr>
      </p:pic>
      <p:pic>
        <p:nvPicPr>
          <p:cNvPr id="15" name="Picture 14" descr="he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96128" y="3916018"/>
            <a:ext cx="9296400" cy="3248338"/>
          </a:xfrm>
          <a:prstGeom prst="rect">
            <a:avLst/>
          </a:prstGeom>
        </p:spPr>
      </p:pic>
      <p:pic>
        <p:nvPicPr>
          <p:cNvPr id="22" name="Picture 21" descr="ductri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0" y="4811047"/>
            <a:ext cx="1752600" cy="1851537"/>
          </a:xfrm>
          <a:prstGeom prst="rect">
            <a:avLst/>
          </a:prstGeom>
        </p:spPr>
      </p:pic>
      <p:pic>
        <p:nvPicPr>
          <p:cNvPr id="23" name="Picture 22" descr="ductri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71800" y="4811047"/>
            <a:ext cx="1752600" cy="1851537"/>
          </a:xfrm>
          <a:prstGeom prst="rect">
            <a:avLst/>
          </a:prstGeom>
        </p:spPr>
      </p:pic>
      <p:pic>
        <p:nvPicPr>
          <p:cNvPr id="25" name="Picture 24" descr="ductri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44328" y="1143001"/>
            <a:ext cx="1608344" cy="1699137"/>
          </a:xfrm>
          <a:prstGeom prst="rect">
            <a:avLst/>
          </a:prstGeom>
        </p:spPr>
      </p:pic>
      <p:pic>
        <p:nvPicPr>
          <p:cNvPr id="26" name="Picture 25" descr="ductri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76600" y="1143001"/>
            <a:ext cx="1608344" cy="1699137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3505200" y="0"/>
            <a:ext cx="1295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27" name="Picture 26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57600" y="1"/>
            <a:ext cx="990600" cy="922283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6400800" y="0"/>
            <a:ext cx="1295400" cy="762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28" name="Picture 27" descr="uh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6705600" y="0"/>
            <a:ext cx="816862" cy="749810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>
          <a:xfrm>
            <a:off x="33528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960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30" name="Picture 29" descr="uh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581400" y="2590801"/>
            <a:ext cx="914400" cy="996461"/>
          </a:xfrm>
          <a:prstGeom prst="rect">
            <a:avLst/>
          </a:prstGeom>
        </p:spPr>
      </p:pic>
      <p:pic>
        <p:nvPicPr>
          <p:cNvPr id="29" name="Picture 28" descr="uh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248401" y="2743200"/>
            <a:ext cx="998331" cy="68885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056DD25-22E6-EBD0-4A78-B3F85FC3B9A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sp>
        <p:nvSpPr>
          <p:cNvPr id="2" name="Rectangle: Rounded Corners 1">
            <a:hlinkClick r:id="rId17" action="ppaction://hlinksldjump"/>
            <a:extLst>
              <a:ext uri="{FF2B5EF4-FFF2-40B4-BE49-F238E27FC236}">
                <a16:creationId xmlns:a16="http://schemas.microsoft.com/office/drawing/2014/main" id="{0BC26395-989E-3A86-B53A-E448DFAF561C}"/>
              </a:ext>
            </a:extLst>
          </p:cNvPr>
          <p:cNvSpPr/>
          <p:nvPr/>
        </p:nvSpPr>
        <p:spPr>
          <a:xfrm>
            <a:off x="9238421" y="3650408"/>
            <a:ext cx="2714901" cy="59634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UTM Avo" panose="02040603050506020204" pitchFamily="18" charset="0"/>
              </a:rPr>
              <a:t>Hoàn </a:t>
            </a:r>
            <a:r>
              <a:rPr lang="en-US" sz="3200" dirty="0" err="1">
                <a:latin typeface="UTM Avo" panose="02040603050506020204" pitchFamily="18" charset="0"/>
              </a:rPr>
              <a:t>thành</a:t>
            </a:r>
            <a:endParaRPr lang="en-US" sz="32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417 0.2439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-0.00295 0.2564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28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01667 0.3939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197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-0.00451 0.383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91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6" grpId="0" animBg="1"/>
      <p:bldP spid="37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3525" y="-494365"/>
            <a:ext cx="11165073" cy="365091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333847" y="1067503"/>
            <a:ext cx="7529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Câu lạc bộ nào chưa phù hợp với trường tiểu học?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0798" y="439289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75998" y="3903897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133600" y="3128596"/>
            <a:ext cx="6531936" cy="685800"/>
            <a:chOff x="2133600" y="4038600"/>
            <a:chExt cx="6531936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A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5660008" cy="543548"/>
              <a:chOff x="3005528" y="4191000"/>
              <a:chExt cx="5660008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5660008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Câu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lạc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bộ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Toán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BCCAA2-1C26-A921-8012-3C9A8C484ABD}"/>
              </a:ext>
            </a:extLst>
          </p:cNvPr>
          <p:cNvGrpSpPr/>
          <p:nvPr/>
        </p:nvGrpSpPr>
        <p:grpSpPr>
          <a:xfrm>
            <a:off x="2133600" y="4953000"/>
            <a:ext cx="6531936" cy="685800"/>
            <a:chOff x="2133600" y="4953000"/>
            <a:chExt cx="6531936" cy="6858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C92C13-2083-CDCD-C026-F711F4F2B872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8E8B017-2C19-262A-F9F9-9F0D46DC215B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D1AA70-4D3C-64FB-0F5D-B06877893B8B}"/>
                  </a:ext>
                </a:extLst>
              </p:cNvPr>
              <p:cNvSpPr txBox="1"/>
              <p:nvPr/>
            </p:nvSpPr>
            <p:spPr>
              <a:xfrm>
                <a:off x="2260393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A7C7C03-5340-CA34-0C2F-819EF06FDAE9}"/>
                </a:ext>
              </a:extLst>
            </p:cNvPr>
            <p:cNvGrpSpPr/>
            <p:nvPr/>
          </p:nvGrpSpPr>
          <p:grpSpPr>
            <a:xfrm>
              <a:off x="3005528" y="5026648"/>
              <a:ext cx="5660008" cy="534485"/>
              <a:chOff x="3005528" y="5026648"/>
              <a:chExt cx="5660008" cy="534485"/>
            </a:xfrm>
          </p:grpSpPr>
          <p:pic>
            <p:nvPicPr>
              <p:cNvPr id="56" name="Picture 5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4F980DD-FB19-A872-82C6-DA14B74EA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5660008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18A4762-C745-251E-1FA1-967E59789356}"/>
                  </a:ext>
                </a:extLst>
              </p:cNvPr>
              <p:cNvSpPr txBox="1"/>
              <p:nvPr/>
            </p:nvSpPr>
            <p:spPr>
              <a:xfrm>
                <a:off x="3124200" y="5026648"/>
                <a:ext cx="49033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Câu lạc bộ Mỹ thuật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9012E9-E1AE-A593-4696-24F62654BA10}"/>
              </a:ext>
            </a:extLst>
          </p:cNvPr>
          <p:cNvGrpSpPr/>
          <p:nvPr/>
        </p:nvGrpSpPr>
        <p:grpSpPr>
          <a:xfrm>
            <a:off x="2133602" y="4005594"/>
            <a:ext cx="6531934" cy="685800"/>
            <a:chOff x="2133600" y="5867400"/>
            <a:chExt cx="6531934" cy="68580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1CBE9D5-A08C-9ED4-07EA-4A5496DD10E6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344744-9347-D88F-5F67-757925CB6BD3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27D41FD-C201-4792-0516-7D915A2FDECF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dirty="0">
                    <a:solidFill>
                      <a:prstClr val="black"/>
                    </a:solidFill>
                    <a:latin typeface="UTM Avo" panose="02040603050506020204" pitchFamily="18" charset="0"/>
                    <a:cs typeface="Times New Roman" pitchFamily="18" charset="0"/>
                    <a:sym typeface="Arial"/>
                  </a:rPr>
                  <a:t>B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CBD0BC-EA30-C32F-5E89-4F78BC330764}"/>
                </a:ext>
              </a:extLst>
            </p:cNvPr>
            <p:cNvGrpSpPr/>
            <p:nvPr/>
          </p:nvGrpSpPr>
          <p:grpSpPr>
            <a:xfrm>
              <a:off x="3005527" y="5943600"/>
              <a:ext cx="5660007" cy="540678"/>
              <a:chOff x="3005527" y="5943600"/>
              <a:chExt cx="5660007" cy="540678"/>
            </a:xfrm>
          </p:grpSpPr>
          <p:pic>
            <p:nvPicPr>
              <p:cNvPr id="63" name="Picture 6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FA5663F-C43A-2794-AD3B-559E95032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5963610"/>
                <a:ext cx="5660007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868710-809D-389C-F206-CD32714E3CE0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46978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Câu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lạc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bộ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Văn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nghệ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133600" y="5827962"/>
            <a:ext cx="6531936" cy="685800"/>
            <a:chOff x="2133600" y="3200400"/>
            <a:chExt cx="6531936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320285" y="3239188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dirty="0">
                    <a:solidFill>
                      <a:prstClr val="black"/>
                    </a:solidFill>
                    <a:latin typeface="UTM Avo" panose="02040603050506020204" pitchFamily="18" charset="0"/>
                    <a:cs typeface="Times New Roman" pitchFamily="18" charset="0"/>
                    <a:sym typeface="Arial"/>
                  </a:rPr>
                  <a:t>D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62746"/>
              <a:ext cx="5661996" cy="534522"/>
              <a:chOff x="3003540" y="3288178"/>
              <a:chExt cx="5661996" cy="534522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5661996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287676" y="3288178"/>
                <a:ext cx="52526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Tình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nguyện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viên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ở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vùng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cao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 descr="375ba1682899b9444c201750c3b90c1b.png">
            <a:extLst>
              <a:ext uri="{FF2B5EF4-FFF2-40B4-BE49-F238E27FC236}">
                <a16:creationId xmlns:a16="http://schemas.microsoft.com/office/drawing/2014/main" id="{6F1FA902-4873-2AB7-4E8B-51C0A017954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6221" y="-634093"/>
            <a:ext cx="11117058" cy="3484211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86EE8A5D-1EBE-6E07-7D71-E24A1B88B854}"/>
              </a:ext>
            </a:extLst>
          </p:cNvPr>
          <p:cNvSpPr txBox="1"/>
          <p:nvPr/>
        </p:nvSpPr>
        <p:spPr>
          <a:xfrm>
            <a:off x="2743200" y="766971"/>
            <a:ext cx="7155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8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Em nên tham gia các câu lạc bộ trong trường học để làm gì?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91" name="Picture 14" descr="kim phut">
            <a:extLst>
              <a:ext uri="{FF2B5EF4-FFF2-40B4-BE49-F238E27FC236}">
                <a16:creationId xmlns:a16="http://schemas.microsoft.com/office/drawing/2014/main" id="{969B848B-47F2-C730-592F-5E7F67571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650279" y="436355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 descr="dongho1">
            <a:extLst>
              <a:ext uri="{FF2B5EF4-FFF2-40B4-BE49-F238E27FC236}">
                <a16:creationId xmlns:a16="http://schemas.microsoft.com/office/drawing/2014/main" id="{15E06B8D-7F67-17BE-CA08-26EEB391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345479" y="3892356"/>
            <a:ext cx="1752600" cy="1768573"/>
          </a:xfrm>
          <a:prstGeom prst="rect">
            <a:avLst/>
          </a:prstGeom>
          <a:noFill/>
        </p:spPr>
      </p:pic>
      <p:sp>
        <p:nvSpPr>
          <p:cNvPr id="93" name="Cloud 92">
            <a:extLst>
              <a:ext uri="{FF2B5EF4-FFF2-40B4-BE49-F238E27FC236}">
                <a16:creationId xmlns:a16="http://schemas.microsoft.com/office/drawing/2014/main" id="{374F5DB3-C9B6-A9C4-5B93-B7893E081BD7}"/>
              </a:ext>
            </a:extLst>
          </p:cNvPr>
          <p:cNvSpPr/>
          <p:nvPr/>
        </p:nvSpPr>
        <p:spPr>
          <a:xfrm>
            <a:off x="10288701" y="2751461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94" name="Picture 93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702EEB1-BD86-BAD7-FFE4-510C3EAA3B5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545121" y="5688313"/>
            <a:ext cx="1353315" cy="1237491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91B2FDAC-BBCA-9DAB-6CAE-124A3A12595F}"/>
              </a:ext>
            </a:extLst>
          </p:cNvPr>
          <p:cNvGrpSpPr/>
          <p:nvPr/>
        </p:nvGrpSpPr>
        <p:grpSpPr>
          <a:xfrm>
            <a:off x="849558" y="3940394"/>
            <a:ext cx="8721826" cy="685800"/>
            <a:chOff x="2133600" y="4038600"/>
            <a:chExt cx="7676635" cy="685800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17E44C5B-F3DA-150D-E30F-A60B1CB73C4E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A918BFA1-8E5C-EC72-49D9-C43CB73FA918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EB043B2-42DC-DE93-67D9-AF04E3D3CC71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71F5E52-528A-5FB5-9438-8A2A323BFEEB}"/>
                </a:ext>
              </a:extLst>
            </p:cNvPr>
            <p:cNvGrpSpPr/>
            <p:nvPr/>
          </p:nvGrpSpPr>
          <p:grpSpPr>
            <a:xfrm>
              <a:off x="3005527" y="4104652"/>
              <a:ext cx="6804708" cy="543548"/>
              <a:chOff x="3005527" y="4191000"/>
              <a:chExt cx="6804708" cy="543548"/>
            </a:xfrm>
          </p:grpSpPr>
          <p:pic>
            <p:nvPicPr>
              <p:cNvPr id="98" name="Picture 9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E63E378-4A0F-3303-EAB7-E82883517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4213880"/>
                <a:ext cx="6804706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E4EEF857-9240-233B-F54E-04A8C7E670C3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66860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Để có cơ hội giao lưu với nhiều người bạn hơn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F40AF0C-7419-4126-944D-3BFC57833B6F}"/>
              </a:ext>
            </a:extLst>
          </p:cNvPr>
          <p:cNvGrpSpPr/>
          <p:nvPr/>
        </p:nvGrpSpPr>
        <p:grpSpPr>
          <a:xfrm>
            <a:off x="849558" y="3057728"/>
            <a:ext cx="8721826" cy="685800"/>
            <a:chOff x="2133600" y="4953000"/>
            <a:chExt cx="7676635" cy="685800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F2CBEC48-AA54-05BC-90B9-D4935A19405C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7F03F281-6A70-F11B-55D9-E100395F7A95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F45E22B-976C-8C05-93BE-B83EB9FEA8DA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A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A2A9B38-8B05-05C5-BE8E-ECDE11FF7EEF}"/>
                </a:ext>
              </a:extLst>
            </p:cNvPr>
            <p:cNvGrpSpPr/>
            <p:nvPr/>
          </p:nvGrpSpPr>
          <p:grpSpPr>
            <a:xfrm>
              <a:off x="3005528" y="5029200"/>
              <a:ext cx="6804707" cy="531933"/>
              <a:chOff x="3005528" y="5029200"/>
              <a:chExt cx="6804707" cy="531933"/>
            </a:xfrm>
          </p:grpSpPr>
          <p:pic>
            <p:nvPicPr>
              <p:cNvPr id="105" name="Picture 10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7DEFCF56-8BB3-F451-952F-4F7E17517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6804707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759AC32-7037-A3CD-6EF2-A370D67DF721}"/>
                  </a:ext>
                </a:extLst>
              </p:cNvPr>
              <p:cNvSpPr txBox="1"/>
              <p:nvPr/>
            </p:nvSpPr>
            <p:spPr>
              <a:xfrm>
                <a:off x="3124199" y="5029200"/>
                <a:ext cx="53818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Để được điểm cao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  </a:t>
                </a: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0DDAFFE-41ED-494C-58F6-F1EC7DB48398}"/>
              </a:ext>
            </a:extLst>
          </p:cNvPr>
          <p:cNvGrpSpPr/>
          <p:nvPr/>
        </p:nvGrpSpPr>
        <p:grpSpPr>
          <a:xfrm>
            <a:off x="849558" y="5769194"/>
            <a:ext cx="8719563" cy="685800"/>
            <a:chOff x="2133600" y="5867400"/>
            <a:chExt cx="7674644" cy="685800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38E0D3C-FA70-3242-5D2F-3A582062DA58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B9887A2C-1D57-5F60-EB47-55258492637F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3B9DA7A-7427-16FC-113C-76ED6AC68975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D</a:t>
                </a: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E6451CE-1EFD-D203-947C-340AAFC88B6F}"/>
                </a:ext>
              </a:extLst>
            </p:cNvPr>
            <p:cNvGrpSpPr/>
            <p:nvPr/>
          </p:nvGrpSpPr>
          <p:grpSpPr>
            <a:xfrm>
              <a:off x="3005528" y="5943600"/>
              <a:ext cx="6802716" cy="540678"/>
              <a:chOff x="3005528" y="5943600"/>
              <a:chExt cx="6802716" cy="540678"/>
            </a:xfrm>
          </p:grpSpPr>
          <p:pic>
            <p:nvPicPr>
              <p:cNvPr id="112" name="Picture 11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1446E123-BFF0-92FB-C345-F22121ABA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6802716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8B9E439-4D28-1EC2-5BEE-AE0D29961D6D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55307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Để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cô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giáo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thấy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mình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tích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cực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  </a:t>
                </a: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3A21409-7102-EECF-DEAC-4809FB7D9667}"/>
              </a:ext>
            </a:extLst>
          </p:cNvPr>
          <p:cNvGrpSpPr/>
          <p:nvPr/>
        </p:nvGrpSpPr>
        <p:grpSpPr>
          <a:xfrm>
            <a:off x="816863" y="4806689"/>
            <a:ext cx="8719563" cy="685800"/>
            <a:chOff x="2133600" y="3200400"/>
            <a:chExt cx="7674644" cy="685800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8984E6C1-2316-E8C7-D624-9C2A6530F6D7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A9BE43BC-03B5-3758-E65C-04C028994629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DF230C0-52DB-1F95-1BC8-E1223C36D3C1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DEEF32D9-1BCD-B128-B63F-E975308597CF}"/>
                </a:ext>
              </a:extLst>
            </p:cNvPr>
            <p:cNvGrpSpPr/>
            <p:nvPr/>
          </p:nvGrpSpPr>
          <p:grpSpPr>
            <a:xfrm>
              <a:off x="3003538" y="3276600"/>
              <a:ext cx="6804706" cy="520668"/>
              <a:chOff x="3003538" y="3302032"/>
              <a:chExt cx="6804706" cy="520668"/>
            </a:xfrm>
          </p:grpSpPr>
          <p:pic>
            <p:nvPicPr>
              <p:cNvPr id="119" name="Picture 11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EF767D1-AF37-DE9B-DE32-6F7C42E323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38" y="3302032"/>
                <a:ext cx="6804706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47773AC3-7039-A574-E460-9414CAF530AF}"/>
                  </a:ext>
                </a:extLst>
              </p:cNvPr>
              <p:cNvSpPr txBox="1"/>
              <p:nvPr/>
            </p:nvSpPr>
            <p:spPr>
              <a:xfrm>
                <a:off x="3253392" y="3325590"/>
                <a:ext cx="52526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Để học hỏi những kĩ năng mới  </a:t>
                </a:r>
              </a:p>
            </p:txBody>
          </p:sp>
        </p:grpSp>
      </p:grpSp>
      <p:pic>
        <p:nvPicPr>
          <p:cNvPr id="12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29744513-D51D-5AE0-C806-84DC977F7C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124" name="Picture 123" descr="Logo, company name&#10;&#10;Description automatically generated">
            <a:extLst>
              <a:ext uri="{FF2B5EF4-FFF2-40B4-BE49-F238E27FC236}">
                <a16:creationId xmlns:a16="http://schemas.microsoft.com/office/drawing/2014/main" id="{273E18F9-F448-B1FB-A729-93ABB17E075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11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01F34AC-DBFA-7DFC-573B-12A32E4DB7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14512" y="375426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724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7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0" grpId="0"/>
      <p:bldP spid="9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432" y="-527369"/>
            <a:ext cx="11096847" cy="34273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476499" y="923192"/>
            <a:ext cx="7164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Nếu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yêu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thích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bóng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đá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thì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nên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tham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gia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câu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lạc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bộ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nào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73956" y="4359628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169156" y="3860610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133600" y="3128596"/>
            <a:ext cx="6663128" cy="685800"/>
            <a:chOff x="2133600" y="4038600"/>
            <a:chExt cx="6663128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A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5791200" cy="543548"/>
              <a:chOff x="3005528" y="4191000"/>
              <a:chExt cx="5791200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579120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54137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itchFamily="18" charset="0"/>
                    <a:sym typeface="Arial"/>
                  </a:rPr>
                  <a:t>CLB </a:t>
                </a:r>
                <a:r>
                  <a:rPr lang="en-US" sz="2800" dirty="0" err="1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itchFamily="18" charset="0"/>
                    <a:sym typeface="Arial"/>
                  </a:rPr>
                  <a:t>võ</a:t>
                </a:r>
                <a:r>
                  <a:rPr lang="en-US" sz="2800" dirty="0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itchFamily="18" charset="0"/>
                    <a:sym typeface="Arial"/>
                  </a:rPr>
                  <a:t> </a:t>
                </a:r>
                <a:r>
                  <a:rPr lang="en-US" sz="2800" dirty="0" err="1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itchFamily="18" charset="0"/>
                    <a:sym typeface="Arial"/>
                  </a:rPr>
                  <a:t>thuật</a:t>
                </a:r>
                <a:r>
                  <a:rPr lang="en-US" sz="2800" dirty="0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itchFamily="18" charset="0"/>
                    <a:sym typeface="Arial"/>
                  </a:rPr>
                  <a:t> 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BCCAA2-1C26-A921-8012-3C9A8C484ABD}"/>
              </a:ext>
            </a:extLst>
          </p:cNvPr>
          <p:cNvGrpSpPr/>
          <p:nvPr/>
        </p:nvGrpSpPr>
        <p:grpSpPr>
          <a:xfrm>
            <a:off x="2133600" y="4953000"/>
            <a:ext cx="6661140" cy="685800"/>
            <a:chOff x="2133600" y="4953000"/>
            <a:chExt cx="6661140" cy="6858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C92C13-2083-CDCD-C026-F711F4F2B872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8E8B017-2C19-262A-F9F9-9F0D46DC215B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D1AA70-4D3C-64FB-0F5D-B06877893B8B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A7C7C03-5340-CA34-0C2F-819EF06FDAE9}"/>
                </a:ext>
              </a:extLst>
            </p:cNvPr>
            <p:cNvGrpSpPr/>
            <p:nvPr/>
          </p:nvGrpSpPr>
          <p:grpSpPr>
            <a:xfrm>
              <a:off x="3005528" y="5029200"/>
              <a:ext cx="5789212" cy="531933"/>
              <a:chOff x="3005528" y="5029200"/>
              <a:chExt cx="5789212" cy="531933"/>
            </a:xfrm>
          </p:grpSpPr>
          <p:pic>
            <p:nvPicPr>
              <p:cNvPr id="56" name="Picture 5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4F980DD-FB19-A872-82C6-DA14B74EA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5789212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18A4762-C745-251E-1FA1-967E59789356}"/>
                  </a:ext>
                </a:extLst>
              </p:cNvPr>
              <p:cNvSpPr txBox="1"/>
              <p:nvPr/>
            </p:nvSpPr>
            <p:spPr>
              <a:xfrm>
                <a:off x="3124199" y="5029200"/>
                <a:ext cx="50474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CLB ca hát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9012E9-E1AE-A593-4696-24F62654BA10}"/>
              </a:ext>
            </a:extLst>
          </p:cNvPr>
          <p:cNvGrpSpPr/>
          <p:nvPr/>
        </p:nvGrpSpPr>
        <p:grpSpPr>
          <a:xfrm>
            <a:off x="2133600" y="5867400"/>
            <a:ext cx="6781800" cy="685800"/>
            <a:chOff x="2133600" y="5867400"/>
            <a:chExt cx="6781800" cy="68580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1CBE9D5-A08C-9ED4-07EA-4A5496DD10E6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344744-9347-D88F-5F67-757925CB6BD3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27D41FD-C201-4792-0516-7D915A2FDECF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D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CBD0BC-EA30-C32F-5E89-4F78BC330764}"/>
                </a:ext>
              </a:extLst>
            </p:cNvPr>
            <p:cNvGrpSpPr/>
            <p:nvPr/>
          </p:nvGrpSpPr>
          <p:grpSpPr>
            <a:xfrm>
              <a:off x="3005528" y="5943600"/>
              <a:ext cx="5909872" cy="540678"/>
              <a:chOff x="3005528" y="5943600"/>
              <a:chExt cx="5909872" cy="540678"/>
            </a:xfrm>
          </p:grpSpPr>
          <p:pic>
            <p:nvPicPr>
              <p:cNvPr id="63" name="Picture 6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FA5663F-C43A-2794-AD3B-559E95032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579120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868710-809D-389C-F206-CD32714E3CE0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5791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CLB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cờ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vua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133600" y="3990277"/>
            <a:ext cx="6661140" cy="685800"/>
            <a:chOff x="2133600" y="3200400"/>
            <a:chExt cx="6661140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35485"/>
              <a:ext cx="5791200" cy="561783"/>
              <a:chOff x="3003540" y="3260917"/>
              <a:chExt cx="5791200" cy="561783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579120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124199" y="3260917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CLB </a:t>
                </a:r>
                <a:r>
                  <a:rPr lang="en-US" sz="2800" dirty="0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itchFamily="18" charset="0"/>
                    <a:sym typeface="Arial"/>
                  </a:rPr>
                  <a:t>b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óng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đá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 descr="375ba1682899b9444c201750c3b90c1b.png">
            <a:extLst>
              <a:ext uri="{FF2B5EF4-FFF2-40B4-BE49-F238E27FC236}">
                <a16:creationId xmlns:a16="http://schemas.microsoft.com/office/drawing/2014/main" id="{8792B77B-E760-05FF-E0FB-1967C617D0C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9725" y="-787277"/>
            <a:ext cx="10912549" cy="3813272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37D44536-99AE-24DC-B04A-61FC0C767859}"/>
              </a:ext>
            </a:extLst>
          </p:cNvPr>
          <p:cNvSpPr txBox="1"/>
          <p:nvPr/>
        </p:nvSpPr>
        <p:spPr>
          <a:xfrm>
            <a:off x="2624315" y="926847"/>
            <a:ext cx="70128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Nếu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yêu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thích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cờ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vua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thì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nên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tham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gia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câu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lạc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bộ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nào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sym typeface="Arial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5" name="Picture 14" descr="kim phut">
            <a:extLst>
              <a:ext uri="{FF2B5EF4-FFF2-40B4-BE49-F238E27FC236}">
                <a16:creationId xmlns:a16="http://schemas.microsoft.com/office/drawing/2014/main" id="{DE5CB5BE-585C-DEE4-9C9D-A4B20DCA8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15286" y="4327914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 descr="dongho1">
            <a:extLst>
              <a:ext uri="{FF2B5EF4-FFF2-40B4-BE49-F238E27FC236}">
                <a16:creationId xmlns:a16="http://schemas.microsoft.com/office/drawing/2014/main" id="{CB8A86BC-DE3A-AD3D-A96B-53843AA81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218775" y="3870227"/>
            <a:ext cx="1752600" cy="1768573"/>
          </a:xfrm>
          <a:prstGeom prst="rect">
            <a:avLst/>
          </a:prstGeom>
          <a:noFill/>
        </p:spPr>
      </p:pic>
      <p:sp>
        <p:nvSpPr>
          <p:cNvPr id="127" name="Cloud 126">
            <a:extLst>
              <a:ext uri="{FF2B5EF4-FFF2-40B4-BE49-F238E27FC236}">
                <a16:creationId xmlns:a16="http://schemas.microsoft.com/office/drawing/2014/main" id="{223E0DD5-B205-4E11-8669-2A1160C9F7D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128" name="Picture 127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84896FAC-DD70-572C-C56E-47B977980A0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E1F77D9-B18E-66D1-C62A-FBCD3D2DA23D}"/>
              </a:ext>
            </a:extLst>
          </p:cNvPr>
          <p:cNvGrpSpPr/>
          <p:nvPr/>
        </p:nvGrpSpPr>
        <p:grpSpPr>
          <a:xfrm>
            <a:off x="2133600" y="4038600"/>
            <a:ext cx="6781800" cy="685800"/>
            <a:chOff x="2133600" y="4038600"/>
            <a:chExt cx="6781800" cy="685800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02E4DE16-75C6-C892-08D2-F2979D3AFED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67018582-167B-FB59-FEA5-C28C223BA82A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0AF637B7-869D-6AB2-C66F-960393E40263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7C863BC-A68A-FAC0-F0A5-FC99CE4E0FBF}"/>
                </a:ext>
              </a:extLst>
            </p:cNvPr>
            <p:cNvGrpSpPr/>
            <p:nvPr/>
          </p:nvGrpSpPr>
          <p:grpSpPr>
            <a:xfrm>
              <a:off x="3005528" y="4104652"/>
              <a:ext cx="5909872" cy="543548"/>
              <a:chOff x="3005528" y="4191000"/>
              <a:chExt cx="5909872" cy="543548"/>
            </a:xfrm>
          </p:grpSpPr>
          <p:pic>
            <p:nvPicPr>
              <p:cNvPr id="132" name="Picture 13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28146EF-902A-E514-E2BE-4AE89EBB4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5909872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1A9CBAC1-90F8-22C8-F221-E951FE2B71B6}"/>
                  </a:ext>
                </a:extLst>
              </p:cNvPr>
              <p:cNvSpPr txBox="1"/>
              <p:nvPr/>
            </p:nvSpPr>
            <p:spPr>
              <a:xfrm>
                <a:off x="3124199" y="4191000"/>
                <a:ext cx="52436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CLB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bóng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đá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D81CB6D-B55E-0A6D-F8B2-D7DE6983E6B8}"/>
              </a:ext>
            </a:extLst>
          </p:cNvPr>
          <p:cNvGrpSpPr/>
          <p:nvPr/>
        </p:nvGrpSpPr>
        <p:grpSpPr>
          <a:xfrm>
            <a:off x="2133600" y="4953000"/>
            <a:ext cx="6781800" cy="685800"/>
            <a:chOff x="2133600" y="4953000"/>
            <a:chExt cx="6781800" cy="685800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93508ED4-DBF0-36B5-4995-18595C6E329A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B32B0B71-7FE9-7247-5D11-8C2B191A93AD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77BE1515-E8BD-7D85-7B53-1C55E8B0381E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</a:t>
                </a: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A2FC2E3-7E2F-7005-6AB0-93D6C2CEE53D}"/>
                </a:ext>
              </a:extLst>
            </p:cNvPr>
            <p:cNvGrpSpPr/>
            <p:nvPr/>
          </p:nvGrpSpPr>
          <p:grpSpPr>
            <a:xfrm>
              <a:off x="3005528" y="5029200"/>
              <a:ext cx="5909872" cy="531933"/>
              <a:chOff x="3005528" y="5029200"/>
              <a:chExt cx="5909872" cy="531933"/>
            </a:xfrm>
          </p:grpSpPr>
          <p:pic>
            <p:nvPicPr>
              <p:cNvPr id="139" name="Picture 13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AACB990-8F63-B50F-FE02-20D51E6512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5909872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AEED65B-4298-32D9-CC53-4FE7434DFF13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CLB ca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hát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C075058-7477-649E-3828-A61C33CF685C}"/>
              </a:ext>
            </a:extLst>
          </p:cNvPr>
          <p:cNvGrpSpPr/>
          <p:nvPr/>
        </p:nvGrpSpPr>
        <p:grpSpPr>
          <a:xfrm>
            <a:off x="2131611" y="3190252"/>
            <a:ext cx="6781798" cy="685800"/>
            <a:chOff x="2133600" y="5867400"/>
            <a:chExt cx="6781798" cy="685800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506D7BC-BF56-A00F-5A8A-3036CCB70B9E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0A9181F-D26E-9791-330B-FE664F09646B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C5775C83-1CEC-4403-7847-A3D3971860EC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A</a:t>
                </a: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BA144F1-5998-C1D5-C9F7-6CD48F6DE262}"/>
                </a:ext>
              </a:extLst>
            </p:cNvPr>
            <p:cNvGrpSpPr/>
            <p:nvPr/>
          </p:nvGrpSpPr>
          <p:grpSpPr>
            <a:xfrm>
              <a:off x="3005527" y="5943600"/>
              <a:ext cx="5909871" cy="540678"/>
              <a:chOff x="3005527" y="5943600"/>
              <a:chExt cx="5909871" cy="540678"/>
            </a:xfrm>
          </p:grpSpPr>
          <p:pic>
            <p:nvPicPr>
              <p:cNvPr id="146" name="Picture 14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E9CBBB8F-8EC3-E7AF-1A80-614547CAF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5963610"/>
                <a:ext cx="5909871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3E904779-57FC-B4DF-B5A1-566FF3716096}"/>
                  </a:ext>
                </a:extLst>
              </p:cNvPr>
              <p:cNvSpPr txBox="1"/>
              <p:nvPr/>
            </p:nvSpPr>
            <p:spPr>
              <a:xfrm>
                <a:off x="3124199" y="5943600"/>
                <a:ext cx="503296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CLB võ thuật </a:t>
                </a:r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EF6397D-40A0-67BB-471F-A4B6C8D5E942}"/>
              </a:ext>
            </a:extLst>
          </p:cNvPr>
          <p:cNvGrpSpPr/>
          <p:nvPr/>
        </p:nvGrpSpPr>
        <p:grpSpPr>
          <a:xfrm>
            <a:off x="2133600" y="5715000"/>
            <a:ext cx="6781800" cy="685800"/>
            <a:chOff x="2133600" y="3200400"/>
            <a:chExt cx="6781800" cy="685800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4591D464-A297-013B-AE11-5AD463EFCC77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777C8F3B-C6D2-3B5A-2EDB-48CFBBF4A875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88F4357B-FC8F-E7B9-8290-7E5F0ECE7BE3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D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C316AE0A-B787-599D-9DAB-8BFF990FDA76}"/>
                </a:ext>
              </a:extLst>
            </p:cNvPr>
            <p:cNvGrpSpPr/>
            <p:nvPr/>
          </p:nvGrpSpPr>
          <p:grpSpPr>
            <a:xfrm>
              <a:off x="3003540" y="3235137"/>
              <a:ext cx="5911860" cy="562131"/>
              <a:chOff x="3003540" y="3260569"/>
              <a:chExt cx="5911860" cy="562131"/>
            </a:xfrm>
          </p:grpSpPr>
          <p:pic>
            <p:nvPicPr>
              <p:cNvPr id="153" name="Picture 15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7BF0F83-F945-3327-EC7F-0C0949736A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5911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A09A4AD-B340-0399-278D-D86B0D4F72C5}"/>
                  </a:ext>
                </a:extLst>
              </p:cNvPr>
              <p:cNvSpPr txBox="1"/>
              <p:nvPr/>
            </p:nvSpPr>
            <p:spPr>
              <a:xfrm>
                <a:off x="3122210" y="3260569"/>
                <a:ext cx="55716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CLB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cờ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vua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157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2D78981-8FC7-E0C4-7CC4-A85D90764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158" name="Picture 157" descr="Logo, company name&#10;&#10;Description automatically generated">
            <a:extLst>
              <a:ext uri="{FF2B5EF4-FFF2-40B4-BE49-F238E27FC236}">
                <a16:creationId xmlns:a16="http://schemas.microsoft.com/office/drawing/2014/main" id="{DF78F38F-29A9-7EB8-E87B-052336DA1C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724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7"/>
                </p:tgtEl>
              </p:cMediaNode>
            </p:audio>
          </p:childTnLst>
        </p:cTn>
      </p:par>
    </p:tnLst>
    <p:bldLst>
      <p:bldP spid="124" grpId="0"/>
      <p:bldP spid="1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7FECEC7-D785-AA35-6E2C-43650CC07FD6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6917DA6-A2AB-D638-D2C9-CBDE52F18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09C8FB5-FFF4-E26A-FEBE-71740C148ECD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09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D98F50-261D-CD89-EF4C-9E4422CA9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225" y="1949932"/>
            <a:ext cx="859155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>
            <a:extLst>
              <a:ext uri="{FF2B5EF4-FFF2-40B4-BE49-F238E27FC236}">
                <a16:creationId xmlns:a16="http://schemas.microsoft.com/office/drawing/2014/main" id="{6572E4EF-CDDA-C115-3648-3DAADDBB1E3E}"/>
              </a:ext>
            </a:extLst>
          </p:cNvPr>
          <p:cNvGrpSpPr/>
          <p:nvPr/>
        </p:nvGrpSpPr>
        <p:grpSpPr>
          <a:xfrm rot="556389" flipV="1">
            <a:off x="3233026" y="3184222"/>
            <a:ext cx="940633" cy="566647"/>
            <a:chOff x="7669173" y="-1866900"/>
            <a:chExt cx="395287" cy="238125"/>
          </a:xfrm>
          <a:solidFill>
            <a:schemeClr val="accent1"/>
          </a:solidFill>
        </p:grpSpPr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FA85CF16-9935-C4F0-68F5-4BD9EF1B6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35" y="-1866900"/>
              <a:ext cx="136525" cy="165100"/>
            </a:xfrm>
            <a:custGeom>
              <a:avLst/>
              <a:gdLst>
                <a:gd name="T0" fmla="*/ 8 w 31"/>
                <a:gd name="T1" fmla="*/ 1 h 37"/>
                <a:gd name="T2" fmla="*/ 18 w 31"/>
                <a:gd name="T3" fmla="*/ 11 h 37"/>
                <a:gd name="T4" fmla="*/ 26 w 31"/>
                <a:gd name="T5" fmla="*/ 16 h 37"/>
                <a:gd name="T6" fmla="*/ 5 w 31"/>
                <a:gd name="T7" fmla="*/ 30 h 37"/>
                <a:gd name="T8" fmla="*/ 1 w 31"/>
                <a:gd name="T9" fmla="*/ 37 h 37"/>
                <a:gd name="T10" fmla="*/ 30 w 31"/>
                <a:gd name="T11" fmla="*/ 18 h 37"/>
                <a:gd name="T12" fmla="*/ 29 w 31"/>
                <a:gd name="T13" fmla="*/ 15 h 37"/>
                <a:gd name="T14" fmla="*/ 12 w 31"/>
                <a:gd name="T15" fmla="*/ 4 h 37"/>
                <a:gd name="T16" fmla="*/ 8 w 31"/>
                <a:gd name="T1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7">
                  <a:moveTo>
                    <a:pt x="8" y="1"/>
                  </a:moveTo>
                  <a:cubicBezTo>
                    <a:pt x="7" y="5"/>
                    <a:pt x="14" y="8"/>
                    <a:pt x="18" y="11"/>
                  </a:cubicBezTo>
                  <a:cubicBezTo>
                    <a:pt x="21" y="14"/>
                    <a:pt x="24" y="15"/>
                    <a:pt x="26" y="16"/>
                  </a:cubicBezTo>
                  <a:cubicBezTo>
                    <a:pt x="21" y="21"/>
                    <a:pt x="12" y="25"/>
                    <a:pt x="5" y="30"/>
                  </a:cubicBezTo>
                  <a:cubicBezTo>
                    <a:pt x="4" y="32"/>
                    <a:pt x="0" y="34"/>
                    <a:pt x="1" y="37"/>
                  </a:cubicBezTo>
                  <a:cubicBezTo>
                    <a:pt x="10" y="30"/>
                    <a:pt x="19" y="22"/>
                    <a:pt x="30" y="18"/>
                  </a:cubicBezTo>
                  <a:cubicBezTo>
                    <a:pt x="31" y="17"/>
                    <a:pt x="29" y="16"/>
                    <a:pt x="29" y="15"/>
                  </a:cubicBezTo>
                  <a:cubicBezTo>
                    <a:pt x="23" y="11"/>
                    <a:pt x="18" y="9"/>
                    <a:pt x="12" y="4"/>
                  </a:cubicBezTo>
                  <a:cubicBezTo>
                    <a:pt x="11" y="3"/>
                    <a:pt x="11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5" name="Freeform 13">
              <a:extLst>
                <a:ext uri="{FF2B5EF4-FFF2-40B4-BE49-F238E27FC236}">
                  <a16:creationId xmlns:a16="http://schemas.microsoft.com/office/drawing/2014/main" id="{F8A07291-ECEC-F1C3-6E6B-2E4682667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860" y="-1790700"/>
              <a:ext cx="271463" cy="161925"/>
            </a:xfrm>
            <a:custGeom>
              <a:avLst/>
              <a:gdLst>
                <a:gd name="T0" fmla="*/ 62 w 62"/>
                <a:gd name="T1" fmla="*/ 1 h 36"/>
                <a:gd name="T2" fmla="*/ 56 w 62"/>
                <a:gd name="T3" fmla="*/ 2 h 36"/>
                <a:gd name="T4" fmla="*/ 38 w 62"/>
                <a:gd name="T5" fmla="*/ 7 h 36"/>
                <a:gd name="T6" fmla="*/ 8 w 62"/>
                <a:gd name="T7" fmla="*/ 25 h 36"/>
                <a:gd name="T8" fmla="*/ 1 w 62"/>
                <a:gd name="T9" fmla="*/ 35 h 36"/>
                <a:gd name="T10" fmla="*/ 5 w 62"/>
                <a:gd name="T11" fmla="*/ 31 h 36"/>
                <a:gd name="T12" fmla="*/ 36 w 62"/>
                <a:gd name="T13" fmla="*/ 10 h 36"/>
                <a:gd name="T14" fmla="*/ 60 w 62"/>
                <a:gd name="T15" fmla="*/ 4 h 36"/>
                <a:gd name="T16" fmla="*/ 61 w 62"/>
                <a:gd name="T17" fmla="*/ 3 h 36"/>
                <a:gd name="T18" fmla="*/ 61 w 62"/>
                <a:gd name="T19" fmla="*/ 3 h 36"/>
                <a:gd name="T20" fmla="*/ 62 w 62"/>
                <a:gd name="T2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36">
                  <a:moveTo>
                    <a:pt x="62" y="1"/>
                  </a:moveTo>
                  <a:cubicBezTo>
                    <a:pt x="60" y="0"/>
                    <a:pt x="58" y="1"/>
                    <a:pt x="56" y="2"/>
                  </a:cubicBezTo>
                  <a:cubicBezTo>
                    <a:pt x="50" y="3"/>
                    <a:pt x="44" y="5"/>
                    <a:pt x="38" y="7"/>
                  </a:cubicBezTo>
                  <a:cubicBezTo>
                    <a:pt x="27" y="12"/>
                    <a:pt x="18" y="17"/>
                    <a:pt x="8" y="25"/>
                  </a:cubicBezTo>
                  <a:cubicBezTo>
                    <a:pt x="4" y="28"/>
                    <a:pt x="0" y="31"/>
                    <a:pt x="1" y="35"/>
                  </a:cubicBezTo>
                  <a:cubicBezTo>
                    <a:pt x="3" y="36"/>
                    <a:pt x="3" y="33"/>
                    <a:pt x="5" y="31"/>
                  </a:cubicBezTo>
                  <a:cubicBezTo>
                    <a:pt x="13" y="21"/>
                    <a:pt x="25" y="15"/>
                    <a:pt x="36" y="10"/>
                  </a:cubicBezTo>
                  <a:cubicBezTo>
                    <a:pt x="45" y="6"/>
                    <a:pt x="52" y="3"/>
                    <a:pt x="60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62" y="2"/>
                    <a:pt x="62" y="2"/>
                    <a:pt x="6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3384744C-2577-3F5F-2A39-0EF0A3E83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173" y="-1812925"/>
              <a:ext cx="311150" cy="157163"/>
            </a:xfrm>
            <a:custGeom>
              <a:avLst/>
              <a:gdLst>
                <a:gd name="T0" fmla="*/ 71 w 71"/>
                <a:gd name="T1" fmla="*/ 0 h 35"/>
                <a:gd name="T2" fmla="*/ 58 w 71"/>
                <a:gd name="T3" fmla="*/ 2 h 35"/>
                <a:gd name="T4" fmla="*/ 46 w 71"/>
                <a:gd name="T5" fmla="*/ 4 h 35"/>
                <a:gd name="T6" fmla="*/ 5 w 71"/>
                <a:gd name="T7" fmla="*/ 29 h 35"/>
                <a:gd name="T8" fmla="*/ 2 w 71"/>
                <a:gd name="T9" fmla="*/ 35 h 35"/>
                <a:gd name="T10" fmla="*/ 69 w 71"/>
                <a:gd name="T11" fmla="*/ 3 h 35"/>
                <a:gd name="T12" fmla="*/ 71 w 71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5">
                  <a:moveTo>
                    <a:pt x="71" y="0"/>
                  </a:moveTo>
                  <a:cubicBezTo>
                    <a:pt x="67" y="0"/>
                    <a:pt x="63" y="2"/>
                    <a:pt x="58" y="2"/>
                  </a:cubicBezTo>
                  <a:cubicBezTo>
                    <a:pt x="55" y="3"/>
                    <a:pt x="50" y="3"/>
                    <a:pt x="46" y="4"/>
                  </a:cubicBezTo>
                  <a:cubicBezTo>
                    <a:pt x="33" y="9"/>
                    <a:pt x="18" y="19"/>
                    <a:pt x="5" y="29"/>
                  </a:cubicBezTo>
                  <a:cubicBezTo>
                    <a:pt x="4" y="30"/>
                    <a:pt x="0" y="32"/>
                    <a:pt x="2" y="35"/>
                  </a:cubicBezTo>
                  <a:cubicBezTo>
                    <a:pt x="23" y="15"/>
                    <a:pt x="45" y="4"/>
                    <a:pt x="69" y="3"/>
                  </a:cubicBezTo>
                  <a:cubicBezTo>
                    <a:pt x="71" y="3"/>
                    <a:pt x="71" y="1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</p:grpSp>
      <p:grpSp>
        <p:nvGrpSpPr>
          <p:cNvPr id="7" name="组合 23">
            <a:extLst>
              <a:ext uri="{FF2B5EF4-FFF2-40B4-BE49-F238E27FC236}">
                <a16:creationId xmlns:a16="http://schemas.microsoft.com/office/drawing/2014/main" id="{4E412FE8-EE14-00F2-4DC0-8ED6E8DBA655}"/>
              </a:ext>
            </a:extLst>
          </p:cNvPr>
          <p:cNvGrpSpPr/>
          <p:nvPr/>
        </p:nvGrpSpPr>
        <p:grpSpPr>
          <a:xfrm rot="19070581" flipV="1">
            <a:off x="7091836" y="3172219"/>
            <a:ext cx="940633" cy="566647"/>
            <a:chOff x="7669173" y="-1866900"/>
            <a:chExt cx="395287" cy="238125"/>
          </a:xfrm>
          <a:solidFill>
            <a:schemeClr val="accent1"/>
          </a:solidFill>
        </p:grpSpPr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F13E2E57-59A8-6909-A974-28E207314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35" y="-1866900"/>
              <a:ext cx="136525" cy="165100"/>
            </a:xfrm>
            <a:custGeom>
              <a:avLst/>
              <a:gdLst>
                <a:gd name="T0" fmla="*/ 8 w 31"/>
                <a:gd name="T1" fmla="*/ 1 h 37"/>
                <a:gd name="T2" fmla="*/ 18 w 31"/>
                <a:gd name="T3" fmla="*/ 11 h 37"/>
                <a:gd name="T4" fmla="*/ 26 w 31"/>
                <a:gd name="T5" fmla="*/ 16 h 37"/>
                <a:gd name="T6" fmla="*/ 5 w 31"/>
                <a:gd name="T7" fmla="*/ 30 h 37"/>
                <a:gd name="T8" fmla="*/ 1 w 31"/>
                <a:gd name="T9" fmla="*/ 37 h 37"/>
                <a:gd name="T10" fmla="*/ 30 w 31"/>
                <a:gd name="T11" fmla="*/ 18 h 37"/>
                <a:gd name="T12" fmla="*/ 29 w 31"/>
                <a:gd name="T13" fmla="*/ 15 h 37"/>
                <a:gd name="T14" fmla="*/ 12 w 31"/>
                <a:gd name="T15" fmla="*/ 4 h 37"/>
                <a:gd name="T16" fmla="*/ 8 w 31"/>
                <a:gd name="T1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7">
                  <a:moveTo>
                    <a:pt x="8" y="1"/>
                  </a:moveTo>
                  <a:cubicBezTo>
                    <a:pt x="7" y="5"/>
                    <a:pt x="14" y="8"/>
                    <a:pt x="18" y="11"/>
                  </a:cubicBezTo>
                  <a:cubicBezTo>
                    <a:pt x="21" y="14"/>
                    <a:pt x="24" y="15"/>
                    <a:pt x="26" y="16"/>
                  </a:cubicBezTo>
                  <a:cubicBezTo>
                    <a:pt x="21" y="21"/>
                    <a:pt x="12" y="25"/>
                    <a:pt x="5" y="30"/>
                  </a:cubicBezTo>
                  <a:cubicBezTo>
                    <a:pt x="4" y="32"/>
                    <a:pt x="0" y="34"/>
                    <a:pt x="1" y="37"/>
                  </a:cubicBezTo>
                  <a:cubicBezTo>
                    <a:pt x="10" y="30"/>
                    <a:pt x="19" y="22"/>
                    <a:pt x="30" y="18"/>
                  </a:cubicBezTo>
                  <a:cubicBezTo>
                    <a:pt x="31" y="17"/>
                    <a:pt x="29" y="16"/>
                    <a:pt x="29" y="15"/>
                  </a:cubicBezTo>
                  <a:cubicBezTo>
                    <a:pt x="23" y="11"/>
                    <a:pt x="18" y="9"/>
                    <a:pt x="12" y="4"/>
                  </a:cubicBezTo>
                  <a:cubicBezTo>
                    <a:pt x="11" y="3"/>
                    <a:pt x="11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2328194B-8595-DC8A-0218-C8EAEB9E0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860" y="-1790700"/>
              <a:ext cx="271463" cy="161925"/>
            </a:xfrm>
            <a:custGeom>
              <a:avLst/>
              <a:gdLst>
                <a:gd name="T0" fmla="*/ 62 w 62"/>
                <a:gd name="T1" fmla="*/ 1 h 36"/>
                <a:gd name="T2" fmla="*/ 56 w 62"/>
                <a:gd name="T3" fmla="*/ 2 h 36"/>
                <a:gd name="T4" fmla="*/ 38 w 62"/>
                <a:gd name="T5" fmla="*/ 7 h 36"/>
                <a:gd name="T6" fmla="*/ 8 w 62"/>
                <a:gd name="T7" fmla="*/ 25 h 36"/>
                <a:gd name="T8" fmla="*/ 1 w 62"/>
                <a:gd name="T9" fmla="*/ 35 h 36"/>
                <a:gd name="T10" fmla="*/ 5 w 62"/>
                <a:gd name="T11" fmla="*/ 31 h 36"/>
                <a:gd name="T12" fmla="*/ 36 w 62"/>
                <a:gd name="T13" fmla="*/ 10 h 36"/>
                <a:gd name="T14" fmla="*/ 60 w 62"/>
                <a:gd name="T15" fmla="*/ 4 h 36"/>
                <a:gd name="T16" fmla="*/ 61 w 62"/>
                <a:gd name="T17" fmla="*/ 3 h 36"/>
                <a:gd name="T18" fmla="*/ 61 w 62"/>
                <a:gd name="T19" fmla="*/ 3 h 36"/>
                <a:gd name="T20" fmla="*/ 62 w 62"/>
                <a:gd name="T21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36">
                  <a:moveTo>
                    <a:pt x="62" y="1"/>
                  </a:moveTo>
                  <a:cubicBezTo>
                    <a:pt x="60" y="0"/>
                    <a:pt x="58" y="1"/>
                    <a:pt x="56" y="2"/>
                  </a:cubicBezTo>
                  <a:cubicBezTo>
                    <a:pt x="50" y="3"/>
                    <a:pt x="44" y="5"/>
                    <a:pt x="38" y="7"/>
                  </a:cubicBezTo>
                  <a:cubicBezTo>
                    <a:pt x="27" y="12"/>
                    <a:pt x="18" y="17"/>
                    <a:pt x="8" y="25"/>
                  </a:cubicBezTo>
                  <a:cubicBezTo>
                    <a:pt x="4" y="28"/>
                    <a:pt x="0" y="31"/>
                    <a:pt x="1" y="35"/>
                  </a:cubicBezTo>
                  <a:cubicBezTo>
                    <a:pt x="3" y="36"/>
                    <a:pt x="3" y="33"/>
                    <a:pt x="5" y="31"/>
                  </a:cubicBezTo>
                  <a:cubicBezTo>
                    <a:pt x="13" y="21"/>
                    <a:pt x="25" y="15"/>
                    <a:pt x="36" y="10"/>
                  </a:cubicBezTo>
                  <a:cubicBezTo>
                    <a:pt x="45" y="6"/>
                    <a:pt x="52" y="3"/>
                    <a:pt x="60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3"/>
                    <a:pt x="61" y="3"/>
                    <a:pt x="61" y="3"/>
                  </a:cubicBezTo>
                  <a:cubicBezTo>
                    <a:pt x="62" y="2"/>
                    <a:pt x="62" y="2"/>
                    <a:pt x="6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BBC3FCC0-670C-AA58-A831-20B246F04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173" y="-1812925"/>
              <a:ext cx="311150" cy="157163"/>
            </a:xfrm>
            <a:custGeom>
              <a:avLst/>
              <a:gdLst>
                <a:gd name="T0" fmla="*/ 71 w 71"/>
                <a:gd name="T1" fmla="*/ 0 h 35"/>
                <a:gd name="T2" fmla="*/ 58 w 71"/>
                <a:gd name="T3" fmla="*/ 2 h 35"/>
                <a:gd name="T4" fmla="*/ 46 w 71"/>
                <a:gd name="T5" fmla="*/ 4 h 35"/>
                <a:gd name="T6" fmla="*/ 5 w 71"/>
                <a:gd name="T7" fmla="*/ 29 h 35"/>
                <a:gd name="T8" fmla="*/ 2 w 71"/>
                <a:gd name="T9" fmla="*/ 35 h 35"/>
                <a:gd name="T10" fmla="*/ 69 w 71"/>
                <a:gd name="T11" fmla="*/ 3 h 35"/>
                <a:gd name="T12" fmla="*/ 71 w 71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5">
                  <a:moveTo>
                    <a:pt x="71" y="0"/>
                  </a:moveTo>
                  <a:cubicBezTo>
                    <a:pt x="67" y="0"/>
                    <a:pt x="63" y="2"/>
                    <a:pt x="58" y="2"/>
                  </a:cubicBezTo>
                  <a:cubicBezTo>
                    <a:pt x="55" y="3"/>
                    <a:pt x="50" y="3"/>
                    <a:pt x="46" y="4"/>
                  </a:cubicBezTo>
                  <a:cubicBezTo>
                    <a:pt x="33" y="9"/>
                    <a:pt x="18" y="19"/>
                    <a:pt x="5" y="29"/>
                  </a:cubicBezTo>
                  <a:cubicBezTo>
                    <a:pt x="4" y="30"/>
                    <a:pt x="0" y="32"/>
                    <a:pt x="2" y="35"/>
                  </a:cubicBezTo>
                  <a:cubicBezTo>
                    <a:pt x="23" y="15"/>
                    <a:pt x="45" y="4"/>
                    <a:pt x="69" y="3"/>
                  </a:cubicBezTo>
                  <a:cubicBezTo>
                    <a:pt x="71" y="3"/>
                    <a:pt x="71" y="1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</p:grpSp>
      <p:grpSp>
        <p:nvGrpSpPr>
          <p:cNvPr id="11" name="组合 11">
            <a:extLst>
              <a:ext uri="{FF2B5EF4-FFF2-40B4-BE49-F238E27FC236}">
                <a16:creationId xmlns:a16="http://schemas.microsoft.com/office/drawing/2014/main" id="{C8BF6044-2C5C-4B0D-2200-BCAA9C5F23F3}"/>
              </a:ext>
            </a:extLst>
          </p:cNvPr>
          <p:cNvGrpSpPr/>
          <p:nvPr/>
        </p:nvGrpSpPr>
        <p:grpSpPr>
          <a:xfrm>
            <a:off x="8132996" y="1758871"/>
            <a:ext cx="2377883" cy="1840208"/>
            <a:chOff x="8672561" y="2202159"/>
            <a:chExt cx="2377883" cy="1840208"/>
          </a:xfrm>
        </p:grpSpPr>
        <p:sp>
          <p:nvSpPr>
            <p:cNvPr id="12" name="Freeform 24">
              <a:extLst>
                <a:ext uri="{FF2B5EF4-FFF2-40B4-BE49-F238E27FC236}">
                  <a16:creationId xmlns:a16="http://schemas.microsoft.com/office/drawing/2014/main" id="{14BB5DC3-E80A-76FC-0443-4CD97ACB1D66}"/>
                </a:ext>
              </a:extLst>
            </p:cNvPr>
            <p:cNvSpPr>
              <a:spLocks noEditPoints="1"/>
            </p:cNvSpPr>
            <p:nvPr/>
          </p:nvSpPr>
          <p:spPr bwMode="auto">
            <a:xfrm rot="873310">
              <a:off x="8672561" y="2202159"/>
              <a:ext cx="2377883" cy="1840208"/>
            </a:xfrm>
            <a:custGeom>
              <a:avLst/>
              <a:gdLst>
                <a:gd name="T0" fmla="*/ 323 w 350"/>
                <a:gd name="T1" fmla="*/ 206 h 270"/>
                <a:gd name="T2" fmla="*/ 270 w 350"/>
                <a:gd name="T3" fmla="*/ 245 h 270"/>
                <a:gd name="T4" fmla="*/ 204 w 350"/>
                <a:gd name="T5" fmla="*/ 248 h 270"/>
                <a:gd name="T6" fmla="*/ 131 w 350"/>
                <a:gd name="T7" fmla="*/ 259 h 270"/>
                <a:gd name="T8" fmla="*/ 52 w 350"/>
                <a:gd name="T9" fmla="*/ 223 h 270"/>
                <a:gd name="T10" fmla="*/ 6 w 350"/>
                <a:gd name="T11" fmla="*/ 134 h 270"/>
                <a:gd name="T12" fmla="*/ 52 w 350"/>
                <a:gd name="T13" fmla="*/ 97 h 270"/>
                <a:gd name="T14" fmla="*/ 101 w 350"/>
                <a:gd name="T15" fmla="*/ 47 h 270"/>
                <a:gd name="T16" fmla="*/ 173 w 350"/>
                <a:gd name="T17" fmla="*/ 11 h 270"/>
                <a:gd name="T18" fmla="*/ 256 w 350"/>
                <a:gd name="T19" fmla="*/ 28 h 270"/>
                <a:gd name="T20" fmla="*/ 289 w 350"/>
                <a:gd name="T21" fmla="*/ 58 h 270"/>
                <a:gd name="T22" fmla="*/ 337 w 350"/>
                <a:gd name="T23" fmla="*/ 119 h 270"/>
                <a:gd name="T24" fmla="*/ 337 w 350"/>
                <a:gd name="T25" fmla="*/ 155 h 270"/>
                <a:gd name="T26" fmla="*/ 337 w 350"/>
                <a:gd name="T27" fmla="*/ 132 h 270"/>
                <a:gd name="T28" fmla="*/ 333 w 350"/>
                <a:gd name="T29" fmla="*/ 114 h 270"/>
                <a:gd name="T30" fmla="*/ 304 w 350"/>
                <a:gd name="T31" fmla="*/ 69 h 270"/>
                <a:gd name="T32" fmla="*/ 280 w 350"/>
                <a:gd name="T33" fmla="*/ 74 h 270"/>
                <a:gd name="T34" fmla="*/ 256 w 350"/>
                <a:gd name="T35" fmla="*/ 36 h 270"/>
                <a:gd name="T36" fmla="*/ 225 w 350"/>
                <a:gd name="T37" fmla="*/ 55 h 270"/>
                <a:gd name="T38" fmla="*/ 208 w 350"/>
                <a:gd name="T39" fmla="*/ 17 h 270"/>
                <a:gd name="T40" fmla="*/ 148 w 350"/>
                <a:gd name="T41" fmla="*/ 36 h 270"/>
                <a:gd name="T42" fmla="*/ 128 w 350"/>
                <a:gd name="T43" fmla="*/ 38 h 270"/>
                <a:gd name="T44" fmla="*/ 103 w 350"/>
                <a:gd name="T45" fmla="*/ 63 h 270"/>
                <a:gd name="T46" fmla="*/ 56 w 350"/>
                <a:gd name="T47" fmla="*/ 89 h 270"/>
                <a:gd name="T48" fmla="*/ 56 w 350"/>
                <a:gd name="T49" fmla="*/ 104 h 270"/>
                <a:gd name="T50" fmla="*/ 53 w 350"/>
                <a:gd name="T51" fmla="*/ 124 h 270"/>
                <a:gd name="T52" fmla="*/ 39 w 350"/>
                <a:gd name="T53" fmla="*/ 126 h 270"/>
                <a:gd name="T54" fmla="*/ 43 w 350"/>
                <a:gd name="T55" fmla="*/ 177 h 270"/>
                <a:gd name="T56" fmla="*/ 28 w 350"/>
                <a:gd name="T57" fmla="*/ 198 h 270"/>
                <a:gd name="T58" fmla="*/ 69 w 350"/>
                <a:gd name="T59" fmla="*/ 208 h 270"/>
                <a:gd name="T60" fmla="*/ 95 w 350"/>
                <a:gd name="T61" fmla="*/ 243 h 270"/>
                <a:gd name="T62" fmla="*/ 108 w 350"/>
                <a:gd name="T63" fmla="*/ 243 h 270"/>
                <a:gd name="T64" fmla="*/ 140 w 350"/>
                <a:gd name="T65" fmla="*/ 232 h 270"/>
                <a:gd name="T66" fmla="*/ 155 w 350"/>
                <a:gd name="T67" fmla="*/ 252 h 270"/>
                <a:gd name="T68" fmla="*/ 200 w 350"/>
                <a:gd name="T69" fmla="*/ 228 h 270"/>
                <a:gd name="T70" fmla="*/ 227 w 350"/>
                <a:gd name="T71" fmla="*/ 230 h 270"/>
                <a:gd name="T72" fmla="*/ 238 w 350"/>
                <a:gd name="T73" fmla="*/ 226 h 270"/>
                <a:gd name="T74" fmla="*/ 298 w 350"/>
                <a:gd name="T75" fmla="*/ 207 h 270"/>
                <a:gd name="T76" fmla="*/ 297 w 350"/>
                <a:gd name="T77" fmla="*/ 188 h 270"/>
                <a:gd name="T78" fmla="*/ 330 w 350"/>
                <a:gd name="T79" fmla="*/ 16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0" h="270">
                  <a:moveTo>
                    <a:pt x="337" y="155"/>
                  </a:moveTo>
                  <a:cubicBezTo>
                    <a:pt x="350" y="170"/>
                    <a:pt x="343" y="203"/>
                    <a:pt x="323" y="206"/>
                  </a:cubicBezTo>
                  <a:cubicBezTo>
                    <a:pt x="318" y="207"/>
                    <a:pt x="312" y="206"/>
                    <a:pt x="306" y="206"/>
                  </a:cubicBezTo>
                  <a:cubicBezTo>
                    <a:pt x="301" y="223"/>
                    <a:pt x="289" y="243"/>
                    <a:pt x="270" y="245"/>
                  </a:cubicBezTo>
                  <a:cubicBezTo>
                    <a:pt x="257" y="247"/>
                    <a:pt x="245" y="242"/>
                    <a:pt x="234" y="235"/>
                  </a:cubicBezTo>
                  <a:cubicBezTo>
                    <a:pt x="227" y="242"/>
                    <a:pt x="218" y="251"/>
                    <a:pt x="204" y="248"/>
                  </a:cubicBezTo>
                  <a:cubicBezTo>
                    <a:pt x="195" y="263"/>
                    <a:pt x="150" y="270"/>
                    <a:pt x="141" y="250"/>
                  </a:cubicBezTo>
                  <a:cubicBezTo>
                    <a:pt x="137" y="252"/>
                    <a:pt x="136" y="256"/>
                    <a:pt x="131" y="259"/>
                  </a:cubicBezTo>
                  <a:cubicBezTo>
                    <a:pt x="121" y="263"/>
                    <a:pt x="107" y="258"/>
                    <a:pt x="102" y="252"/>
                  </a:cubicBezTo>
                  <a:cubicBezTo>
                    <a:pt x="79" y="260"/>
                    <a:pt x="48" y="251"/>
                    <a:pt x="52" y="223"/>
                  </a:cubicBezTo>
                  <a:cubicBezTo>
                    <a:pt x="34" y="222"/>
                    <a:pt x="9" y="207"/>
                    <a:pt x="25" y="187"/>
                  </a:cubicBezTo>
                  <a:cubicBezTo>
                    <a:pt x="9" y="179"/>
                    <a:pt x="0" y="159"/>
                    <a:pt x="6" y="134"/>
                  </a:cubicBezTo>
                  <a:cubicBezTo>
                    <a:pt x="9" y="122"/>
                    <a:pt x="20" y="114"/>
                    <a:pt x="37" y="117"/>
                  </a:cubicBezTo>
                  <a:cubicBezTo>
                    <a:pt x="39" y="108"/>
                    <a:pt x="45" y="101"/>
                    <a:pt x="52" y="97"/>
                  </a:cubicBezTo>
                  <a:cubicBezTo>
                    <a:pt x="39" y="79"/>
                    <a:pt x="55" y="41"/>
                    <a:pt x="75" y="35"/>
                  </a:cubicBezTo>
                  <a:cubicBezTo>
                    <a:pt x="88" y="31"/>
                    <a:pt x="95" y="40"/>
                    <a:pt x="101" y="47"/>
                  </a:cubicBezTo>
                  <a:cubicBezTo>
                    <a:pt x="107" y="38"/>
                    <a:pt x="134" y="17"/>
                    <a:pt x="139" y="38"/>
                  </a:cubicBezTo>
                  <a:cubicBezTo>
                    <a:pt x="145" y="27"/>
                    <a:pt x="160" y="17"/>
                    <a:pt x="173" y="11"/>
                  </a:cubicBezTo>
                  <a:cubicBezTo>
                    <a:pt x="198" y="0"/>
                    <a:pt x="226" y="8"/>
                    <a:pt x="229" y="38"/>
                  </a:cubicBezTo>
                  <a:cubicBezTo>
                    <a:pt x="237" y="32"/>
                    <a:pt x="245" y="27"/>
                    <a:pt x="256" y="28"/>
                  </a:cubicBezTo>
                  <a:cubicBezTo>
                    <a:pt x="272" y="28"/>
                    <a:pt x="282" y="42"/>
                    <a:pt x="289" y="51"/>
                  </a:cubicBezTo>
                  <a:cubicBezTo>
                    <a:pt x="289" y="53"/>
                    <a:pt x="289" y="56"/>
                    <a:pt x="289" y="58"/>
                  </a:cubicBezTo>
                  <a:cubicBezTo>
                    <a:pt x="303" y="58"/>
                    <a:pt x="316" y="66"/>
                    <a:pt x="326" y="77"/>
                  </a:cubicBezTo>
                  <a:cubicBezTo>
                    <a:pt x="335" y="89"/>
                    <a:pt x="345" y="104"/>
                    <a:pt x="337" y="119"/>
                  </a:cubicBezTo>
                  <a:cubicBezTo>
                    <a:pt x="338" y="124"/>
                    <a:pt x="342" y="124"/>
                    <a:pt x="344" y="128"/>
                  </a:cubicBezTo>
                  <a:cubicBezTo>
                    <a:pt x="349" y="137"/>
                    <a:pt x="343" y="149"/>
                    <a:pt x="337" y="155"/>
                  </a:cubicBezTo>
                  <a:close/>
                  <a:moveTo>
                    <a:pt x="326" y="151"/>
                  </a:moveTo>
                  <a:cubicBezTo>
                    <a:pt x="334" y="151"/>
                    <a:pt x="343" y="141"/>
                    <a:pt x="337" y="132"/>
                  </a:cubicBezTo>
                  <a:cubicBezTo>
                    <a:pt x="334" y="128"/>
                    <a:pt x="325" y="128"/>
                    <a:pt x="324" y="124"/>
                  </a:cubicBezTo>
                  <a:cubicBezTo>
                    <a:pt x="324" y="120"/>
                    <a:pt x="332" y="117"/>
                    <a:pt x="333" y="114"/>
                  </a:cubicBezTo>
                  <a:cubicBezTo>
                    <a:pt x="337" y="106"/>
                    <a:pt x="329" y="95"/>
                    <a:pt x="323" y="88"/>
                  </a:cubicBezTo>
                  <a:cubicBezTo>
                    <a:pt x="317" y="79"/>
                    <a:pt x="311" y="72"/>
                    <a:pt x="304" y="69"/>
                  </a:cubicBezTo>
                  <a:cubicBezTo>
                    <a:pt x="301" y="68"/>
                    <a:pt x="294" y="66"/>
                    <a:pt x="290" y="67"/>
                  </a:cubicBezTo>
                  <a:cubicBezTo>
                    <a:pt x="285" y="68"/>
                    <a:pt x="285" y="73"/>
                    <a:pt x="280" y="74"/>
                  </a:cubicBezTo>
                  <a:cubicBezTo>
                    <a:pt x="273" y="69"/>
                    <a:pt x="282" y="64"/>
                    <a:pt x="282" y="57"/>
                  </a:cubicBezTo>
                  <a:cubicBezTo>
                    <a:pt x="282" y="49"/>
                    <a:pt x="267" y="37"/>
                    <a:pt x="256" y="36"/>
                  </a:cubicBezTo>
                  <a:cubicBezTo>
                    <a:pt x="245" y="35"/>
                    <a:pt x="237" y="40"/>
                    <a:pt x="231" y="46"/>
                  </a:cubicBezTo>
                  <a:cubicBezTo>
                    <a:pt x="230" y="50"/>
                    <a:pt x="229" y="56"/>
                    <a:pt x="225" y="55"/>
                  </a:cubicBezTo>
                  <a:cubicBezTo>
                    <a:pt x="219" y="54"/>
                    <a:pt x="223" y="45"/>
                    <a:pt x="223" y="43"/>
                  </a:cubicBezTo>
                  <a:cubicBezTo>
                    <a:pt x="224" y="31"/>
                    <a:pt x="215" y="20"/>
                    <a:pt x="208" y="17"/>
                  </a:cubicBezTo>
                  <a:cubicBezTo>
                    <a:pt x="204" y="14"/>
                    <a:pt x="197" y="14"/>
                    <a:pt x="190" y="14"/>
                  </a:cubicBezTo>
                  <a:cubicBezTo>
                    <a:pt x="176" y="15"/>
                    <a:pt x="152" y="31"/>
                    <a:pt x="148" y="36"/>
                  </a:cubicBezTo>
                  <a:cubicBezTo>
                    <a:pt x="143" y="41"/>
                    <a:pt x="146" y="50"/>
                    <a:pt x="140" y="55"/>
                  </a:cubicBezTo>
                  <a:cubicBezTo>
                    <a:pt x="133" y="51"/>
                    <a:pt x="136" y="39"/>
                    <a:pt x="128" y="38"/>
                  </a:cubicBezTo>
                  <a:cubicBezTo>
                    <a:pt x="122" y="36"/>
                    <a:pt x="109" y="45"/>
                    <a:pt x="108" y="49"/>
                  </a:cubicBezTo>
                  <a:cubicBezTo>
                    <a:pt x="106" y="54"/>
                    <a:pt x="110" y="61"/>
                    <a:pt x="103" y="63"/>
                  </a:cubicBezTo>
                  <a:cubicBezTo>
                    <a:pt x="94" y="55"/>
                    <a:pt x="94" y="43"/>
                    <a:pt x="82" y="42"/>
                  </a:cubicBezTo>
                  <a:cubicBezTo>
                    <a:pt x="62" y="40"/>
                    <a:pt x="48" y="73"/>
                    <a:pt x="56" y="89"/>
                  </a:cubicBezTo>
                  <a:cubicBezTo>
                    <a:pt x="60" y="96"/>
                    <a:pt x="69" y="98"/>
                    <a:pt x="68" y="104"/>
                  </a:cubicBezTo>
                  <a:cubicBezTo>
                    <a:pt x="68" y="112"/>
                    <a:pt x="59" y="106"/>
                    <a:pt x="56" y="104"/>
                  </a:cubicBezTo>
                  <a:cubicBezTo>
                    <a:pt x="51" y="109"/>
                    <a:pt x="43" y="109"/>
                    <a:pt x="45" y="117"/>
                  </a:cubicBezTo>
                  <a:cubicBezTo>
                    <a:pt x="46" y="120"/>
                    <a:pt x="51" y="120"/>
                    <a:pt x="53" y="124"/>
                  </a:cubicBezTo>
                  <a:cubicBezTo>
                    <a:pt x="54" y="127"/>
                    <a:pt x="54" y="131"/>
                    <a:pt x="51" y="132"/>
                  </a:cubicBezTo>
                  <a:cubicBezTo>
                    <a:pt x="46" y="133"/>
                    <a:pt x="42" y="127"/>
                    <a:pt x="39" y="126"/>
                  </a:cubicBezTo>
                  <a:cubicBezTo>
                    <a:pt x="30" y="122"/>
                    <a:pt x="23" y="126"/>
                    <a:pt x="16" y="129"/>
                  </a:cubicBezTo>
                  <a:cubicBezTo>
                    <a:pt x="3" y="149"/>
                    <a:pt x="15" y="185"/>
                    <a:pt x="43" y="177"/>
                  </a:cubicBezTo>
                  <a:cubicBezTo>
                    <a:pt x="45" y="179"/>
                    <a:pt x="46" y="181"/>
                    <a:pt x="45" y="185"/>
                  </a:cubicBezTo>
                  <a:cubicBezTo>
                    <a:pt x="40" y="190"/>
                    <a:pt x="27" y="189"/>
                    <a:pt x="28" y="198"/>
                  </a:cubicBezTo>
                  <a:cubicBezTo>
                    <a:pt x="28" y="205"/>
                    <a:pt x="46" y="216"/>
                    <a:pt x="57" y="213"/>
                  </a:cubicBezTo>
                  <a:cubicBezTo>
                    <a:pt x="62" y="212"/>
                    <a:pt x="63" y="204"/>
                    <a:pt x="69" y="208"/>
                  </a:cubicBezTo>
                  <a:cubicBezTo>
                    <a:pt x="72" y="221"/>
                    <a:pt x="55" y="228"/>
                    <a:pt x="65" y="238"/>
                  </a:cubicBezTo>
                  <a:cubicBezTo>
                    <a:pt x="70" y="243"/>
                    <a:pt x="86" y="248"/>
                    <a:pt x="95" y="243"/>
                  </a:cubicBezTo>
                  <a:cubicBezTo>
                    <a:pt x="99" y="240"/>
                    <a:pt x="101" y="235"/>
                    <a:pt x="105" y="236"/>
                  </a:cubicBezTo>
                  <a:cubicBezTo>
                    <a:pt x="108" y="237"/>
                    <a:pt x="107" y="240"/>
                    <a:pt x="108" y="243"/>
                  </a:cubicBezTo>
                  <a:cubicBezTo>
                    <a:pt x="111" y="251"/>
                    <a:pt x="129" y="253"/>
                    <a:pt x="134" y="245"/>
                  </a:cubicBezTo>
                  <a:cubicBezTo>
                    <a:pt x="131" y="242"/>
                    <a:pt x="132" y="230"/>
                    <a:pt x="140" y="232"/>
                  </a:cubicBezTo>
                  <a:cubicBezTo>
                    <a:pt x="142" y="233"/>
                    <a:pt x="142" y="237"/>
                    <a:pt x="143" y="239"/>
                  </a:cubicBezTo>
                  <a:cubicBezTo>
                    <a:pt x="144" y="241"/>
                    <a:pt x="154" y="251"/>
                    <a:pt x="155" y="252"/>
                  </a:cubicBezTo>
                  <a:cubicBezTo>
                    <a:pt x="165" y="257"/>
                    <a:pt x="196" y="251"/>
                    <a:pt x="197" y="245"/>
                  </a:cubicBezTo>
                  <a:cubicBezTo>
                    <a:pt x="198" y="239"/>
                    <a:pt x="187" y="230"/>
                    <a:pt x="200" y="228"/>
                  </a:cubicBezTo>
                  <a:cubicBezTo>
                    <a:pt x="204" y="232"/>
                    <a:pt x="204" y="238"/>
                    <a:pt x="211" y="239"/>
                  </a:cubicBezTo>
                  <a:cubicBezTo>
                    <a:pt x="217" y="241"/>
                    <a:pt x="226" y="235"/>
                    <a:pt x="227" y="230"/>
                  </a:cubicBezTo>
                  <a:cubicBezTo>
                    <a:pt x="228" y="223"/>
                    <a:pt x="220" y="214"/>
                    <a:pt x="232" y="213"/>
                  </a:cubicBezTo>
                  <a:cubicBezTo>
                    <a:pt x="237" y="217"/>
                    <a:pt x="235" y="222"/>
                    <a:pt x="238" y="226"/>
                  </a:cubicBezTo>
                  <a:cubicBezTo>
                    <a:pt x="244" y="234"/>
                    <a:pt x="262" y="238"/>
                    <a:pt x="273" y="236"/>
                  </a:cubicBezTo>
                  <a:cubicBezTo>
                    <a:pt x="286" y="234"/>
                    <a:pt x="298" y="217"/>
                    <a:pt x="298" y="207"/>
                  </a:cubicBezTo>
                  <a:cubicBezTo>
                    <a:pt x="297" y="202"/>
                    <a:pt x="292" y="199"/>
                    <a:pt x="290" y="194"/>
                  </a:cubicBezTo>
                  <a:cubicBezTo>
                    <a:pt x="291" y="190"/>
                    <a:pt x="294" y="188"/>
                    <a:pt x="297" y="188"/>
                  </a:cubicBezTo>
                  <a:cubicBezTo>
                    <a:pt x="300" y="188"/>
                    <a:pt x="303" y="195"/>
                    <a:pt x="305" y="196"/>
                  </a:cubicBezTo>
                  <a:cubicBezTo>
                    <a:pt x="328" y="208"/>
                    <a:pt x="347" y="180"/>
                    <a:pt x="330" y="162"/>
                  </a:cubicBezTo>
                  <a:cubicBezTo>
                    <a:pt x="323" y="162"/>
                    <a:pt x="320" y="155"/>
                    <a:pt x="326" y="15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13" name="unlock_181533">
              <a:extLst>
                <a:ext uri="{FF2B5EF4-FFF2-40B4-BE49-F238E27FC236}">
                  <a16:creationId xmlns:a16="http://schemas.microsoft.com/office/drawing/2014/main" id="{515281CE-B800-54DF-DC43-8AE57C1CED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571173" y="2726042"/>
              <a:ext cx="490186" cy="489446"/>
            </a:xfrm>
            <a:custGeom>
              <a:avLst/>
              <a:gdLst>
                <a:gd name="connsiteX0" fmla="*/ 272094 w 607356"/>
                <a:gd name="connsiteY0" fmla="*/ 326436 h 606439"/>
                <a:gd name="connsiteX1" fmla="*/ 303642 w 607356"/>
                <a:gd name="connsiteY1" fmla="*/ 357973 h 606439"/>
                <a:gd name="connsiteX2" fmla="*/ 287868 w 607356"/>
                <a:gd name="connsiteY2" fmla="*/ 385264 h 606439"/>
                <a:gd name="connsiteX3" fmla="*/ 287868 w 607356"/>
                <a:gd name="connsiteY3" fmla="*/ 420288 h 606439"/>
                <a:gd name="connsiteX4" fmla="*/ 256472 w 607356"/>
                <a:gd name="connsiteY4" fmla="*/ 420288 h 606439"/>
                <a:gd name="connsiteX5" fmla="*/ 256472 w 607356"/>
                <a:gd name="connsiteY5" fmla="*/ 385264 h 606439"/>
                <a:gd name="connsiteX6" fmla="*/ 240698 w 607356"/>
                <a:gd name="connsiteY6" fmla="*/ 357973 h 606439"/>
                <a:gd name="connsiteX7" fmla="*/ 272094 w 607356"/>
                <a:gd name="connsiteY7" fmla="*/ 326436 h 606439"/>
                <a:gd name="connsiteX8" fmla="*/ 411484 w 607356"/>
                <a:gd name="connsiteY8" fmla="*/ 114769 h 606439"/>
                <a:gd name="connsiteX9" fmla="*/ 310814 w 607356"/>
                <a:gd name="connsiteY9" fmla="*/ 215286 h 606439"/>
                <a:gd name="connsiteX10" fmla="*/ 310814 w 607356"/>
                <a:gd name="connsiteY10" fmla="*/ 266530 h 606439"/>
                <a:gd name="connsiteX11" fmla="*/ 178866 w 607356"/>
                <a:gd name="connsiteY11" fmla="*/ 266530 h 606439"/>
                <a:gd name="connsiteX12" fmla="*/ 143184 w 607356"/>
                <a:gd name="connsiteY12" fmla="*/ 302158 h 606439"/>
                <a:gd name="connsiteX13" fmla="*/ 143184 w 607356"/>
                <a:gd name="connsiteY13" fmla="*/ 417230 h 606439"/>
                <a:gd name="connsiteX14" fmla="*/ 178866 w 607356"/>
                <a:gd name="connsiteY14" fmla="*/ 452859 h 606439"/>
                <a:gd name="connsiteX15" fmla="*/ 365476 w 607356"/>
                <a:gd name="connsiteY15" fmla="*/ 452859 h 606439"/>
                <a:gd name="connsiteX16" fmla="*/ 401159 w 607356"/>
                <a:gd name="connsiteY16" fmla="*/ 417230 h 606439"/>
                <a:gd name="connsiteX17" fmla="*/ 401159 w 607356"/>
                <a:gd name="connsiteY17" fmla="*/ 302158 h 606439"/>
                <a:gd name="connsiteX18" fmla="*/ 365476 w 607356"/>
                <a:gd name="connsiteY18" fmla="*/ 266530 h 606439"/>
                <a:gd name="connsiteX19" fmla="*/ 363351 w 607356"/>
                <a:gd name="connsiteY19" fmla="*/ 266530 h 606439"/>
                <a:gd name="connsiteX20" fmla="*/ 363351 w 607356"/>
                <a:gd name="connsiteY20" fmla="*/ 215286 h 606439"/>
                <a:gd name="connsiteX21" fmla="*/ 411484 w 607356"/>
                <a:gd name="connsiteY21" fmla="*/ 167226 h 606439"/>
                <a:gd name="connsiteX22" fmla="*/ 459617 w 607356"/>
                <a:gd name="connsiteY22" fmla="*/ 215286 h 606439"/>
                <a:gd name="connsiteX23" fmla="*/ 459617 w 607356"/>
                <a:gd name="connsiteY23" fmla="*/ 271685 h 606439"/>
                <a:gd name="connsiteX24" fmla="*/ 512153 w 607356"/>
                <a:gd name="connsiteY24" fmla="*/ 271685 h 606439"/>
                <a:gd name="connsiteX25" fmla="*/ 512153 w 607356"/>
                <a:gd name="connsiteY25" fmla="*/ 215286 h 606439"/>
                <a:gd name="connsiteX26" fmla="*/ 411484 w 607356"/>
                <a:gd name="connsiteY26" fmla="*/ 114769 h 606439"/>
                <a:gd name="connsiteX27" fmla="*/ 303678 w 607356"/>
                <a:gd name="connsiteY27" fmla="*/ 0 h 606439"/>
                <a:gd name="connsiteX28" fmla="*/ 607356 w 607356"/>
                <a:gd name="connsiteY28" fmla="*/ 303220 h 606439"/>
                <a:gd name="connsiteX29" fmla="*/ 303678 w 607356"/>
                <a:gd name="connsiteY29" fmla="*/ 606439 h 606439"/>
                <a:gd name="connsiteX30" fmla="*/ 0 w 607356"/>
                <a:gd name="connsiteY30" fmla="*/ 303220 h 606439"/>
                <a:gd name="connsiteX31" fmla="*/ 303678 w 607356"/>
                <a:gd name="connsiteY31" fmla="*/ 0 h 606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356" h="606439">
                  <a:moveTo>
                    <a:pt x="272094" y="326436"/>
                  </a:moveTo>
                  <a:cubicBezTo>
                    <a:pt x="289536" y="326436"/>
                    <a:pt x="303642" y="340537"/>
                    <a:pt x="303642" y="357973"/>
                  </a:cubicBezTo>
                  <a:cubicBezTo>
                    <a:pt x="303642" y="369648"/>
                    <a:pt x="297272" y="379806"/>
                    <a:pt x="287868" y="385264"/>
                  </a:cubicBezTo>
                  <a:lnTo>
                    <a:pt x="287868" y="420288"/>
                  </a:lnTo>
                  <a:lnTo>
                    <a:pt x="256472" y="420288"/>
                  </a:lnTo>
                  <a:lnTo>
                    <a:pt x="256472" y="385264"/>
                  </a:lnTo>
                  <a:cubicBezTo>
                    <a:pt x="247068" y="379806"/>
                    <a:pt x="240698" y="369648"/>
                    <a:pt x="240698" y="357973"/>
                  </a:cubicBezTo>
                  <a:cubicBezTo>
                    <a:pt x="240698" y="340537"/>
                    <a:pt x="254804" y="326436"/>
                    <a:pt x="272094" y="326436"/>
                  </a:cubicBezTo>
                  <a:close/>
                  <a:moveTo>
                    <a:pt x="411484" y="114769"/>
                  </a:moveTo>
                  <a:cubicBezTo>
                    <a:pt x="355911" y="114769"/>
                    <a:pt x="310814" y="159949"/>
                    <a:pt x="310814" y="215286"/>
                  </a:cubicBezTo>
                  <a:lnTo>
                    <a:pt x="310814" y="266530"/>
                  </a:lnTo>
                  <a:lnTo>
                    <a:pt x="178866" y="266530"/>
                  </a:lnTo>
                  <a:cubicBezTo>
                    <a:pt x="159127" y="266530"/>
                    <a:pt x="143184" y="282449"/>
                    <a:pt x="143184" y="302158"/>
                  </a:cubicBezTo>
                  <a:lnTo>
                    <a:pt x="143184" y="417230"/>
                  </a:lnTo>
                  <a:cubicBezTo>
                    <a:pt x="143184" y="436940"/>
                    <a:pt x="159127" y="452859"/>
                    <a:pt x="178866" y="452859"/>
                  </a:cubicBezTo>
                  <a:lnTo>
                    <a:pt x="365476" y="452859"/>
                  </a:lnTo>
                  <a:cubicBezTo>
                    <a:pt x="385216" y="452859"/>
                    <a:pt x="401159" y="436940"/>
                    <a:pt x="401159" y="417230"/>
                  </a:cubicBezTo>
                  <a:lnTo>
                    <a:pt x="401159" y="302158"/>
                  </a:lnTo>
                  <a:cubicBezTo>
                    <a:pt x="401159" y="282449"/>
                    <a:pt x="385216" y="266530"/>
                    <a:pt x="365476" y="266530"/>
                  </a:cubicBezTo>
                  <a:lnTo>
                    <a:pt x="363351" y="266530"/>
                  </a:lnTo>
                  <a:lnTo>
                    <a:pt x="363351" y="215286"/>
                  </a:lnTo>
                  <a:cubicBezTo>
                    <a:pt x="363351" y="188754"/>
                    <a:pt x="384912" y="167226"/>
                    <a:pt x="411484" y="167226"/>
                  </a:cubicBezTo>
                  <a:cubicBezTo>
                    <a:pt x="438055" y="167226"/>
                    <a:pt x="459617" y="188906"/>
                    <a:pt x="459617" y="215286"/>
                  </a:cubicBezTo>
                  <a:lnTo>
                    <a:pt x="459617" y="271685"/>
                  </a:lnTo>
                  <a:lnTo>
                    <a:pt x="512153" y="271685"/>
                  </a:lnTo>
                  <a:lnTo>
                    <a:pt x="512153" y="215286"/>
                  </a:lnTo>
                  <a:cubicBezTo>
                    <a:pt x="512153" y="159949"/>
                    <a:pt x="466905" y="114769"/>
                    <a:pt x="411484" y="114769"/>
                  </a:cubicBezTo>
                  <a:close/>
                  <a:moveTo>
                    <a:pt x="303678" y="0"/>
                  </a:moveTo>
                  <a:cubicBezTo>
                    <a:pt x="471308" y="0"/>
                    <a:pt x="607356" y="135691"/>
                    <a:pt x="607356" y="303220"/>
                  </a:cubicBezTo>
                  <a:cubicBezTo>
                    <a:pt x="607356" y="470597"/>
                    <a:pt x="471308" y="606439"/>
                    <a:pt x="303678" y="606439"/>
                  </a:cubicBezTo>
                  <a:cubicBezTo>
                    <a:pt x="135896" y="606439"/>
                    <a:pt x="0" y="470597"/>
                    <a:pt x="0" y="303220"/>
                  </a:cubicBezTo>
                  <a:cubicBezTo>
                    <a:pt x="0" y="135691"/>
                    <a:pt x="135896" y="0"/>
                    <a:pt x="303678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</p:grpSp>
      <p:grpSp>
        <p:nvGrpSpPr>
          <p:cNvPr id="14" name="组合 10">
            <a:extLst>
              <a:ext uri="{FF2B5EF4-FFF2-40B4-BE49-F238E27FC236}">
                <a16:creationId xmlns:a16="http://schemas.microsoft.com/office/drawing/2014/main" id="{056DD9C8-F12D-20CA-D67C-B3A71C8CF7C7}"/>
              </a:ext>
            </a:extLst>
          </p:cNvPr>
          <p:cNvGrpSpPr/>
          <p:nvPr/>
        </p:nvGrpSpPr>
        <p:grpSpPr>
          <a:xfrm>
            <a:off x="4353710" y="2874488"/>
            <a:ext cx="2377883" cy="1840208"/>
            <a:chOff x="4893275" y="3317776"/>
            <a:chExt cx="2377883" cy="1840208"/>
          </a:xfrm>
        </p:grpSpPr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46DBDB0E-5827-21C9-14F0-B797CB72B919}"/>
                </a:ext>
              </a:extLst>
            </p:cNvPr>
            <p:cNvSpPr>
              <a:spLocks noEditPoints="1"/>
            </p:cNvSpPr>
            <p:nvPr/>
          </p:nvSpPr>
          <p:spPr bwMode="auto">
            <a:xfrm rot="873310">
              <a:off x="4893275" y="3317776"/>
              <a:ext cx="2377883" cy="1840208"/>
            </a:xfrm>
            <a:custGeom>
              <a:avLst/>
              <a:gdLst>
                <a:gd name="T0" fmla="*/ 323 w 350"/>
                <a:gd name="T1" fmla="*/ 206 h 270"/>
                <a:gd name="T2" fmla="*/ 270 w 350"/>
                <a:gd name="T3" fmla="*/ 245 h 270"/>
                <a:gd name="T4" fmla="*/ 204 w 350"/>
                <a:gd name="T5" fmla="*/ 248 h 270"/>
                <a:gd name="T6" fmla="*/ 131 w 350"/>
                <a:gd name="T7" fmla="*/ 259 h 270"/>
                <a:gd name="T8" fmla="*/ 52 w 350"/>
                <a:gd name="T9" fmla="*/ 223 h 270"/>
                <a:gd name="T10" fmla="*/ 6 w 350"/>
                <a:gd name="T11" fmla="*/ 134 h 270"/>
                <a:gd name="T12" fmla="*/ 52 w 350"/>
                <a:gd name="T13" fmla="*/ 97 h 270"/>
                <a:gd name="T14" fmla="*/ 101 w 350"/>
                <a:gd name="T15" fmla="*/ 47 h 270"/>
                <a:gd name="T16" fmla="*/ 173 w 350"/>
                <a:gd name="T17" fmla="*/ 11 h 270"/>
                <a:gd name="T18" fmla="*/ 256 w 350"/>
                <a:gd name="T19" fmla="*/ 28 h 270"/>
                <a:gd name="T20" fmla="*/ 289 w 350"/>
                <a:gd name="T21" fmla="*/ 58 h 270"/>
                <a:gd name="T22" fmla="*/ 337 w 350"/>
                <a:gd name="T23" fmla="*/ 119 h 270"/>
                <a:gd name="T24" fmla="*/ 337 w 350"/>
                <a:gd name="T25" fmla="*/ 155 h 270"/>
                <a:gd name="T26" fmla="*/ 337 w 350"/>
                <a:gd name="T27" fmla="*/ 132 h 270"/>
                <a:gd name="T28" fmla="*/ 333 w 350"/>
                <a:gd name="T29" fmla="*/ 114 h 270"/>
                <a:gd name="T30" fmla="*/ 304 w 350"/>
                <a:gd name="T31" fmla="*/ 69 h 270"/>
                <a:gd name="T32" fmla="*/ 280 w 350"/>
                <a:gd name="T33" fmla="*/ 74 h 270"/>
                <a:gd name="T34" fmla="*/ 256 w 350"/>
                <a:gd name="T35" fmla="*/ 36 h 270"/>
                <a:gd name="T36" fmla="*/ 225 w 350"/>
                <a:gd name="T37" fmla="*/ 55 h 270"/>
                <a:gd name="T38" fmla="*/ 208 w 350"/>
                <a:gd name="T39" fmla="*/ 17 h 270"/>
                <a:gd name="T40" fmla="*/ 148 w 350"/>
                <a:gd name="T41" fmla="*/ 36 h 270"/>
                <a:gd name="T42" fmla="*/ 128 w 350"/>
                <a:gd name="T43" fmla="*/ 38 h 270"/>
                <a:gd name="T44" fmla="*/ 103 w 350"/>
                <a:gd name="T45" fmla="*/ 63 h 270"/>
                <a:gd name="T46" fmla="*/ 56 w 350"/>
                <a:gd name="T47" fmla="*/ 89 h 270"/>
                <a:gd name="T48" fmla="*/ 56 w 350"/>
                <a:gd name="T49" fmla="*/ 104 h 270"/>
                <a:gd name="T50" fmla="*/ 53 w 350"/>
                <a:gd name="T51" fmla="*/ 124 h 270"/>
                <a:gd name="T52" fmla="*/ 39 w 350"/>
                <a:gd name="T53" fmla="*/ 126 h 270"/>
                <a:gd name="T54" fmla="*/ 43 w 350"/>
                <a:gd name="T55" fmla="*/ 177 h 270"/>
                <a:gd name="T56" fmla="*/ 28 w 350"/>
                <a:gd name="T57" fmla="*/ 198 h 270"/>
                <a:gd name="T58" fmla="*/ 69 w 350"/>
                <a:gd name="T59" fmla="*/ 208 h 270"/>
                <a:gd name="T60" fmla="*/ 95 w 350"/>
                <a:gd name="T61" fmla="*/ 243 h 270"/>
                <a:gd name="T62" fmla="*/ 108 w 350"/>
                <a:gd name="T63" fmla="*/ 243 h 270"/>
                <a:gd name="T64" fmla="*/ 140 w 350"/>
                <a:gd name="T65" fmla="*/ 232 h 270"/>
                <a:gd name="T66" fmla="*/ 155 w 350"/>
                <a:gd name="T67" fmla="*/ 252 h 270"/>
                <a:gd name="T68" fmla="*/ 200 w 350"/>
                <a:gd name="T69" fmla="*/ 228 h 270"/>
                <a:gd name="T70" fmla="*/ 227 w 350"/>
                <a:gd name="T71" fmla="*/ 230 h 270"/>
                <a:gd name="T72" fmla="*/ 238 w 350"/>
                <a:gd name="T73" fmla="*/ 226 h 270"/>
                <a:gd name="T74" fmla="*/ 298 w 350"/>
                <a:gd name="T75" fmla="*/ 207 h 270"/>
                <a:gd name="T76" fmla="*/ 297 w 350"/>
                <a:gd name="T77" fmla="*/ 188 h 270"/>
                <a:gd name="T78" fmla="*/ 330 w 350"/>
                <a:gd name="T79" fmla="*/ 16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0" h="270">
                  <a:moveTo>
                    <a:pt x="337" y="155"/>
                  </a:moveTo>
                  <a:cubicBezTo>
                    <a:pt x="350" y="170"/>
                    <a:pt x="343" y="203"/>
                    <a:pt x="323" y="206"/>
                  </a:cubicBezTo>
                  <a:cubicBezTo>
                    <a:pt x="318" y="207"/>
                    <a:pt x="312" y="206"/>
                    <a:pt x="306" y="206"/>
                  </a:cubicBezTo>
                  <a:cubicBezTo>
                    <a:pt x="301" y="223"/>
                    <a:pt x="289" y="243"/>
                    <a:pt x="270" y="245"/>
                  </a:cubicBezTo>
                  <a:cubicBezTo>
                    <a:pt x="257" y="247"/>
                    <a:pt x="245" y="242"/>
                    <a:pt x="234" y="235"/>
                  </a:cubicBezTo>
                  <a:cubicBezTo>
                    <a:pt x="227" y="242"/>
                    <a:pt x="218" y="251"/>
                    <a:pt x="204" y="248"/>
                  </a:cubicBezTo>
                  <a:cubicBezTo>
                    <a:pt x="195" y="263"/>
                    <a:pt x="150" y="270"/>
                    <a:pt x="141" y="250"/>
                  </a:cubicBezTo>
                  <a:cubicBezTo>
                    <a:pt x="137" y="252"/>
                    <a:pt x="136" y="256"/>
                    <a:pt x="131" y="259"/>
                  </a:cubicBezTo>
                  <a:cubicBezTo>
                    <a:pt x="121" y="263"/>
                    <a:pt x="107" y="258"/>
                    <a:pt x="102" y="252"/>
                  </a:cubicBezTo>
                  <a:cubicBezTo>
                    <a:pt x="79" y="260"/>
                    <a:pt x="48" y="251"/>
                    <a:pt x="52" y="223"/>
                  </a:cubicBezTo>
                  <a:cubicBezTo>
                    <a:pt x="34" y="222"/>
                    <a:pt x="9" y="207"/>
                    <a:pt x="25" y="187"/>
                  </a:cubicBezTo>
                  <a:cubicBezTo>
                    <a:pt x="9" y="179"/>
                    <a:pt x="0" y="159"/>
                    <a:pt x="6" y="134"/>
                  </a:cubicBezTo>
                  <a:cubicBezTo>
                    <a:pt x="9" y="122"/>
                    <a:pt x="20" y="114"/>
                    <a:pt x="37" y="117"/>
                  </a:cubicBezTo>
                  <a:cubicBezTo>
                    <a:pt x="39" y="108"/>
                    <a:pt x="45" y="101"/>
                    <a:pt x="52" y="97"/>
                  </a:cubicBezTo>
                  <a:cubicBezTo>
                    <a:pt x="39" y="79"/>
                    <a:pt x="55" y="41"/>
                    <a:pt x="75" y="35"/>
                  </a:cubicBezTo>
                  <a:cubicBezTo>
                    <a:pt x="88" y="31"/>
                    <a:pt x="95" y="40"/>
                    <a:pt x="101" y="47"/>
                  </a:cubicBezTo>
                  <a:cubicBezTo>
                    <a:pt x="107" y="38"/>
                    <a:pt x="134" y="17"/>
                    <a:pt x="139" y="38"/>
                  </a:cubicBezTo>
                  <a:cubicBezTo>
                    <a:pt x="145" y="27"/>
                    <a:pt x="160" y="17"/>
                    <a:pt x="173" y="11"/>
                  </a:cubicBezTo>
                  <a:cubicBezTo>
                    <a:pt x="198" y="0"/>
                    <a:pt x="226" y="8"/>
                    <a:pt x="229" y="38"/>
                  </a:cubicBezTo>
                  <a:cubicBezTo>
                    <a:pt x="237" y="32"/>
                    <a:pt x="245" y="27"/>
                    <a:pt x="256" y="28"/>
                  </a:cubicBezTo>
                  <a:cubicBezTo>
                    <a:pt x="272" y="28"/>
                    <a:pt x="282" y="42"/>
                    <a:pt x="289" y="51"/>
                  </a:cubicBezTo>
                  <a:cubicBezTo>
                    <a:pt x="289" y="53"/>
                    <a:pt x="289" y="56"/>
                    <a:pt x="289" y="58"/>
                  </a:cubicBezTo>
                  <a:cubicBezTo>
                    <a:pt x="303" y="58"/>
                    <a:pt x="316" y="66"/>
                    <a:pt x="326" y="77"/>
                  </a:cubicBezTo>
                  <a:cubicBezTo>
                    <a:pt x="335" y="89"/>
                    <a:pt x="345" y="104"/>
                    <a:pt x="337" y="119"/>
                  </a:cubicBezTo>
                  <a:cubicBezTo>
                    <a:pt x="338" y="124"/>
                    <a:pt x="342" y="124"/>
                    <a:pt x="344" y="128"/>
                  </a:cubicBezTo>
                  <a:cubicBezTo>
                    <a:pt x="349" y="137"/>
                    <a:pt x="343" y="149"/>
                    <a:pt x="337" y="155"/>
                  </a:cubicBezTo>
                  <a:close/>
                  <a:moveTo>
                    <a:pt x="326" y="151"/>
                  </a:moveTo>
                  <a:cubicBezTo>
                    <a:pt x="334" y="151"/>
                    <a:pt x="343" y="141"/>
                    <a:pt x="337" y="132"/>
                  </a:cubicBezTo>
                  <a:cubicBezTo>
                    <a:pt x="334" y="128"/>
                    <a:pt x="325" y="128"/>
                    <a:pt x="324" y="124"/>
                  </a:cubicBezTo>
                  <a:cubicBezTo>
                    <a:pt x="324" y="120"/>
                    <a:pt x="332" y="117"/>
                    <a:pt x="333" y="114"/>
                  </a:cubicBezTo>
                  <a:cubicBezTo>
                    <a:pt x="337" y="106"/>
                    <a:pt x="329" y="95"/>
                    <a:pt x="323" y="88"/>
                  </a:cubicBezTo>
                  <a:cubicBezTo>
                    <a:pt x="317" y="79"/>
                    <a:pt x="311" y="72"/>
                    <a:pt x="304" y="69"/>
                  </a:cubicBezTo>
                  <a:cubicBezTo>
                    <a:pt x="301" y="68"/>
                    <a:pt x="294" y="66"/>
                    <a:pt x="290" y="67"/>
                  </a:cubicBezTo>
                  <a:cubicBezTo>
                    <a:pt x="285" y="68"/>
                    <a:pt x="285" y="73"/>
                    <a:pt x="280" y="74"/>
                  </a:cubicBezTo>
                  <a:cubicBezTo>
                    <a:pt x="273" y="69"/>
                    <a:pt x="282" y="64"/>
                    <a:pt x="282" y="57"/>
                  </a:cubicBezTo>
                  <a:cubicBezTo>
                    <a:pt x="282" y="49"/>
                    <a:pt x="267" y="37"/>
                    <a:pt x="256" y="36"/>
                  </a:cubicBezTo>
                  <a:cubicBezTo>
                    <a:pt x="245" y="35"/>
                    <a:pt x="237" y="40"/>
                    <a:pt x="231" y="46"/>
                  </a:cubicBezTo>
                  <a:cubicBezTo>
                    <a:pt x="230" y="50"/>
                    <a:pt x="229" y="56"/>
                    <a:pt x="225" y="55"/>
                  </a:cubicBezTo>
                  <a:cubicBezTo>
                    <a:pt x="219" y="54"/>
                    <a:pt x="223" y="45"/>
                    <a:pt x="223" y="43"/>
                  </a:cubicBezTo>
                  <a:cubicBezTo>
                    <a:pt x="224" y="31"/>
                    <a:pt x="215" y="20"/>
                    <a:pt x="208" y="17"/>
                  </a:cubicBezTo>
                  <a:cubicBezTo>
                    <a:pt x="204" y="14"/>
                    <a:pt x="197" y="14"/>
                    <a:pt x="190" y="14"/>
                  </a:cubicBezTo>
                  <a:cubicBezTo>
                    <a:pt x="176" y="15"/>
                    <a:pt x="152" y="31"/>
                    <a:pt x="148" y="36"/>
                  </a:cubicBezTo>
                  <a:cubicBezTo>
                    <a:pt x="143" y="41"/>
                    <a:pt x="146" y="50"/>
                    <a:pt x="140" y="55"/>
                  </a:cubicBezTo>
                  <a:cubicBezTo>
                    <a:pt x="133" y="51"/>
                    <a:pt x="136" y="39"/>
                    <a:pt x="128" y="38"/>
                  </a:cubicBezTo>
                  <a:cubicBezTo>
                    <a:pt x="122" y="36"/>
                    <a:pt x="109" y="45"/>
                    <a:pt x="108" y="49"/>
                  </a:cubicBezTo>
                  <a:cubicBezTo>
                    <a:pt x="106" y="54"/>
                    <a:pt x="110" y="61"/>
                    <a:pt x="103" y="63"/>
                  </a:cubicBezTo>
                  <a:cubicBezTo>
                    <a:pt x="94" y="55"/>
                    <a:pt x="94" y="43"/>
                    <a:pt x="82" y="42"/>
                  </a:cubicBezTo>
                  <a:cubicBezTo>
                    <a:pt x="62" y="40"/>
                    <a:pt x="48" y="73"/>
                    <a:pt x="56" y="89"/>
                  </a:cubicBezTo>
                  <a:cubicBezTo>
                    <a:pt x="60" y="96"/>
                    <a:pt x="69" y="98"/>
                    <a:pt x="68" y="104"/>
                  </a:cubicBezTo>
                  <a:cubicBezTo>
                    <a:pt x="68" y="112"/>
                    <a:pt x="59" y="106"/>
                    <a:pt x="56" y="104"/>
                  </a:cubicBezTo>
                  <a:cubicBezTo>
                    <a:pt x="51" y="109"/>
                    <a:pt x="43" y="109"/>
                    <a:pt x="45" y="117"/>
                  </a:cubicBezTo>
                  <a:cubicBezTo>
                    <a:pt x="46" y="120"/>
                    <a:pt x="51" y="120"/>
                    <a:pt x="53" y="124"/>
                  </a:cubicBezTo>
                  <a:cubicBezTo>
                    <a:pt x="54" y="127"/>
                    <a:pt x="54" y="131"/>
                    <a:pt x="51" y="132"/>
                  </a:cubicBezTo>
                  <a:cubicBezTo>
                    <a:pt x="46" y="133"/>
                    <a:pt x="42" y="127"/>
                    <a:pt x="39" y="126"/>
                  </a:cubicBezTo>
                  <a:cubicBezTo>
                    <a:pt x="30" y="122"/>
                    <a:pt x="23" y="126"/>
                    <a:pt x="16" y="129"/>
                  </a:cubicBezTo>
                  <a:cubicBezTo>
                    <a:pt x="3" y="149"/>
                    <a:pt x="15" y="185"/>
                    <a:pt x="43" y="177"/>
                  </a:cubicBezTo>
                  <a:cubicBezTo>
                    <a:pt x="45" y="179"/>
                    <a:pt x="46" y="181"/>
                    <a:pt x="45" y="185"/>
                  </a:cubicBezTo>
                  <a:cubicBezTo>
                    <a:pt x="40" y="190"/>
                    <a:pt x="27" y="189"/>
                    <a:pt x="28" y="198"/>
                  </a:cubicBezTo>
                  <a:cubicBezTo>
                    <a:pt x="28" y="205"/>
                    <a:pt x="46" y="216"/>
                    <a:pt x="57" y="213"/>
                  </a:cubicBezTo>
                  <a:cubicBezTo>
                    <a:pt x="62" y="212"/>
                    <a:pt x="63" y="204"/>
                    <a:pt x="69" y="208"/>
                  </a:cubicBezTo>
                  <a:cubicBezTo>
                    <a:pt x="72" y="221"/>
                    <a:pt x="55" y="228"/>
                    <a:pt x="65" y="238"/>
                  </a:cubicBezTo>
                  <a:cubicBezTo>
                    <a:pt x="70" y="243"/>
                    <a:pt x="86" y="248"/>
                    <a:pt x="95" y="243"/>
                  </a:cubicBezTo>
                  <a:cubicBezTo>
                    <a:pt x="99" y="240"/>
                    <a:pt x="101" y="235"/>
                    <a:pt x="105" y="236"/>
                  </a:cubicBezTo>
                  <a:cubicBezTo>
                    <a:pt x="108" y="237"/>
                    <a:pt x="107" y="240"/>
                    <a:pt x="108" y="243"/>
                  </a:cubicBezTo>
                  <a:cubicBezTo>
                    <a:pt x="111" y="251"/>
                    <a:pt x="129" y="253"/>
                    <a:pt x="134" y="245"/>
                  </a:cubicBezTo>
                  <a:cubicBezTo>
                    <a:pt x="131" y="242"/>
                    <a:pt x="132" y="230"/>
                    <a:pt x="140" y="232"/>
                  </a:cubicBezTo>
                  <a:cubicBezTo>
                    <a:pt x="142" y="233"/>
                    <a:pt x="142" y="237"/>
                    <a:pt x="143" y="239"/>
                  </a:cubicBezTo>
                  <a:cubicBezTo>
                    <a:pt x="144" y="241"/>
                    <a:pt x="154" y="251"/>
                    <a:pt x="155" y="252"/>
                  </a:cubicBezTo>
                  <a:cubicBezTo>
                    <a:pt x="165" y="257"/>
                    <a:pt x="196" y="251"/>
                    <a:pt x="197" y="245"/>
                  </a:cubicBezTo>
                  <a:cubicBezTo>
                    <a:pt x="198" y="239"/>
                    <a:pt x="187" y="230"/>
                    <a:pt x="200" y="228"/>
                  </a:cubicBezTo>
                  <a:cubicBezTo>
                    <a:pt x="204" y="232"/>
                    <a:pt x="204" y="238"/>
                    <a:pt x="211" y="239"/>
                  </a:cubicBezTo>
                  <a:cubicBezTo>
                    <a:pt x="217" y="241"/>
                    <a:pt x="226" y="235"/>
                    <a:pt x="227" y="230"/>
                  </a:cubicBezTo>
                  <a:cubicBezTo>
                    <a:pt x="228" y="223"/>
                    <a:pt x="220" y="214"/>
                    <a:pt x="232" y="213"/>
                  </a:cubicBezTo>
                  <a:cubicBezTo>
                    <a:pt x="237" y="217"/>
                    <a:pt x="235" y="222"/>
                    <a:pt x="238" y="226"/>
                  </a:cubicBezTo>
                  <a:cubicBezTo>
                    <a:pt x="244" y="234"/>
                    <a:pt x="262" y="238"/>
                    <a:pt x="273" y="236"/>
                  </a:cubicBezTo>
                  <a:cubicBezTo>
                    <a:pt x="286" y="234"/>
                    <a:pt x="298" y="217"/>
                    <a:pt x="298" y="207"/>
                  </a:cubicBezTo>
                  <a:cubicBezTo>
                    <a:pt x="297" y="202"/>
                    <a:pt x="292" y="199"/>
                    <a:pt x="290" y="194"/>
                  </a:cubicBezTo>
                  <a:cubicBezTo>
                    <a:pt x="291" y="190"/>
                    <a:pt x="294" y="188"/>
                    <a:pt x="297" y="188"/>
                  </a:cubicBezTo>
                  <a:cubicBezTo>
                    <a:pt x="300" y="188"/>
                    <a:pt x="303" y="195"/>
                    <a:pt x="305" y="196"/>
                  </a:cubicBezTo>
                  <a:cubicBezTo>
                    <a:pt x="328" y="208"/>
                    <a:pt x="347" y="180"/>
                    <a:pt x="330" y="162"/>
                  </a:cubicBezTo>
                  <a:cubicBezTo>
                    <a:pt x="323" y="162"/>
                    <a:pt x="320" y="155"/>
                    <a:pt x="326" y="1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16" name="webcam-tool-black-circular-shape_40070">
              <a:extLst>
                <a:ext uri="{FF2B5EF4-FFF2-40B4-BE49-F238E27FC236}">
                  <a16:creationId xmlns:a16="http://schemas.microsoft.com/office/drawing/2014/main" id="{082D9E08-A5F7-E072-DEB5-9C9D861B23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60271" y="3733145"/>
              <a:ext cx="456253" cy="490186"/>
            </a:xfrm>
            <a:custGeom>
              <a:avLst/>
              <a:gdLst>
                <a:gd name="connsiteX0" fmla="*/ 66229 w 537912"/>
                <a:gd name="connsiteY0" fmla="*/ 412762 h 577917"/>
                <a:gd name="connsiteX1" fmla="*/ 268148 w 537912"/>
                <a:gd name="connsiteY1" fmla="*/ 504634 h 577917"/>
                <a:gd name="connsiteX2" fmla="*/ 471683 w 537912"/>
                <a:gd name="connsiteY2" fmla="*/ 412762 h 577917"/>
                <a:gd name="connsiteX3" fmla="*/ 537912 w 537912"/>
                <a:gd name="connsiteY3" fmla="*/ 523975 h 577917"/>
                <a:gd name="connsiteX4" fmla="*/ 268148 w 537912"/>
                <a:gd name="connsiteY4" fmla="*/ 561046 h 577917"/>
                <a:gd name="connsiteX5" fmla="*/ 0 w 537912"/>
                <a:gd name="connsiteY5" fmla="*/ 523975 h 577917"/>
                <a:gd name="connsiteX6" fmla="*/ 66229 w 537912"/>
                <a:gd name="connsiteY6" fmla="*/ 412762 h 577917"/>
                <a:gd name="connsiteX7" fmla="*/ 290631 w 537912"/>
                <a:gd name="connsiteY7" fmla="*/ 193570 h 577917"/>
                <a:gd name="connsiteX8" fmla="*/ 268019 w 537912"/>
                <a:gd name="connsiteY8" fmla="*/ 214536 h 577917"/>
                <a:gd name="connsiteX9" fmla="*/ 290631 w 537912"/>
                <a:gd name="connsiteY9" fmla="*/ 237115 h 577917"/>
                <a:gd name="connsiteX10" fmla="*/ 311629 w 537912"/>
                <a:gd name="connsiteY10" fmla="*/ 214536 h 577917"/>
                <a:gd name="connsiteX11" fmla="*/ 290631 w 537912"/>
                <a:gd name="connsiteY11" fmla="*/ 193570 h 577917"/>
                <a:gd name="connsiteX12" fmla="*/ 268019 w 537912"/>
                <a:gd name="connsiteY12" fmla="*/ 150025 h 577917"/>
                <a:gd name="connsiteX13" fmla="*/ 355239 w 537912"/>
                <a:gd name="connsiteY13" fmla="*/ 237115 h 577917"/>
                <a:gd name="connsiteX14" fmla="*/ 268019 w 537912"/>
                <a:gd name="connsiteY14" fmla="*/ 322592 h 577917"/>
                <a:gd name="connsiteX15" fmla="*/ 182413 w 537912"/>
                <a:gd name="connsiteY15" fmla="*/ 237115 h 577917"/>
                <a:gd name="connsiteX16" fmla="*/ 268019 w 537912"/>
                <a:gd name="connsiteY16" fmla="*/ 150025 h 577917"/>
                <a:gd name="connsiteX17" fmla="*/ 268149 w 537912"/>
                <a:gd name="connsiteY17" fmla="*/ 117686 h 577917"/>
                <a:gd name="connsiteX18" fmla="*/ 150269 w 537912"/>
                <a:gd name="connsiteY18" fmla="*/ 236985 h 577917"/>
                <a:gd name="connsiteX19" fmla="*/ 268149 w 537912"/>
                <a:gd name="connsiteY19" fmla="*/ 354671 h 577917"/>
                <a:gd name="connsiteX20" fmla="*/ 387644 w 537912"/>
                <a:gd name="connsiteY20" fmla="*/ 236985 h 577917"/>
                <a:gd name="connsiteX21" fmla="*/ 268149 w 537912"/>
                <a:gd name="connsiteY21" fmla="*/ 117686 h 577917"/>
                <a:gd name="connsiteX22" fmla="*/ 268149 w 537912"/>
                <a:gd name="connsiteY22" fmla="*/ 0 h 577917"/>
                <a:gd name="connsiteX23" fmla="*/ 505524 w 537912"/>
                <a:gd name="connsiteY23" fmla="*/ 236985 h 577917"/>
                <a:gd name="connsiteX24" fmla="*/ 268149 w 537912"/>
                <a:gd name="connsiteY24" fmla="*/ 472357 h 577917"/>
                <a:gd name="connsiteX25" fmla="*/ 32389 w 537912"/>
                <a:gd name="connsiteY25" fmla="*/ 236985 h 577917"/>
                <a:gd name="connsiteX26" fmla="*/ 268149 w 537912"/>
                <a:gd name="connsiteY26" fmla="*/ 0 h 57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7912" h="577917">
                  <a:moveTo>
                    <a:pt x="66229" y="412762"/>
                  </a:moveTo>
                  <a:cubicBezTo>
                    <a:pt x="114690" y="469175"/>
                    <a:pt x="187381" y="504634"/>
                    <a:pt x="268148" y="504634"/>
                  </a:cubicBezTo>
                  <a:cubicBezTo>
                    <a:pt x="348916" y="504634"/>
                    <a:pt x="421607" y="469175"/>
                    <a:pt x="471683" y="412762"/>
                  </a:cubicBezTo>
                  <a:cubicBezTo>
                    <a:pt x="512067" y="443386"/>
                    <a:pt x="537912" y="482069"/>
                    <a:pt x="537912" y="523975"/>
                  </a:cubicBezTo>
                  <a:cubicBezTo>
                    <a:pt x="537912" y="617459"/>
                    <a:pt x="416761" y="561046"/>
                    <a:pt x="268148" y="561046"/>
                  </a:cubicBezTo>
                  <a:cubicBezTo>
                    <a:pt x="119536" y="561046"/>
                    <a:pt x="0" y="617459"/>
                    <a:pt x="0" y="523975"/>
                  </a:cubicBezTo>
                  <a:cubicBezTo>
                    <a:pt x="0" y="482069"/>
                    <a:pt x="24230" y="443386"/>
                    <a:pt x="66229" y="412762"/>
                  </a:cubicBezTo>
                  <a:close/>
                  <a:moveTo>
                    <a:pt x="290631" y="193570"/>
                  </a:moveTo>
                  <a:cubicBezTo>
                    <a:pt x="277710" y="193570"/>
                    <a:pt x="268019" y="203247"/>
                    <a:pt x="268019" y="214536"/>
                  </a:cubicBezTo>
                  <a:cubicBezTo>
                    <a:pt x="268019" y="227438"/>
                    <a:pt x="277710" y="237115"/>
                    <a:pt x="290631" y="237115"/>
                  </a:cubicBezTo>
                  <a:cubicBezTo>
                    <a:pt x="301938" y="237115"/>
                    <a:pt x="311629" y="227438"/>
                    <a:pt x="311629" y="214536"/>
                  </a:cubicBezTo>
                  <a:cubicBezTo>
                    <a:pt x="311629" y="203247"/>
                    <a:pt x="301938" y="193570"/>
                    <a:pt x="290631" y="193570"/>
                  </a:cubicBezTo>
                  <a:close/>
                  <a:moveTo>
                    <a:pt x="268019" y="150025"/>
                  </a:moveTo>
                  <a:cubicBezTo>
                    <a:pt x="316474" y="150025"/>
                    <a:pt x="355239" y="188732"/>
                    <a:pt x="355239" y="237115"/>
                  </a:cubicBezTo>
                  <a:cubicBezTo>
                    <a:pt x="355239" y="283885"/>
                    <a:pt x="316474" y="322592"/>
                    <a:pt x="268019" y="322592"/>
                  </a:cubicBezTo>
                  <a:cubicBezTo>
                    <a:pt x="221178" y="322592"/>
                    <a:pt x="182413" y="283885"/>
                    <a:pt x="182413" y="237115"/>
                  </a:cubicBezTo>
                  <a:cubicBezTo>
                    <a:pt x="182413" y="188732"/>
                    <a:pt x="221178" y="150025"/>
                    <a:pt x="268019" y="150025"/>
                  </a:cubicBezTo>
                  <a:close/>
                  <a:moveTo>
                    <a:pt x="268149" y="117686"/>
                  </a:moveTo>
                  <a:cubicBezTo>
                    <a:pt x="203557" y="117686"/>
                    <a:pt x="150269" y="170887"/>
                    <a:pt x="150269" y="236985"/>
                  </a:cubicBezTo>
                  <a:cubicBezTo>
                    <a:pt x="150269" y="301470"/>
                    <a:pt x="203557" y="354671"/>
                    <a:pt x="268149" y="354671"/>
                  </a:cubicBezTo>
                  <a:cubicBezTo>
                    <a:pt x="334356" y="354671"/>
                    <a:pt x="387644" y="301470"/>
                    <a:pt x="387644" y="236985"/>
                  </a:cubicBezTo>
                  <a:cubicBezTo>
                    <a:pt x="387644" y="170887"/>
                    <a:pt x="334356" y="117686"/>
                    <a:pt x="268149" y="117686"/>
                  </a:cubicBezTo>
                  <a:close/>
                  <a:moveTo>
                    <a:pt x="268149" y="0"/>
                  </a:moveTo>
                  <a:cubicBezTo>
                    <a:pt x="398948" y="0"/>
                    <a:pt x="505524" y="106401"/>
                    <a:pt x="505524" y="236985"/>
                  </a:cubicBezTo>
                  <a:cubicBezTo>
                    <a:pt x="505524" y="367568"/>
                    <a:pt x="398948" y="472357"/>
                    <a:pt x="268149" y="472357"/>
                  </a:cubicBezTo>
                  <a:cubicBezTo>
                    <a:pt x="137351" y="472357"/>
                    <a:pt x="32389" y="367568"/>
                    <a:pt x="32389" y="236985"/>
                  </a:cubicBezTo>
                  <a:cubicBezTo>
                    <a:pt x="32389" y="106401"/>
                    <a:pt x="137351" y="0"/>
                    <a:pt x="2681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</p:grpSp>
      <p:grpSp>
        <p:nvGrpSpPr>
          <p:cNvPr id="17" name="组合 8">
            <a:extLst>
              <a:ext uri="{FF2B5EF4-FFF2-40B4-BE49-F238E27FC236}">
                <a16:creationId xmlns:a16="http://schemas.microsoft.com/office/drawing/2014/main" id="{B29FC281-82EA-13DE-C48B-D849BFC210CD}"/>
              </a:ext>
            </a:extLst>
          </p:cNvPr>
          <p:cNvGrpSpPr/>
          <p:nvPr/>
        </p:nvGrpSpPr>
        <p:grpSpPr>
          <a:xfrm>
            <a:off x="931657" y="1758871"/>
            <a:ext cx="2377883" cy="1840208"/>
            <a:chOff x="1471222" y="2202159"/>
            <a:chExt cx="2377883" cy="1840208"/>
          </a:xfrm>
        </p:grpSpPr>
        <p:sp>
          <p:nvSpPr>
            <p:cNvPr id="18" name="Freeform 24">
              <a:extLst>
                <a:ext uri="{FF2B5EF4-FFF2-40B4-BE49-F238E27FC236}">
                  <a16:creationId xmlns:a16="http://schemas.microsoft.com/office/drawing/2014/main" id="{396E031A-FE89-84D8-7311-918EE687C1E5}"/>
                </a:ext>
              </a:extLst>
            </p:cNvPr>
            <p:cNvSpPr>
              <a:spLocks noEditPoints="1"/>
            </p:cNvSpPr>
            <p:nvPr/>
          </p:nvSpPr>
          <p:spPr bwMode="auto">
            <a:xfrm rot="873310">
              <a:off x="1471222" y="2202159"/>
              <a:ext cx="2377883" cy="1840208"/>
            </a:xfrm>
            <a:custGeom>
              <a:avLst/>
              <a:gdLst>
                <a:gd name="T0" fmla="*/ 323 w 350"/>
                <a:gd name="T1" fmla="*/ 206 h 270"/>
                <a:gd name="T2" fmla="*/ 270 w 350"/>
                <a:gd name="T3" fmla="*/ 245 h 270"/>
                <a:gd name="T4" fmla="*/ 204 w 350"/>
                <a:gd name="T5" fmla="*/ 248 h 270"/>
                <a:gd name="T6" fmla="*/ 131 w 350"/>
                <a:gd name="T7" fmla="*/ 259 h 270"/>
                <a:gd name="T8" fmla="*/ 52 w 350"/>
                <a:gd name="T9" fmla="*/ 223 h 270"/>
                <a:gd name="T10" fmla="*/ 6 w 350"/>
                <a:gd name="T11" fmla="*/ 134 h 270"/>
                <a:gd name="T12" fmla="*/ 52 w 350"/>
                <a:gd name="T13" fmla="*/ 97 h 270"/>
                <a:gd name="T14" fmla="*/ 101 w 350"/>
                <a:gd name="T15" fmla="*/ 47 h 270"/>
                <a:gd name="T16" fmla="*/ 173 w 350"/>
                <a:gd name="T17" fmla="*/ 11 h 270"/>
                <a:gd name="T18" fmla="*/ 256 w 350"/>
                <a:gd name="T19" fmla="*/ 28 h 270"/>
                <a:gd name="T20" fmla="*/ 289 w 350"/>
                <a:gd name="T21" fmla="*/ 58 h 270"/>
                <a:gd name="T22" fmla="*/ 337 w 350"/>
                <a:gd name="T23" fmla="*/ 119 h 270"/>
                <a:gd name="T24" fmla="*/ 337 w 350"/>
                <a:gd name="T25" fmla="*/ 155 h 270"/>
                <a:gd name="T26" fmla="*/ 337 w 350"/>
                <a:gd name="T27" fmla="*/ 132 h 270"/>
                <a:gd name="T28" fmla="*/ 333 w 350"/>
                <a:gd name="T29" fmla="*/ 114 h 270"/>
                <a:gd name="T30" fmla="*/ 304 w 350"/>
                <a:gd name="T31" fmla="*/ 69 h 270"/>
                <a:gd name="T32" fmla="*/ 280 w 350"/>
                <a:gd name="T33" fmla="*/ 74 h 270"/>
                <a:gd name="T34" fmla="*/ 256 w 350"/>
                <a:gd name="T35" fmla="*/ 36 h 270"/>
                <a:gd name="T36" fmla="*/ 225 w 350"/>
                <a:gd name="T37" fmla="*/ 55 h 270"/>
                <a:gd name="T38" fmla="*/ 208 w 350"/>
                <a:gd name="T39" fmla="*/ 17 h 270"/>
                <a:gd name="T40" fmla="*/ 148 w 350"/>
                <a:gd name="T41" fmla="*/ 36 h 270"/>
                <a:gd name="T42" fmla="*/ 128 w 350"/>
                <a:gd name="T43" fmla="*/ 38 h 270"/>
                <a:gd name="T44" fmla="*/ 103 w 350"/>
                <a:gd name="T45" fmla="*/ 63 h 270"/>
                <a:gd name="T46" fmla="*/ 56 w 350"/>
                <a:gd name="T47" fmla="*/ 89 h 270"/>
                <a:gd name="T48" fmla="*/ 56 w 350"/>
                <a:gd name="T49" fmla="*/ 104 h 270"/>
                <a:gd name="T50" fmla="*/ 53 w 350"/>
                <a:gd name="T51" fmla="*/ 124 h 270"/>
                <a:gd name="T52" fmla="*/ 39 w 350"/>
                <a:gd name="T53" fmla="*/ 126 h 270"/>
                <a:gd name="T54" fmla="*/ 43 w 350"/>
                <a:gd name="T55" fmla="*/ 177 h 270"/>
                <a:gd name="T56" fmla="*/ 28 w 350"/>
                <a:gd name="T57" fmla="*/ 198 h 270"/>
                <a:gd name="T58" fmla="*/ 69 w 350"/>
                <a:gd name="T59" fmla="*/ 208 h 270"/>
                <a:gd name="T60" fmla="*/ 95 w 350"/>
                <a:gd name="T61" fmla="*/ 243 h 270"/>
                <a:gd name="T62" fmla="*/ 108 w 350"/>
                <a:gd name="T63" fmla="*/ 243 h 270"/>
                <a:gd name="T64" fmla="*/ 140 w 350"/>
                <a:gd name="T65" fmla="*/ 232 h 270"/>
                <a:gd name="T66" fmla="*/ 155 w 350"/>
                <a:gd name="T67" fmla="*/ 252 h 270"/>
                <a:gd name="T68" fmla="*/ 200 w 350"/>
                <a:gd name="T69" fmla="*/ 228 h 270"/>
                <a:gd name="T70" fmla="*/ 227 w 350"/>
                <a:gd name="T71" fmla="*/ 230 h 270"/>
                <a:gd name="T72" fmla="*/ 238 w 350"/>
                <a:gd name="T73" fmla="*/ 226 h 270"/>
                <a:gd name="T74" fmla="*/ 298 w 350"/>
                <a:gd name="T75" fmla="*/ 207 h 270"/>
                <a:gd name="T76" fmla="*/ 297 w 350"/>
                <a:gd name="T77" fmla="*/ 188 h 270"/>
                <a:gd name="T78" fmla="*/ 330 w 350"/>
                <a:gd name="T79" fmla="*/ 16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0" h="270">
                  <a:moveTo>
                    <a:pt x="337" y="155"/>
                  </a:moveTo>
                  <a:cubicBezTo>
                    <a:pt x="350" y="170"/>
                    <a:pt x="343" y="203"/>
                    <a:pt x="323" y="206"/>
                  </a:cubicBezTo>
                  <a:cubicBezTo>
                    <a:pt x="318" y="207"/>
                    <a:pt x="312" y="206"/>
                    <a:pt x="306" y="206"/>
                  </a:cubicBezTo>
                  <a:cubicBezTo>
                    <a:pt x="301" y="223"/>
                    <a:pt x="289" y="243"/>
                    <a:pt x="270" y="245"/>
                  </a:cubicBezTo>
                  <a:cubicBezTo>
                    <a:pt x="257" y="247"/>
                    <a:pt x="245" y="242"/>
                    <a:pt x="234" y="235"/>
                  </a:cubicBezTo>
                  <a:cubicBezTo>
                    <a:pt x="227" y="242"/>
                    <a:pt x="218" y="251"/>
                    <a:pt x="204" y="248"/>
                  </a:cubicBezTo>
                  <a:cubicBezTo>
                    <a:pt x="195" y="263"/>
                    <a:pt x="150" y="270"/>
                    <a:pt x="141" y="250"/>
                  </a:cubicBezTo>
                  <a:cubicBezTo>
                    <a:pt x="137" y="252"/>
                    <a:pt x="136" y="256"/>
                    <a:pt x="131" y="259"/>
                  </a:cubicBezTo>
                  <a:cubicBezTo>
                    <a:pt x="121" y="263"/>
                    <a:pt x="107" y="258"/>
                    <a:pt x="102" y="252"/>
                  </a:cubicBezTo>
                  <a:cubicBezTo>
                    <a:pt x="79" y="260"/>
                    <a:pt x="48" y="251"/>
                    <a:pt x="52" y="223"/>
                  </a:cubicBezTo>
                  <a:cubicBezTo>
                    <a:pt x="34" y="222"/>
                    <a:pt x="9" y="207"/>
                    <a:pt x="25" y="187"/>
                  </a:cubicBezTo>
                  <a:cubicBezTo>
                    <a:pt x="9" y="179"/>
                    <a:pt x="0" y="159"/>
                    <a:pt x="6" y="134"/>
                  </a:cubicBezTo>
                  <a:cubicBezTo>
                    <a:pt x="9" y="122"/>
                    <a:pt x="20" y="114"/>
                    <a:pt x="37" y="117"/>
                  </a:cubicBezTo>
                  <a:cubicBezTo>
                    <a:pt x="39" y="108"/>
                    <a:pt x="45" y="101"/>
                    <a:pt x="52" y="97"/>
                  </a:cubicBezTo>
                  <a:cubicBezTo>
                    <a:pt x="39" y="79"/>
                    <a:pt x="55" y="41"/>
                    <a:pt x="75" y="35"/>
                  </a:cubicBezTo>
                  <a:cubicBezTo>
                    <a:pt x="88" y="31"/>
                    <a:pt x="95" y="40"/>
                    <a:pt x="101" y="47"/>
                  </a:cubicBezTo>
                  <a:cubicBezTo>
                    <a:pt x="107" y="38"/>
                    <a:pt x="134" y="17"/>
                    <a:pt x="139" y="38"/>
                  </a:cubicBezTo>
                  <a:cubicBezTo>
                    <a:pt x="145" y="27"/>
                    <a:pt x="160" y="17"/>
                    <a:pt x="173" y="11"/>
                  </a:cubicBezTo>
                  <a:cubicBezTo>
                    <a:pt x="198" y="0"/>
                    <a:pt x="226" y="8"/>
                    <a:pt x="229" y="38"/>
                  </a:cubicBezTo>
                  <a:cubicBezTo>
                    <a:pt x="237" y="32"/>
                    <a:pt x="245" y="27"/>
                    <a:pt x="256" y="28"/>
                  </a:cubicBezTo>
                  <a:cubicBezTo>
                    <a:pt x="272" y="28"/>
                    <a:pt x="282" y="42"/>
                    <a:pt x="289" y="51"/>
                  </a:cubicBezTo>
                  <a:cubicBezTo>
                    <a:pt x="289" y="53"/>
                    <a:pt x="289" y="56"/>
                    <a:pt x="289" y="58"/>
                  </a:cubicBezTo>
                  <a:cubicBezTo>
                    <a:pt x="303" y="58"/>
                    <a:pt x="316" y="66"/>
                    <a:pt x="326" y="77"/>
                  </a:cubicBezTo>
                  <a:cubicBezTo>
                    <a:pt x="335" y="89"/>
                    <a:pt x="345" y="104"/>
                    <a:pt x="337" y="119"/>
                  </a:cubicBezTo>
                  <a:cubicBezTo>
                    <a:pt x="338" y="124"/>
                    <a:pt x="342" y="124"/>
                    <a:pt x="344" y="128"/>
                  </a:cubicBezTo>
                  <a:cubicBezTo>
                    <a:pt x="349" y="137"/>
                    <a:pt x="343" y="149"/>
                    <a:pt x="337" y="155"/>
                  </a:cubicBezTo>
                  <a:close/>
                  <a:moveTo>
                    <a:pt x="326" y="151"/>
                  </a:moveTo>
                  <a:cubicBezTo>
                    <a:pt x="334" y="151"/>
                    <a:pt x="343" y="141"/>
                    <a:pt x="337" y="132"/>
                  </a:cubicBezTo>
                  <a:cubicBezTo>
                    <a:pt x="334" y="128"/>
                    <a:pt x="325" y="128"/>
                    <a:pt x="324" y="124"/>
                  </a:cubicBezTo>
                  <a:cubicBezTo>
                    <a:pt x="324" y="120"/>
                    <a:pt x="332" y="117"/>
                    <a:pt x="333" y="114"/>
                  </a:cubicBezTo>
                  <a:cubicBezTo>
                    <a:pt x="337" y="106"/>
                    <a:pt x="329" y="95"/>
                    <a:pt x="323" y="88"/>
                  </a:cubicBezTo>
                  <a:cubicBezTo>
                    <a:pt x="317" y="79"/>
                    <a:pt x="311" y="72"/>
                    <a:pt x="304" y="69"/>
                  </a:cubicBezTo>
                  <a:cubicBezTo>
                    <a:pt x="301" y="68"/>
                    <a:pt x="294" y="66"/>
                    <a:pt x="290" y="67"/>
                  </a:cubicBezTo>
                  <a:cubicBezTo>
                    <a:pt x="285" y="68"/>
                    <a:pt x="285" y="73"/>
                    <a:pt x="280" y="74"/>
                  </a:cubicBezTo>
                  <a:cubicBezTo>
                    <a:pt x="273" y="69"/>
                    <a:pt x="282" y="64"/>
                    <a:pt x="282" y="57"/>
                  </a:cubicBezTo>
                  <a:cubicBezTo>
                    <a:pt x="282" y="49"/>
                    <a:pt x="267" y="37"/>
                    <a:pt x="256" y="36"/>
                  </a:cubicBezTo>
                  <a:cubicBezTo>
                    <a:pt x="245" y="35"/>
                    <a:pt x="237" y="40"/>
                    <a:pt x="231" y="46"/>
                  </a:cubicBezTo>
                  <a:cubicBezTo>
                    <a:pt x="230" y="50"/>
                    <a:pt x="229" y="56"/>
                    <a:pt x="225" y="55"/>
                  </a:cubicBezTo>
                  <a:cubicBezTo>
                    <a:pt x="219" y="54"/>
                    <a:pt x="223" y="45"/>
                    <a:pt x="223" y="43"/>
                  </a:cubicBezTo>
                  <a:cubicBezTo>
                    <a:pt x="224" y="31"/>
                    <a:pt x="215" y="20"/>
                    <a:pt x="208" y="17"/>
                  </a:cubicBezTo>
                  <a:cubicBezTo>
                    <a:pt x="204" y="14"/>
                    <a:pt x="197" y="14"/>
                    <a:pt x="190" y="14"/>
                  </a:cubicBezTo>
                  <a:cubicBezTo>
                    <a:pt x="176" y="15"/>
                    <a:pt x="152" y="31"/>
                    <a:pt x="148" y="36"/>
                  </a:cubicBezTo>
                  <a:cubicBezTo>
                    <a:pt x="143" y="41"/>
                    <a:pt x="146" y="50"/>
                    <a:pt x="140" y="55"/>
                  </a:cubicBezTo>
                  <a:cubicBezTo>
                    <a:pt x="133" y="51"/>
                    <a:pt x="136" y="39"/>
                    <a:pt x="128" y="38"/>
                  </a:cubicBezTo>
                  <a:cubicBezTo>
                    <a:pt x="122" y="36"/>
                    <a:pt x="109" y="45"/>
                    <a:pt x="108" y="49"/>
                  </a:cubicBezTo>
                  <a:cubicBezTo>
                    <a:pt x="106" y="54"/>
                    <a:pt x="110" y="61"/>
                    <a:pt x="103" y="63"/>
                  </a:cubicBezTo>
                  <a:cubicBezTo>
                    <a:pt x="94" y="55"/>
                    <a:pt x="94" y="43"/>
                    <a:pt x="82" y="42"/>
                  </a:cubicBezTo>
                  <a:cubicBezTo>
                    <a:pt x="62" y="40"/>
                    <a:pt x="48" y="73"/>
                    <a:pt x="56" y="89"/>
                  </a:cubicBezTo>
                  <a:cubicBezTo>
                    <a:pt x="60" y="96"/>
                    <a:pt x="69" y="98"/>
                    <a:pt x="68" y="104"/>
                  </a:cubicBezTo>
                  <a:cubicBezTo>
                    <a:pt x="68" y="112"/>
                    <a:pt x="59" y="106"/>
                    <a:pt x="56" y="104"/>
                  </a:cubicBezTo>
                  <a:cubicBezTo>
                    <a:pt x="51" y="109"/>
                    <a:pt x="43" y="109"/>
                    <a:pt x="45" y="117"/>
                  </a:cubicBezTo>
                  <a:cubicBezTo>
                    <a:pt x="46" y="120"/>
                    <a:pt x="51" y="120"/>
                    <a:pt x="53" y="124"/>
                  </a:cubicBezTo>
                  <a:cubicBezTo>
                    <a:pt x="54" y="127"/>
                    <a:pt x="54" y="131"/>
                    <a:pt x="51" y="132"/>
                  </a:cubicBezTo>
                  <a:cubicBezTo>
                    <a:pt x="46" y="133"/>
                    <a:pt x="42" y="127"/>
                    <a:pt x="39" y="126"/>
                  </a:cubicBezTo>
                  <a:cubicBezTo>
                    <a:pt x="30" y="122"/>
                    <a:pt x="23" y="126"/>
                    <a:pt x="16" y="129"/>
                  </a:cubicBezTo>
                  <a:cubicBezTo>
                    <a:pt x="3" y="149"/>
                    <a:pt x="15" y="185"/>
                    <a:pt x="43" y="177"/>
                  </a:cubicBezTo>
                  <a:cubicBezTo>
                    <a:pt x="45" y="179"/>
                    <a:pt x="46" y="181"/>
                    <a:pt x="45" y="185"/>
                  </a:cubicBezTo>
                  <a:cubicBezTo>
                    <a:pt x="40" y="190"/>
                    <a:pt x="27" y="189"/>
                    <a:pt x="28" y="198"/>
                  </a:cubicBezTo>
                  <a:cubicBezTo>
                    <a:pt x="28" y="205"/>
                    <a:pt x="46" y="216"/>
                    <a:pt x="57" y="213"/>
                  </a:cubicBezTo>
                  <a:cubicBezTo>
                    <a:pt x="62" y="212"/>
                    <a:pt x="63" y="204"/>
                    <a:pt x="69" y="208"/>
                  </a:cubicBezTo>
                  <a:cubicBezTo>
                    <a:pt x="72" y="221"/>
                    <a:pt x="55" y="228"/>
                    <a:pt x="65" y="238"/>
                  </a:cubicBezTo>
                  <a:cubicBezTo>
                    <a:pt x="70" y="243"/>
                    <a:pt x="86" y="248"/>
                    <a:pt x="95" y="243"/>
                  </a:cubicBezTo>
                  <a:cubicBezTo>
                    <a:pt x="99" y="240"/>
                    <a:pt x="101" y="235"/>
                    <a:pt x="105" y="236"/>
                  </a:cubicBezTo>
                  <a:cubicBezTo>
                    <a:pt x="108" y="237"/>
                    <a:pt x="107" y="240"/>
                    <a:pt x="108" y="243"/>
                  </a:cubicBezTo>
                  <a:cubicBezTo>
                    <a:pt x="111" y="251"/>
                    <a:pt x="129" y="253"/>
                    <a:pt x="134" y="245"/>
                  </a:cubicBezTo>
                  <a:cubicBezTo>
                    <a:pt x="131" y="242"/>
                    <a:pt x="132" y="230"/>
                    <a:pt x="140" y="232"/>
                  </a:cubicBezTo>
                  <a:cubicBezTo>
                    <a:pt x="142" y="233"/>
                    <a:pt x="142" y="237"/>
                    <a:pt x="143" y="239"/>
                  </a:cubicBezTo>
                  <a:cubicBezTo>
                    <a:pt x="144" y="241"/>
                    <a:pt x="154" y="251"/>
                    <a:pt x="155" y="252"/>
                  </a:cubicBezTo>
                  <a:cubicBezTo>
                    <a:pt x="165" y="257"/>
                    <a:pt x="196" y="251"/>
                    <a:pt x="197" y="245"/>
                  </a:cubicBezTo>
                  <a:cubicBezTo>
                    <a:pt x="198" y="239"/>
                    <a:pt x="187" y="230"/>
                    <a:pt x="200" y="228"/>
                  </a:cubicBezTo>
                  <a:cubicBezTo>
                    <a:pt x="204" y="232"/>
                    <a:pt x="204" y="238"/>
                    <a:pt x="211" y="239"/>
                  </a:cubicBezTo>
                  <a:cubicBezTo>
                    <a:pt x="217" y="241"/>
                    <a:pt x="226" y="235"/>
                    <a:pt x="227" y="230"/>
                  </a:cubicBezTo>
                  <a:cubicBezTo>
                    <a:pt x="228" y="223"/>
                    <a:pt x="220" y="214"/>
                    <a:pt x="232" y="213"/>
                  </a:cubicBezTo>
                  <a:cubicBezTo>
                    <a:pt x="237" y="217"/>
                    <a:pt x="235" y="222"/>
                    <a:pt x="238" y="226"/>
                  </a:cubicBezTo>
                  <a:cubicBezTo>
                    <a:pt x="244" y="234"/>
                    <a:pt x="262" y="238"/>
                    <a:pt x="273" y="236"/>
                  </a:cubicBezTo>
                  <a:cubicBezTo>
                    <a:pt x="286" y="234"/>
                    <a:pt x="298" y="217"/>
                    <a:pt x="298" y="207"/>
                  </a:cubicBezTo>
                  <a:cubicBezTo>
                    <a:pt x="297" y="202"/>
                    <a:pt x="292" y="199"/>
                    <a:pt x="290" y="194"/>
                  </a:cubicBezTo>
                  <a:cubicBezTo>
                    <a:pt x="291" y="190"/>
                    <a:pt x="294" y="188"/>
                    <a:pt x="297" y="188"/>
                  </a:cubicBezTo>
                  <a:cubicBezTo>
                    <a:pt x="300" y="188"/>
                    <a:pt x="303" y="195"/>
                    <a:pt x="305" y="196"/>
                  </a:cubicBezTo>
                  <a:cubicBezTo>
                    <a:pt x="328" y="208"/>
                    <a:pt x="347" y="180"/>
                    <a:pt x="330" y="162"/>
                  </a:cubicBezTo>
                  <a:cubicBezTo>
                    <a:pt x="323" y="162"/>
                    <a:pt x="320" y="155"/>
                    <a:pt x="326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  <p:sp>
          <p:nvSpPr>
            <p:cNvPr id="19" name="timer_45443">
              <a:extLst>
                <a:ext uri="{FF2B5EF4-FFF2-40B4-BE49-F238E27FC236}">
                  <a16:creationId xmlns:a16="http://schemas.microsoft.com/office/drawing/2014/main" id="{8A37E99E-800B-9357-3329-4699A46940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22151" y="2674453"/>
              <a:ext cx="398852" cy="490186"/>
            </a:xfrm>
            <a:custGeom>
              <a:avLst/>
              <a:gdLst>
                <a:gd name="connsiteX0" fmla="*/ 218725 w 494593"/>
                <a:gd name="connsiteY0" fmla="*/ 236727 h 607851"/>
                <a:gd name="connsiteX1" fmla="*/ 218725 w 494593"/>
                <a:gd name="connsiteY1" fmla="*/ 377370 h 607851"/>
                <a:gd name="connsiteX2" fmla="*/ 362851 w 494593"/>
                <a:gd name="connsiteY2" fmla="*/ 476967 h 607851"/>
                <a:gd name="connsiteX3" fmla="*/ 386499 w 494593"/>
                <a:gd name="connsiteY3" fmla="*/ 442849 h 607851"/>
                <a:gd name="connsiteX4" fmla="*/ 260351 w 494593"/>
                <a:gd name="connsiteY4" fmla="*/ 355618 h 607851"/>
                <a:gd name="connsiteX5" fmla="*/ 260351 w 494593"/>
                <a:gd name="connsiteY5" fmla="*/ 236727 h 607851"/>
                <a:gd name="connsiteX6" fmla="*/ 247297 w 494593"/>
                <a:gd name="connsiteY6" fmla="*/ 113963 h 607851"/>
                <a:gd name="connsiteX7" fmla="*/ 494593 w 494593"/>
                <a:gd name="connsiteY7" fmla="*/ 360907 h 607851"/>
                <a:gd name="connsiteX8" fmla="*/ 247297 w 494593"/>
                <a:gd name="connsiteY8" fmla="*/ 607851 h 607851"/>
                <a:gd name="connsiteX9" fmla="*/ 0 w 494593"/>
                <a:gd name="connsiteY9" fmla="*/ 360907 h 607851"/>
                <a:gd name="connsiteX10" fmla="*/ 247297 w 494593"/>
                <a:gd name="connsiteY10" fmla="*/ 113963 h 607851"/>
                <a:gd name="connsiteX11" fmla="*/ 385319 w 494593"/>
                <a:gd name="connsiteY11" fmla="*/ 58655 h 607851"/>
                <a:gd name="connsiteX12" fmla="*/ 400805 w 494593"/>
                <a:gd name="connsiteY12" fmla="*/ 60704 h 607851"/>
                <a:gd name="connsiteX13" fmla="*/ 436233 w 494593"/>
                <a:gd name="connsiteY13" fmla="*/ 81119 h 607851"/>
                <a:gd name="connsiteX14" fmla="*/ 443692 w 494593"/>
                <a:gd name="connsiteY14" fmla="*/ 109060 h 607851"/>
                <a:gd name="connsiteX15" fmla="*/ 423255 w 494593"/>
                <a:gd name="connsiteY15" fmla="*/ 144377 h 607851"/>
                <a:gd name="connsiteX16" fmla="*/ 352474 w 494593"/>
                <a:gd name="connsiteY16" fmla="*/ 103546 h 607851"/>
                <a:gd name="connsiteX17" fmla="*/ 372910 w 494593"/>
                <a:gd name="connsiteY17" fmla="*/ 68229 h 607851"/>
                <a:gd name="connsiteX18" fmla="*/ 385319 w 494593"/>
                <a:gd name="connsiteY18" fmla="*/ 58655 h 607851"/>
                <a:gd name="connsiteX19" fmla="*/ 202278 w 494593"/>
                <a:gd name="connsiteY19" fmla="*/ 0 h 607851"/>
                <a:gd name="connsiteX20" fmla="*/ 292455 w 494593"/>
                <a:gd name="connsiteY20" fmla="*/ 0 h 607851"/>
                <a:gd name="connsiteX21" fmla="*/ 311475 w 494593"/>
                <a:gd name="connsiteY21" fmla="*/ 18996 h 607851"/>
                <a:gd name="connsiteX22" fmla="*/ 311475 w 494593"/>
                <a:gd name="connsiteY22" fmla="*/ 61756 h 607851"/>
                <a:gd name="connsiteX23" fmla="*/ 285295 w 494593"/>
                <a:gd name="connsiteY23" fmla="*/ 61905 h 607851"/>
                <a:gd name="connsiteX24" fmla="*/ 285295 w 494593"/>
                <a:gd name="connsiteY24" fmla="*/ 94981 h 607851"/>
                <a:gd name="connsiteX25" fmla="*/ 247255 w 494593"/>
                <a:gd name="connsiteY25" fmla="*/ 91927 h 607851"/>
                <a:gd name="connsiteX26" fmla="*/ 209215 w 494593"/>
                <a:gd name="connsiteY26" fmla="*/ 94981 h 607851"/>
                <a:gd name="connsiteX27" fmla="*/ 209215 w 494593"/>
                <a:gd name="connsiteY27" fmla="*/ 61905 h 607851"/>
                <a:gd name="connsiteX28" fmla="*/ 183258 w 494593"/>
                <a:gd name="connsiteY28" fmla="*/ 61756 h 607851"/>
                <a:gd name="connsiteX29" fmla="*/ 183258 w 494593"/>
                <a:gd name="connsiteY29" fmla="*/ 18996 h 607851"/>
                <a:gd name="connsiteX30" fmla="*/ 202278 w 494593"/>
                <a:gd name="connsiteY30" fmla="*/ 0 h 60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94593" h="607851">
                  <a:moveTo>
                    <a:pt x="218725" y="236727"/>
                  </a:moveTo>
                  <a:lnTo>
                    <a:pt x="218725" y="377370"/>
                  </a:lnTo>
                  <a:lnTo>
                    <a:pt x="362851" y="476967"/>
                  </a:lnTo>
                  <a:lnTo>
                    <a:pt x="386499" y="442849"/>
                  </a:lnTo>
                  <a:lnTo>
                    <a:pt x="260351" y="355618"/>
                  </a:lnTo>
                  <a:lnTo>
                    <a:pt x="260351" y="236727"/>
                  </a:lnTo>
                  <a:close/>
                  <a:moveTo>
                    <a:pt x="247297" y="113963"/>
                  </a:moveTo>
                  <a:cubicBezTo>
                    <a:pt x="383888" y="113963"/>
                    <a:pt x="494593" y="224510"/>
                    <a:pt x="494593" y="360907"/>
                  </a:cubicBezTo>
                  <a:cubicBezTo>
                    <a:pt x="494593" y="497304"/>
                    <a:pt x="383888" y="607851"/>
                    <a:pt x="247297" y="607851"/>
                  </a:cubicBezTo>
                  <a:cubicBezTo>
                    <a:pt x="110705" y="607851"/>
                    <a:pt x="0" y="497304"/>
                    <a:pt x="0" y="360907"/>
                  </a:cubicBezTo>
                  <a:cubicBezTo>
                    <a:pt x="0" y="224510"/>
                    <a:pt x="110705" y="113963"/>
                    <a:pt x="247297" y="113963"/>
                  </a:cubicBezTo>
                  <a:close/>
                  <a:moveTo>
                    <a:pt x="385319" y="58655"/>
                  </a:moveTo>
                  <a:cubicBezTo>
                    <a:pt x="390363" y="57295"/>
                    <a:pt x="395920" y="57873"/>
                    <a:pt x="400805" y="60704"/>
                  </a:cubicBezTo>
                  <a:lnTo>
                    <a:pt x="436233" y="81119"/>
                  </a:lnTo>
                  <a:cubicBezTo>
                    <a:pt x="446004" y="86782"/>
                    <a:pt x="449360" y="99225"/>
                    <a:pt x="443692" y="109060"/>
                  </a:cubicBezTo>
                  <a:lnTo>
                    <a:pt x="423255" y="144377"/>
                  </a:lnTo>
                  <a:lnTo>
                    <a:pt x="352474" y="103546"/>
                  </a:lnTo>
                  <a:lnTo>
                    <a:pt x="372910" y="68229"/>
                  </a:lnTo>
                  <a:cubicBezTo>
                    <a:pt x="375745" y="63312"/>
                    <a:pt x="380276" y="60015"/>
                    <a:pt x="385319" y="58655"/>
                  </a:cubicBezTo>
                  <a:close/>
                  <a:moveTo>
                    <a:pt x="202278" y="0"/>
                  </a:moveTo>
                  <a:lnTo>
                    <a:pt x="292455" y="0"/>
                  </a:lnTo>
                  <a:cubicBezTo>
                    <a:pt x="302972" y="0"/>
                    <a:pt x="311475" y="8492"/>
                    <a:pt x="311475" y="18996"/>
                  </a:cubicBezTo>
                  <a:lnTo>
                    <a:pt x="311475" y="61756"/>
                  </a:lnTo>
                  <a:lnTo>
                    <a:pt x="285295" y="61905"/>
                  </a:lnTo>
                  <a:lnTo>
                    <a:pt x="285295" y="94981"/>
                  </a:lnTo>
                  <a:cubicBezTo>
                    <a:pt x="272838" y="93193"/>
                    <a:pt x="260158" y="91927"/>
                    <a:pt x="247255" y="91927"/>
                  </a:cubicBezTo>
                  <a:cubicBezTo>
                    <a:pt x="234351" y="91927"/>
                    <a:pt x="221671" y="93193"/>
                    <a:pt x="209215" y="94981"/>
                  </a:cubicBezTo>
                  <a:lnTo>
                    <a:pt x="209215" y="61905"/>
                  </a:lnTo>
                  <a:lnTo>
                    <a:pt x="183258" y="61756"/>
                  </a:lnTo>
                  <a:lnTo>
                    <a:pt x="183258" y="18996"/>
                  </a:lnTo>
                  <a:cubicBezTo>
                    <a:pt x="183258" y="8492"/>
                    <a:pt x="191761" y="0"/>
                    <a:pt x="2022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sym typeface="FZHei-B01S" panose="02010601030101010101" pitchFamily="2" charset="-122"/>
              </a:endParaRPr>
            </a:p>
          </p:txBody>
        </p:sp>
      </p:grpSp>
      <p:sp>
        <p:nvSpPr>
          <p:cNvPr id="20" name="TextBox 31">
            <a:extLst>
              <a:ext uri="{FF2B5EF4-FFF2-40B4-BE49-F238E27FC236}">
                <a16:creationId xmlns:a16="http://schemas.microsoft.com/office/drawing/2014/main" id="{1E9777DA-568D-9F72-F48B-3FEFC6B7AE5D}"/>
              </a:ext>
            </a:extLst>
          </p:cNvPr>
          <p:cNvSpPr txBox="1"/>
          <p:nvPr/>
        </p:nvSpPr>
        <p:spPr>
          <a:xfrm>
            <a:off x="235974" y="3602907"/>
            <a:ext cx="3204831" cy="109876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Hoàn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thành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bài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tập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vận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dụng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5D69D251-C705-9895-B63D-3EB357A7E7E1}"/>
              </a:ext>
            </a:extLst>
          </p:cNvPr>
          <p:cNvSpPr txBox="1"/>
          <p:nvPr/>
        </p:nvSpPr>
        <p:spPr>
          <a:xfrm>
            <a:off x="3596216" y="4682874"/>
            <a:ext cx="4000224" cy="109876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Tích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cực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tham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gia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các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câu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lạc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bộ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của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trường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22" name="TextBox 31">
            <a:extLst>
              <a:ext uri="{FF2B5EF4-FFF2-40B4-BE49-F238E27FC236}">
                <a16:creationId xmlns:a16="http://schemas.microsoft.com/office/drawing/2014/main" id="{827734C9-C964-E337-C5AF-8AC9D772C5C0}"/>
              </a:ext>
            </a:extLst>
          </p:cNvPr>
          <p:cNvSpPr txBox="1"/>
          <p:nvPr/>
        </p:nvSpPr>
        <p:spPr>
          <a:xfrm>
            <a:off x="7939920" y="3620729"/>
            <a:ext cx="3353628" cy="1098762"/>
          </a:xfrm>
          <a:prstGeom prst="rect">
            <a:avLst/>
          </a:prstGeom>
          <a:solidFill>
            <a:srgbClr val="FFFAF7"/>
          </a:solidFill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Chuẩn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bị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nội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dung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tiết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sinh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hoạt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lớp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23" name="文本框 28">
            <a:extLst>
              <a:ext uri="{FF2B5EF4-FFF2-40B4-BE49-F238E27FC236}">
                <a16:creationId xmlns:a16="http://schemas.microsoft.com/office/drawing/2014/main" id="{D69FB480-C9B3-B848-0090-0D78D28491CF}"/>
              </a:ext>
            </a:extLst>
          </p:cNvPr>
          <p:cNvSpPr txBox="1"/>
          <p:nvPr/>
        </p:nvSpPr>
        <p:spPr>
          <a:xfrm>
            <a:off x="3238689" y="1446560"/>
            <a:ext cx="4766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Hướng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dẫn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về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2813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nhà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422813"/>
              </a:solidFill>
              <a:effectLst/>
              <a:uLnTx/>
              <a:uFillTx/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401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55</TotalTime>
  <Words>917</Words>
  <Application>Microsoft Office PowerPoint</Application>
  <PresentationFormat>Widescreen</PresentationFormat>
  <Paragraphs>101</Paragraphs>
  <Slides>29</Slides>
  <Notes>6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Source Han Sans CN Medium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Monkey</cp:lastModifiedBy>
  <cp:revision>16</cp:revision>
  <dcterms:created xsi:type="dcterms:W3CDTF">2023-05-08T02:27:45Z</dcterms:created>
  <dcterms:modified xsi:type="dcterms:W3CDTF">2023-08-16T04:53:17Z</dcterms:modified>
</cp:coreProperties>
</file>