
<file path=[Content_Types].xml><?xml version="1.0" encoding="utf-8"?>
<Types xmlns="http://schemas.openxmlformats.org/package/2006/content-types">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3" r:id="rId2"/>
    <p:sldMasterId id="2147483685" r:id="rId3"/>
  </p:sldMasterIdLst>
  <p:notesMasterIdLst>
    <p:notesMasterId r:id="rId28"/>
  </p:notesMasterIdLst>
  <p:sldIdLst>
    <p:sldId id="257" r:id="rId4"/>
    <p:sldId id="268" r:id="rId5"/>
    <p:sldId id="269" r:id="rId6"/>
    <p:sldId id="256" r:id="rId7"/>
    <p:sldId id="267" r:id="rId8"/>
    <p:sldId id="260" r:id="rId9"/>
    <p:sldId id="262" r:id="rId10"/>
    <p:sldId id="287" r:id="rId11"/>
    <p:sldId id="286" r:id="rId12"/>
    <p:sldId id="285" r:id="rId13"/>
    <p:sldId id="284" r:id="rId14"/>
    <p:sldId id="283" r:id="rId15"/>
    <p:sldId id="282" r:id="rId16"/>
    <p:sldId id="259" r:id="rId17"/>
    <p:sldId id="263" r:id="rId18"/>
    <p:sldId id="261" r:id="rId19"/>
    <p:sldId id="258" r:id="rId20"/>
    <p:sldId id="288" r:id="rId21"/>
    <p:sldId id="289" r:id="rId22"/>
    <p:sldId id="290" r:id="rId23"/>
    <p:sldId id="291" r:id="rId24"/>
    <p:sldId id="264" r:id="rId25"/>
    <p:sldId id="266" r:id="rId26"/>
    <p:sldId id="292"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4628"/>
  </p:normalViewPr>
  <p:slideViewPr>
    <p:cSldViewPr snapToGrid="0">
      <p:cViewPr varScale="1">
        <p:scale>
          <a:sx n="65" d="100"/>
          <a:sy n="65" d="100"/>
        </p:scale>
        <p:origin x="85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BE5E23-4DE5-449E-943C-F047BDAA8986}" type="datetimeFigureOut">
              <a:rPr lang="en-US" smtClean="0"/>
              <a:t>8/18/2023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C9D0B0-7E68-49E4-A234-1EDD228E6E01}" type="slidenum">
              <a:rPr lang="en-US" smtClean="0"/>
              <a:t>‹#›</a:t>
            </a:fld>
            <a:endParaRPr lang="en-US"/>
          </a:p>
        </p:txBody>
      </p:sp>
    </p:spTree>
    <p:extLst>
      <p:ext uri="{BB962C8B-B14F-4D97-AF65-F5344CB8AC3E}">
        <p14:creationId xmlns:p14="http://schemas.microsoft.com/office/powerpoint/2010/main" val="2905635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GV click </a:t>
            </a:r>
            <a:r>
              <a:rPr lang="en-US" dirty="0" err="1"/>
              <a:t>vào</a:t>
            </a:r>
            <a:r>
              <a:rPr lang="en-US" dirty="0"/>
              <a:t> </a:t>
            </a:r>
            <a:r>
              <a:rPr lang="en-US" dirty="0" err="1"/>
              <a:t>ô</a:t>
            </a:r>
            <a:r>
              <a:rPr lang="en-US" dirty="0"/>
              <a:t> </a:t>
            </a:r>
            <a:r>
              <a:rPr lang="en-US" dirty="0" err="1"/>
              <a:t>đáp</a:t>
            </a:r>
            <a:r>
              <a:rPr lang="en-US" dirty="0"/>
              <a:t> </a:t>
            </a:r>
            <a:r>
              <a:rPr lang="en-US" dirty="0" err="1"/>
              <a:t>án</a:t>
            </a:r>
            <a:r>
              <a:rPr lang="en-US" dirty="0"/>
              <a:t> </a:t>
            </a:r>
            <a:r>
              <a:rPr lang="en-US" dirty="0" err="1"/>
              <a:t>hoặc</a:t>
            </a:r>
            <a:r>
              <a:rPr lang="en-US" dirty="0"/>
              <a:t> </a:t>
            </a:r>
            <a:r>
              <a:rPr lang="en-US" dirty="0" err="1"/>
              <a:t>bóng</a:t>
            </a:r>
            <a:r>
              <a:rPr lang="en-US" dirty="0"/>
              <a:t> bay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r>
              <a:rPr lang="en-US" dirty="0"/>
              <a:t> </a:t>
            </a:r>
            <a:r>
              <a:rPr lang="en-US" dirty="0" err="1"/>
              <a:t>và</a:t>
            </a:r>
            <a:r>
              <a:rPr lang="en-US" dirty="0"/>
              <a:t> click </a:t>
            </a:r>
            <a:r>
              <a:rPr lang="en-US" dirty="0" err="1"/>
              <a:t>vào</a:t>
            </a:r>
            <a:r>
              <a:rPr lang="en-US" dirty="0"/>
              <a:t> </a:t>
            </a:r>
            <a:r>
              <a:rPr lang="en-US" dirty="0" err="1"/>
              <a:t>vị</a:t>
            </a:r>
            <a:r>
              <a:rPr lang="en-US" dirty="0"/>
              <a:t> </a:t>
            </a:r>
            <a:r>
              <a:rPr lang="en-US" dirty="0" err="1"/>
              <a:t>trí</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chuyển</a:t>
            </a:r>
            <a:r>
              <a:rPr lang="en-US" dirty="0"/>
              <a:t> slide </a:t>
            </a:r>
            <a:r>
              <a:rPr lang="en-US" dirty="0" err="1"/>
              <a:t>tiếp</a:t>
            </a:r>
            <a:r>
              <a:rPr lang="en-US" dirty="0"/>
              <a:t> </a:t>
            </a:r>
            <a:r>
              <a:rPr lang="en-US" dirty="0" err="1"/>
              <a:t>theo</a:t>
            </a:r>
            <a:endParaRPr lang="en-US" dirty="0"/>
          </a:p>
        </p:txBody>
      </p:sp>
      <p:sp>
        <p:nvSpPr>
          <p:cNvPr id="4" name="Slide Number Placeholder 3"/>
          <p:cNvSpPr>
            <a:spLocks noGrp="1"/>
          </p:cNvSpPr>
          <p:nvPr>
            <p:ph type="sldNum" sz="quarter" idx="5"/>
          </p:nvPr>
        </p:nvSpPr>
        <p:spPr/>
        <p:txBody>
          <a:bodyPr/>
          <a:lstStyle/>
          <a:p>
            <a:fld id="{B3C9D0B0-7E68-49E4-A234-1EDD228E6E01}" type="slidenum">
              <a:rPr lang="en-US" smtClean="0"/>
              <a:t>19</a:t>
            </a:fld>
            <a:endParaRPr lang="en-US"/>
          </a:p>
        </p:txBody>
      </p:sp>
    </p:spTree>
    <p:extLst>
      <p:ext uri="{BB962C8B-B14F-4D97-AF65-F5344CB8AC3E}">
        <p14:creationId xmlns:p14="http://schemas.microsoft.com/office/powerpoint/2010/main" val="4082038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GV click </a:t>
            </a:r>
            <a:r>
              <a:rPr lang="en-US" dirty="0" err="1"/>
              <a:t>vào</a:t>
            </a:r>
            <a:r>
              <a:rPr lang="en-US" dirty="0"/>
              <a:t> </a:t>
            </a:r>
            <a:r>
              <a:rPr lang="en-US" dirty="0" err="1"/>
              <a:t>ô</a:t>
            </a:r>
            <a:r>
              <a:rPr lang="en-US" dirty="0"/>
              <a:t> </a:t>
            </a:r>
            <a:r>
              <a:rPr lang="en-US" dirty="0" err="1"/>
              <a:t>đáp</a:t>
            </a:r>
            <a:r>
              <a:rPr lang="en-US" dirty="0"/>
              <a:t> </a:t>
            </a:r>
            <a:r>
              <a:rPr lang="en-US" dirty="0" err="1"/>
              <a:t>án</a:t>
            </a:r>
            <a:r>
              <a:rPr lang="en-US" dirty="0"/>
              <a:t> </a:t>
            </a:r>
            <a:r>
              <a:rPr lang="en-US" dirty="0" err="1"/>
              <a:t>hoặc</a:t>
            </a:r>
            <a:r>
              <a:rPr lang="en-US" dirty="0"/>
              <a:t> </a:t>
            </a:r>
            <a:r>
              <a:rPr lang="en-US" dirty="0" err="1"/>
              <a:t>bóng</a:t>
            </a:r>
            <a:r>
              <a:rPr lang="en-US" dirty="0"/>
              <a:t> bay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r>
              <a:rPr lang="en-US" dirty="0"/>
              <a:t> </a:t>
            </a:r>
            <a:r>
              <a:rPr lang="en-US" dirty="0" err="1"/>
              <a:t>và</a:t>
            </a:r>
            <a:r>
              <a:rPr lang="en-US" dirty="0"/>
              <a:t> click </a:t>
            </a:r>
            <a:r>
              <a:rPr lang="en-US" dirty="0" err="1"/>
              <a:t>vào</a:t>
            </a:r>
            <a:r>
              <a:rPr lang="en-US" dirty="0"/>
              <a:t> </a:t>
            </a:r>
            <a:r>
              <a:rPr lang="en-US" dirty="0" err="1"/>
              <a:t>vị</a:t>
            </a:r>
            <a:r>
              <a:rPr lang="en-US" dirty="0"/>
              <a:t> </a:t>
            </a:r>
            <a:r>
              <a:rPr lang="en-US" dirty="0" err="1"/>
              <a:t>trí</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chuyển</a:t>
            </a:r>
            <a:r>
              <a:rPr lang="en-US" dirty="0"/>
              <a:t> slide </a:t>
            </a:r>
            <a:r>
              <a:rPr lang="en-US" dirty="0" err="1"/>
              <a:t>tiếp</a:t>
            </a:r>
            <a:r>
              <a:rPr lang="en-US" dirty="0"/>
              <a:t> </a:t>
            </a:r>
            <a:r>
              <a:rPr lang="en-US" dirty="0" err="1"/>
              <a:t>theo</a:t>
            </a:r>
            <a:endParaRPr lang="en-US" dirty="0"/>
          </a:p>
          <a:p>
            <a:endParaRPr lang="en-US" dirty="0"/>
          </a:p>
        </p:txBody>
      </p:sp>
      <p:sp>
        <p:nvSpPr>
          <p:cNvPr id="4" name="Slide Number Placeholder 3"/>
          <p:cNvSpPr>
            <a:spLocks noGrp="1"/>
          </p:cNvSpPr>
          <p:nvPr>
            <p:ph type="sldNum" sz="quarter" idx="5"/>
          </p:nvPr>
        </p:nvSpPr>
        <p:spPr/>
        <p:txBody>
          <a:bodyPr/>
          <a:lstStyle/>
          <a:p>
            <a:fld id="{B3C9D0B0-7E68-49E4-A234-1EDD228E6E01}" type="slidenum">
              <a:rPr lang="en-US" smtClean="0"/>
              <a:t>20</a:t>
            </a:fld>
            <a:endParaRPr lang="en-US"/>
          </a:p>
        </p:txBody>
      </p:sp>
    </p:spTree>
    <p:extLst>
      <p:ext uri="{BB962C8B-B14F-4D97-AF65-F5344CB8AC3E}">
        <p14:creationId xmlns:p14="http://schemas.microsoft.com/office/powerpoint/2010/main" val="442635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GV click </a:t>
            </a:r>
            <a:r>
              <a:rPr lang="en-US" dirty="0" err="1"/>
              <a:t>vào</a:t>
            </a:r>
            <a:r>
              <a:rPr lang="en-US" dirty="0"/>
              <a:t> </a:t>
            </a:r>
            <a:r>
              <a:rPr lang="en-US" dirty="0" err="1"/>
              <a:t>ô</a:t>
            </a:r>
            <a:r>
              <a:rPr lang="en-US" dirty="0"/>
              <a:t> </a:t>
            </a:r>
            <a:r>
              <a:rPr lang="en-US" dirty="0" err="1"/>
              <a:t>đáp</a:t>
            </a:r>
            <a:r>
              <a:rPr lang="en-US" dirty="0"/>
              <a:t> </a:t>
            </a:r>
            <a:r>
              <a:rPr lang="en-US" dirty="0" err="1"/>
              <a:t>án</a:t>
            </a:r>
            <a:r>
              <a:rPr lang="en-US" dirty="0"/>
              <a:t> </a:t>
            </a:r>
            <a:r>
              <a:rPr lang="en-US" dirty="0" err="1"/>
              <a:t>hoặc</a:t>
            </a:r>
            <a:r>
              <a:rPr lang="en-US" dirty="0"/>
              <a:t> </a:t>
            </a:r>
            <a:r>
              <a:rPr lang="en-US" dirty="0" err="1"/>
              <a:t>bóng</a:t>
            </a:r>
            <a:r>
              <a:rPr lang="en-US" dirty="0"/>
              <a:t> bay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r>
              <a:rPr lang="en-US" dirty="0"/>
              <a:t> </a:t>
            </a:r>
            <a:r>
              <a:rPr lang="en-US" dirty="0" err="1"/>
              <a:t>và</a:t>
            </a:r>
            <a:r>
              <a:rPr lang="en-US" dirty="0"/>
              <a:t> click </a:t>
            </a:r>
            <a:r>
              <a:rPr lang="en-US" dirty="0" err="1"/>
              <a:t>vào</a:t>
            </a:r>
            <a:r>
              <a:rPr lang="en-US" dirty="0"/>
              <a:t> </a:t>
            </a:r>
            <a:r>
              <a:rPr lang="en-US" dirty="0" err="1"/>
              <a:t>vị</a:t>
            </a:r>
            <a:r>
              <a:rPr lang="en-US" dirty="0"/>
              <a:t> </a:t>
            </a:r>
            <a:r>
              <a:rPr lang="en-US" dirty="0" err="1"/>
              <a:t>trí</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chuyển</a:t>
            </a:r>
            <a:r>
              <a:rPr lang="en-US" dirty="0"/>
              <a:t> slide </a:t>
            </a:r>
            <a:r>
              <a:rPr lang="en-US" dirty="0" err="1"/>
              <a:t>tiếp</a:t>
            </a:r>
            <a:r>
              <a:rPr lang="en-US" dirty="0"/>
              <a:t> </a:t>
            </a:r>
            <a:r>
              <a:rPr lang="en-US" dirty="0" err="1"/>
              <a:t>theo</a:t>
            </a:r>
            <a:endParaRPr lang="en-US" dirty="0"/>
          </a:p>
          <a:p>
            <a:endParaRPr lang="en-US" dirty="0"/>
          </a:p>
        </p:txBody>
      </p:sp>
      <p:sp>
        <p:nvSpPr>
          <p:cNvPr id="4" name="Slide Number Placeholder 3"/>
          <p:cNvSpPr>
            <a:spLocks noGrp="1"/>
          </p:cNvSpPr>
          <p:nvPr>
            <p:ph type="sldNum" sz="quarter" idx="5"/>
          </p:nvPr>
        </p:nvSpPr>
        <p:spPr/>
        <p:txBody>
          <a:bodyPr/>
          <a:lstStyle/>
          <a:p>
            <a:fld id="{B3C9D0B0-7E68-49E4-A234-1EDD228E6E01}" type="slidenum">
              <a:rPr lang="en-US" smtClean="0"/>
              <a:t>21</a:t>
            </a:fld>
            <a:endParaRPr lang="en-US"/>
          </a:p>
        </p:txBody>
      </p:sp>
    </p:spTree>
    <p:extLst>
      <p:ext uri="{BB962C8B-B14F-4D97-AF65-F5344CB8AC3E}">
        <p14:creationId xmlns:p14="http://schemas.microsoft.com/office/powerpoint/2010/main" val="4169468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832537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294184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905659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487489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0238516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180234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17199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257960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156361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3396161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337323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820772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948861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273632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277074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341646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993227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586000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952165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341438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799959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359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8/18/2023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9427205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858432264"/>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2/1/21/17/" TargetMode="External"/><Relationship Id="rId2" Type="http://schemas.openxmlformats.org/officeDocument/2006/relationships/image" Target="../media/image6.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2/1/21/17/" TargetMode="External"/><Relationship Id="rId2" Type="http://schemas.openxmlformats.org/officeDocument/2006/relationships/image" Target="../media/image10.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12.png"/><Relationship Id="rId4" Type="http://schemas.openxmlformats.org/officeDocument/2006/relationships/image" Target="../media/image11.jpg"/></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jp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hyperlink" Target="https://hoc10.vn/doc-sach/hoat-dong-trai-nghiem-2/1/21/19/" TargetMode="External"/><Relationship Id="rId2" Type="http://schemas.openxmlformats.org/officeDocument/2006/relationships/image" Target="../media/image22.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hoat-dong-trai-nghiem-2/1/21/19/" TargetMode="External"/><Relationship Id="rId2" Type="http://schemas.openxmlformats.org/officeDocument/2006/relationships/image" Target="../media/image25.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xml"/><Relationship Id="rId13" Type="http://schemas.openxmlformats.org/officeDocument/2006/relationships/image" Target="../media/image32.png"/><Relationship Id="rId18" Type="http://schemas.openxmlformats.org/officeDocument/2006/relationships/image" Target="../media/image36.svg"/><Relationship Id="rId3" Type="http://schemas.microsoft.com/office/2007/relationships/media" Target="../media/media3.mp3"/><Relationship Id="rId7" Type="http://schemas.openxmlformats.org/officeDocument/2006/relationships/slideLayout" Target="../slideLayouts/slideLayout13.xml"/><Relationship Id="rId12" Type="http://schemas.microsoft.com/office/2007/relationships/hdphoto" Target="../media/hdphoto2.wdp"/><Relationship Id="rId17" Type="http://schemas.openxmlformats.org/officeDocument/2006/relationships/image" Target="../media/image35.png"/><Relationship Id="rId2" Type="http://schemas.openxmlformats.org/officeDocument/2006/relationships/audio" Target="../media/media2.mp3"/><Relationship Id="rId16" Type="http://schemas.openxmlformats.org/officeDocument/2006/relationships/image" Target="../media/image29.jpeg"/><Relationship Id="rId1" Type="http://schemas.microsoft.com/office/2007/relationships/media" Target="../media/media2.mp3"/><Relationship Id="rId6" Type="http://schemas.openxmlformats.org/officeDocument/2006/relationships/audio" Target="../media/media4.mp3"/><Relationship Id="rId11" Type="http://schemas.openxmlformats.org/officeDocument/2006/relationships/image" Target="../media/image31.png"/><Relationship Id="rId5" Type="http://schemas.microsoft.com/office/2007/relationships/media" Target="../media/media4.mp3"/><Relationship Id="rId15" Type="http://schemas.openxmlformats.org/officeDocument/2006/relationships/image" Target="../media/image34.svg"/><Relationship Id="rId10" Type="http://schemas.openxmlformats.org/officeDocument/2006/relationships/image" Target="../media/image30.png"/><Relationship Id="rId19" Type="http://schemas.openxmlformats.org/officeDocument/2006/relationships/image" Target="../media/image37.png"/><Relationship Id="rId4" Type="http://schemas.openxmlformats.org/officeDocument/2006/relationships/audio" Target="../media/media3.mp3"/><Relationship Id="rId9" Type="http://schemas.openxmlformats.org/officeDocument/2006/relationships/image" Target="../media/image28.png"/><Relationship Id="rId14" Type="http://schemas.openxmlformats.org/officeDocument/2006/relationships/image" Target="../media/image33.png"/></Relationships>
</file>

<file path=ppt/slides/_rels/slide20.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4.svg"/><Relationship Id="rId3" Type="http://schemas.microsoft.com/office/2007/relationships/media" Target="../media/media4.mp3"/><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7.png"/><Relationship Id="rId2" Type="http://schemas.openxmlformats.org/officeDocument/2006/relationships/audio" Target="../media/media3.mp3"/><Relationship Id="rId16" Type="http://schemas.openxmlformats.org/officeDocument/2006/relationships/image" Target="../media/image36.svg"/><Relationship Id="rId1" Type="http://schemas.microsoft.com/office/2007/relationships/media" Target="../media/media3.mp3"/><Relationship Id="rId6" Type="http://schemas.openxmlformats.org/officeDocument/2006/relationships/notesSlide" Target="../notesSlides/notesSlide2.xml"/><Relationship Id="rId11" Type="http://schemas.openxmlformats.org/officeDocument/2006/relationships/image" Target="../media/image32.png"/><Relationship Id="rId5" Type="http://schemas.openxmlformats.org/officeDocument/2006/relationships/slideLayout" Target="../slideLayouts/slideLayout13.xml"/><Relationship Id="rId15" Type="http://schemas.openxmlformats.org/officeDocument/2006/relationships/image" Target="../media/image35.png"/><Relationship Id="rId10" Type="http://schemas.microsoft.com/office/2007/relationships/hdphoto" Target="../media/hdphoto2.wdp"/><Relationship Id="rId4" Type="http://schemas.openxmlformats.org/officeDocument/2006/relationships/audio" Target="../media/media4.mp3"/><Relationship Id="rId9" Type="http://schemas.openxmlformats.org/officeDocument/2006/relationships/image" Target="../media/image31.png"/><Relationship Id="rId14" Type="http://schemas.openxmlformats.org/officeDocument/2006/relationships/image" Target="../media/image29.jpeg"/></Relationships>
</file>

<file path=ppt/slides/_rels/slide21.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4.svg"/><Relationship Id="rId3" Type="http://schemas.microsoft.com/office/2007/relationships/media" Target="../media/media4.mp3"/><Relationship Id="rId7" Type="http://schemas.openxmlformats.org/officeDocument/2006/relationships/image" Target="../media/image28.png"/><Relationship Id="rId12" Type="http://schemas.openxmlformats.org/officeDocument/2006/relationships/image" Target="../media/image33.png"/><Relationship Id="rId17" Type="http://schemas.openxmlformats.org/officeDocument/2006/relationships/image" Target="../media/image37.png"/><Relationship Id="rId2" Type="http://schemas.openxmlformats.org/officeDocument/2006/relationships/audio" Target="../media/media3.mp3"/><Relationship Id="rId16" Type="http://schemas.openxmlformats.org/officeDocument/2006/relationships/image" Target="../media/image36.svg"/><Relationship Id="rId1" Type="http://schemas.microsoft.com/office/2007/relationships/media" Target="../media/media3.mp3"/><Relationship Id="rId6" Type="http://schemas.openxmlformats.org/officeDocument/2006/relationships/notesSlide" Target="../notesSlides/notesSlide3.xml"/><Relationship Id="rId11" Type="http://schemas.openxmlformats.org/officeDocument/2006/relationships/image" Target="../media/image32.png"/><Relationship Id="rId5" Type="http://schemas.openxmlformats.org/officeDocument/2006/relationships/slideLayout" Target="../slideLayouts/slideLayout13.xml"/><Relationship Id="rId15" Type="http://schemas.openxmlformats.org/officeDocument/2006/relationships/image" Target="../media/image35.png"/><Relationship Id="rId10" Type="http://schemas.microsoft.com/office/2007/relationships/hdphoto" Target="../media/hdphoto2.wdp"/><Relationship Id="rId4" Type="http://schemas.openxmlformats.org/officeDocument/2006/relationships/audio" Target="../media/media4.mp3"/><Relationship Id="rId9" Type="http://schemas.openxmlformats.org/officeDocument/2006/relationships/image" Target="../media/image31.png"/><Relationship Id="rId14" Type="http://schemas.openxmlformats.org/officeDocument/2006/relationships/image" Target="../media/image29.jpeg"/></Relationships>
</file>

<file path=ppt/slides/_rels/slide22.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23.xml"/><Relationship Id="rId6" Type="http://schemas.microsoft.com/office/2007/relationships/hdphoto" Target="../media/hdphoto3.wdp"/><Relationship Id="rId5" Type="http://schemas.openxmlformats.org/officeDocument/2006/relationships/image" Target="../media/image42.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355833"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a:solidFill>
                  <a:srgbClr val="002060"/>
                </a:solidFill>
                <a:latin typeface="UTM Avo" panose="02040603050506020204" pitchFamily="18" charset="0"/>
              </a:rPr>
              <a:t> 2:</a:t>
            </a:r>
            <a:r>
              <a:rPr lang="en-US" sz="5200" b="1" dirty="0">
                <a:solidFill>
                  <a:srgbClr val="002060"/>
                </a:solidFill>
                <a:latin typeface="UTM Avo" panose="02040603050506020204" pitchFamily="18" charset="0"/>
              </a:rPr>
              <a:t> </a:t>
            </a:r>
            <a:r>
              <a:rPr lang="en-US" sz="5200" b="1">
                <a:solidFill>
                  <a:srgbClr val="002060"/>
                </a:solidFill>
                <a:latin typeface="UTM Avo" panose="02040603050506020204" pitchFamily="18" charset="0"/>
              </a:rPr>
              <a:t>Em </a:t>
            </a:r>
            <a:r>
              <a:rPr lang="en-US" sz="5200" b="1" dirty="0">
                <a:solidFill>
                  <a:srgbClr val="002060"/>
                </a:solidFill>
                <a:latin typeface="UTM Avo" panose="02040603050506020204" pitchFamily="18" charset="0"/>
              </a:rPr>
              <a:t>là ai?</a:t>
            </a: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86033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a:solidFill>
                  <a:srgbClr val="FF0000"/>
                </a:solidFill>
                <a:latin typeface="UTM Avo" panose="02040603050506020204" pitchFamily="18" charset="0"/>
              </a:rPr>
              <a:t> 5</a:t>
            </a:r>
            <a:endParaRPr lang="en-US" sz="6000" b="1" dirty="0">
              <a:solidFill>
                <a:srgbClr val="FF0000"/>
              </a:solidFill>
              <a:latin typeface="UTM Avo" panose="02040603050506020204" pitchFamily="18" charset="0"/>
            </a:endParaRP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329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3" name="Cloud 2">
            <a:extLst>
              <a:ext uri="{FF2B5EF4-FFF2-40B4-BE49-F238E27FC236}">
                <a16:creationId xmlns:a16="http://schemas.microsoft.com/office/drawing/2014/main" id="{C7B0F141-4894-2911-CC55-CBD512DF6491}"/>
              </a:ext>
            </a:extLst>
          </p:cNvPr>
          <p:cNvSpPr/>
          <p:nvPr/>
        </p:nvSpPr>
        <p:spPr>
          <a:xfrm>
            <a:off x="4830418" y="1086490"/>
            <a:ext cx="6192078" cy="2612571"/>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Khi</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nghe</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xong</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bài</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hát</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này</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em</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cười</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em</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biểu</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hiện</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cảm</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xúc</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trên</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khuôn</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mặt</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như</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thế</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nào</a:t>
            </a:r>
            <a:r>
              <a:rPr kumimoji="0" lang="en-US" sz="26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t>
            </a:r>
          </a:p>
        </p:txBody>
      </p:sp>
      <p:pic>
        <p:nvPicPr>
          <p:cNvPr id="4" name="nu-cuoi-thien-than-clb-ngoi-sao-nho-rap-hong-ha (online-video-cutter.com)">
            <a:hlinkClick r:id="" action="ppaction://media"/>
            <a:extLst>
              <a:ext uri="{FF2B5EF4-FFF2-40B4-BE49-F238E27FC236}">
                <a16:creationId xmlns:a16="http://schemas.microsoft.com/office/drawing/2014/main" id="{7D287D87-D0D0-BFD2-C056-C95A361693E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572471" y="1610140"/>
            <a:ext cx="7906235" cy="4443786"/>
          </a:xfrm>
          <a:prstGeom prst="rect">
            <a:avLst/>
          </a:prstGeom>
        </p:spPr>
      </p:pic>
    </p:spTree>
    <p:extLst>
      <p:ext uri="{BB962C8B-B14F-4D97-AF65-F5344CB8AC3E}">
        <p14:creationId xmlns:p14="http://schemas.microsoft.com/office/powerpoint/2010/main" val="4127419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xit" presetSubtype="10" fill="hold" nodeType="clickEffect">
                                  <p:stCondLst>
                                    <p:cond delay="0"/>
                                  </p:stCondLst>
                                  <p:childTnLst>
                                    <p:animEffect transition="out" filter="blinds(horizontal)">
                                      <p:cBhvr>
                                        <p:cTn id="6" dur="500"/>
                                        <p:tgtEl>
                                          <p:spTgt spid="4"/>
                                        </p:tgtEl>
                                      </p:cBhvr>
                                    </p:animEffect>
                                    <p:set>
                                      <p:cBhvr>
                                        <p:cTn id="7" dur="1" fill="hold">
                                          <p:stCondLst>
                                            <p:cond delay="499"/>
                                          </p:stCondLst>
                                        </p:cTn>
                                        <p:tgtEl>
                                          <p:spTgt spid="4"/>
                                        </p:tgtEl>
                                        <p:attrNameLst>
                                          <p:attrName>style.visibility</p:attrName>
                                        </p:attrNameLst>
                                      </p:cBhvr>
                                      <p:to>
                                        <p:strVal val="hidden"/>
                                      </p:to>
                                    </p:set>
                                    <p:cmd type="call" cmd="stop">
                                      <p:cBhvr>
                                        <p:cTn id="8" dur="1">
                                          <p:stCondLst>
                                            <p:cond delay="499"/>
                                          </p:stCondLst>
                                        </p:cTn>
                                        <p:tgtEl>
                                          <p:spTgt spid="4"/>
                                        </p:tgtEl>
                                      </p:cBhvr>
                                    </p:cmd>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4"/>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4"/>
                                        </p:tgtEl>
                                      </p:cBhvr>
                                    </p:cmd>
                                  </p:childTnLst>
                                </p:cTn>
                              </p:par>
                            </p:childTnLst>
                          </p:cTn>
                        </p:par>
                      </p:childTnLst>
                    </p:cTn>
                  </p:par>
                </p:childTnLst>
              </p:cTn>
              <p:nextCondLst>
                <p:cond evt="onClick" delay="0">
                  <p:tgtEl>
                    <p:spTgt spid="4"/>
                  </p:tgtEl>
                </p:cond>
              </p:nextCondLst>
            </p:seq>
            <p:video>
              <p:cMediaNode vol="80000">
                <p:cTn id="19" fill="hold" display="0">
                  <p:stCondLst>
                    <p:cond delay="indefinite"/>
                  </p:stCondLst>
                </p:cTn>
                <p:tgtEl>
                  <p:spTgt spid="4"/>
                </p:tgtEl>
              </p:cMediaNode>
            </p:video>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385E909-1D38-CEEE-F7B2-E9068686F419}"/>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3DDAE10D-79A0-B698-3186-6CB1792CC33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0EA285D0-DAAB-F84E-8BF7-CC7858AF5F79}"/>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75359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72E10D-08B3-FA3D-ACCC-7B002601ECC4}"/>
              </a:ext>
            </a:extLst>
          </p:cNvPr>
          <p:cNvPicPr>
            <a:picLocks noChangeAspect="1"/>
          </p:cNvPicPr>
          <p:nvPr/>
        </p:nvPicPr>
        <p:blipFill>
          <a:blip r:embed="rId3"/>
          <a:stretch>
            <a:fillRect/>
          </a:stretch>
        </p:blipFill>
        <p:spPr>
          <a:xfrm>
            <a:off x="1909554" y="1620284"/>
            <a:ext cx="7407165" cy="5113405"/>
          </a:xfrm>
          <a:prstGeom prst="rect">
            <a:avLst/>
          </a:prstGeom>
        </p:spPr>
      </p:pic>
    </p:spTree>
    <p:extLst>
      <p:ext uri="{BB962C8B-B14F-4D97-AF65-F5344CB8AC3E}">
        <p14:creationId xmlns:p14="http://schemas.microsoft.com/office/powerpoint/2010/main" val="1308164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123AFCC-BA0D-B529-6DF1-DB9A5BE9A42F}"/>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4025E36D-F1D7-4471-BFD0-037E74B40E1B}"/>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C19B516A-8971-E89C-83BF-D063263DE4B0}"/>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7" name="品 2">
            <a:extLst>
              <a:ext uri="{FF2B5EF4-FFF2-40B4-BE49-F238E27FC236}">
                <a16:creationId xmlns:a16="http://schemas.microsoft.com/office/drawing/2014/main" id="{7145FED7-6634-E63C-5B11-B8FA46A4FF6F}"/>
              </a:ext>
            </a:extLst>
          </p:cNvPr>
          <p:cNvSpPr>
            <a:spLocks noChangeArrowheads="1"/>
          </p:cNvSpPr>
          <p:nvPr/>
        </p:nvSpPr>
        <p:spPr bwMode="auto">
          <a:xfrm>
            <a:off x="5371173" y="2137564"/>
            <a:ext cx="6635297" cy="4216512"/>
          </a:xfrm>
          <a:prstGeom prst="rect">
            <a:avLst/>
          </a:prstGeom>
          <a:solidFill>
            <a:schemeClr val="accent4">
              <a:lumMod val="60000"/>
              <a:lumOff val="40000"/>
            </a:schemeClr>
          </a:solidFill>
          <a:ln w="12700">
            <a:no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tabLst/>
              <a:defRPr/>
            </a:pPr>
            <a:endParaRPr kumimoji="0" lang="zh-CN" altLang="zh-CN" sz="2600" b="0" i="0" u="none" strike="noStrike" kern="1200" cap="none" spc="0" normalizeH="0" baseline="0" noProof="0" dirty="0">
              <a:ln>
                <a:noFill/>
              </a:ln>
              <a:solidFill>
                <a:prstClr val="white"/>
              </a:solidFill>
              <a:effectLst/>
              <a:uLnTx/>
              <a:uFillTx/>
              <a:latin typeface="UTM Avo" panose="02040603050506020204" pitchFamily="18" charset="0"/>
              <a:ea typeface="思源黑体 CN Medium" panose="020B0600000000000000" pitchFamily="34" charset="-122"/>
              <a:sym typeface="宋体" panose="02010600030101010101" pitchFamily="2" charset="-122"/>
            </a:endParaRPr>
          </a:p>
        </p:txBody>
      </p:sp>
      <p:sp>
        <p:nvSpPr>
          <p:cNvPr id="8" name="15">
            <a:extLst>
              <a:ext uri="{FF2B5EF4-FFF2-40B4-BE49-F238E27FC236}">
                <a16:creationId xmlns:a16="http://schemas.microsoft.com/office/drawing/2014/main" id="{4A153FA5-B63B-DDAE-8DE2-1AD0BDCB6E35}"/>
              </a:ext>
            </a:extLst>
          </p:cNvPr>
          <p:cNvSpPr>
            <a:spLocks noChangeArrowheads="1"/>
          </p:cNvSpPr>
          <p:nvPr>
            <p:custDataLst>
              <p:tags r:id="rId1"/>
            </p:custDataLst>
          </p:nvPr>
        </p:nvSpPr>
        <p:spPr bwMode="auto">
          <a:xfrm>
            <a:off x="5684364" y="3084945"/>
            <a:ext cx="6008915" cy="2718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342900" marR="0" lvl="0" indent="-342900" algn="just" defTabSz="914400" rtl="0" eaLnBrk="1" fontAlgn="auto" latinLnBrk="0" hangingPunct="1">
              <a:lnSpc>
                <a:spcPct val="100000"/>
              </a:lnSpc>
              <a:spcBef>
                <a:spcPts val="1000"/>
              </a:spcBef>
              <a:spcAft>
                <a:spcPts val="0"/>
              </a:spcAft>
              <a:buClrTx/>
              <a:buSzTx/>
              <a:buFont typeface="Wingdings" panose="05000000000000000000" pitchFamily="2" charset="2"/>
              <a:buChar char="§"/>
              <a:tabLst/>
              <a:defRPr/>
            </a:pPr>
            <a:r>
              <a:rPr kumimoji="0" lang="nl-NL"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Mỗi đội sẽ đứng thành các hàng dọc.</a:t>
            </a:r>
            <a:endPar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endParaRPr>
          </a:p>
          <a:p>
            <a:pPr marL="342900" marR="0" lvl="0" indent="-342900" algn="just" defTabSz="914400" rtl="0" eaLnBrk="1" fontAlgn="auto" latinLnBrk="0" hangingPunct="1">
              <a:lnSpc>
                <a:spcPct val="100000"/>
              </a:lnSpc>
              <a:spcBef>
                <a:spcPts val="1000"/>
              </a:spcBef>
              <a:spcAft>
                <a:spcPts val="0"/>
              </a:spcAft>
              <a:buClrTx/>
              <a:buSzTx/>
              <a:buFont typeface="Wingdings" panose="05000000000000000000" pitchFamily="2" charset="2"/>
              <a:buChar char="§"/>
              <a:tabLst/>
              <a:defRPr/>
            </a:pPr>
            <a:r>
              <a:rPr kumimoji="0" lang="nl-NL"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GV bấm đồng hồ đếm ngược trong 5 phút. Lần lượt từng HS lên cầm bút và chỉ được vẽ một nét bút trên giá </a:t>
            </a:r>
            <a:r>
              <a:rPr kumimoji="0" lang="nl-NL"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vẽ</a:t>
            </a:r>
            <a:r>
              <a:rPr kumimoji="0" lang="nl-NL"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 </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HS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vẽ</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xong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về</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hàng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cho</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 HS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khác</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lên</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vẽ</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cứ</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như</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vậy</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đến</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khi</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hết</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giờ</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a:t>
            </a:r>
          </a:p>
          <a:p>
            <a:pPr marL="342900" marR="0" lvl="0" indent="-342900" algn="just" defTabSz="914400" rtl="0" eaLnBrk="1" fontAlgn="auto" latinLnBrk="0" hangingPunct="1">
              <a:lnSpc>
                <a:spcPct val="100000"/>
              </a:lnSpc>
              <a:spcBef>
                <a:spcPts val="1000"/>
              </a:spcBef>
              <a:spcAft>
                <a:spcPts val="0"/>
              </a:spcAft>
              <a:buClrTx/>
              <a:buSzTx/>
              <a:buFont typeface="Wingdings" panose="05000000000000000000" pitchFamily="2" charset="2"/>
              <a:buChar char="§"/>
              <a:tabLst/>
              <a:defRPr/>
            </a:pPr>
            <a:r>
              <a:rPr kumimoji="0" lang="nl-NL"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rPr>
              <a:t>Đội nào hoàn thành và thể hiện bức vẽ ấn tượng nhất sẽ là đội thắng cuộc.</a:t>
            </a:r>
            <a:endPar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sym typeface="Calibri" panose="020F0502020204030204" pitchFamily="34" charset="0"/>
            </a:endParaRPr>
          </a:p>
        </p:txBody>
      </p:sp>
      <p:sp>
        <p:nvSpPr>
          <p:cNvPr id="9" name="12">
            <a:extLst>
              <a:ext uri="{FF2B5EF4-FFF2-40B4-BE49-F238E27FC236}">
                <a16:creationId xmlns:a16="http://schemas.microsoft.com/office/drawing/2014/main" id="{E4301B24-F804-7694-BC25-37D959A16098}"/>
              </a:ext>
            </a:extLst>
          </p:cNvPr>
          <p:cNvSpPr>
            <a:spLocks noChangeArrowheads="1"/>
          </p:cNvSpPr>
          <p:nvPr>
            <p:custDataLst>
              <p:tags r:id="rId2"/>
            </p:custDataLst>
          </p:nvPr>
        </p:nvSpPr>
        <p:spPr bwMode="auto">
          <a:xfrm>
            <a:off x="7643966" y="2365033"/>
            <a:ext cx="3808499"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altLang="zh-CN" sz="2600" b="1"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sym typeface="微软雅黑" panose="020B0503020204020204" pitchFamily="34" charset="-122"/>
              </a:rPr>
              <a:t>Luật</a:t>
            </a:r>
            <a:r>
              <a:rPr kumimoji="0" lang="en-US" altLang="zh-CN" sz="2600" b="1"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sym typeface="微软雅黑" panose="020B0503020204020204" pitchFamily="34" charset="-122"/>
              </a:rPr>
              <a:t> </a:t>
            </a:r>
            <a:r>
              <a:rPr kumimoji="0" lang="en-US" altLang="zh-CN" sz="2600" b="1"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sym typeface="微软雅黑" panose="020B0503020204020204" pitchFamily="34" charset="-122"/>
              </a:rPr>
              <a:t>chơi</a:t>
            </a:r>
            <a:endParaRPr kumimoji="0" lang="zh-CN" altLang="en-US" sz="2600" b="1"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sym typeface="宋体" panose="02010600030101010101" pitchFamily="2" charset="-122"/>
            </a:endParaRPr>
          </a:p>
        </p:txBody>
      </p:sp>
      <p:pic>
        <p:nvPicPr>
          <p:cNvPr id="10" name="Picture 9">
            <a:extLst>
              <a:ext uri="{FF2B5EF4-FFF2-40B4-BE49-F238E27FC236}">
                <a16:creationId xmlns:a16="http://schemas.microsoft.com/office/drawing/2014/main" id="{10C32934-3E1E-CE74-577F-DC04DC521C85}"/>
              </a:ext>
            </a:extLst>
          </p:cNvPr>
          <p:cNvPicPr>
            <a:picLocks noChangeAspect="1"/>
          </p:cNvPicPr>
          <p:nvPr/>
        </p:nvPicPr>
        <p:blipFill>
          <a:blip r:embed="rId5"/>
          <a:stretch>
            <a:fillRect/>
          </a:stretch>
        </p:blipFill>
        <p:spPr>
          <a:xfrm>
            <a:off x="367278" y="3429000"/>
            <a:ext cx="5003895" cy="2826052"/>
          </a:xfrm>
          <a:prstGeom prst="rect">
            <a:avLst/>
          </a:prstGeom>
        </p:spPr>
      </p:pic>
      <p:sp>
        <p:nvSpPr>
          <p:cNvPr id="11" name="Copyright Notice">
            <a:extLst>
              <a:ext uri="{FF2B5EF4-FFF2-40B4-BE49-F238E27FC236}">
                <a16:creationId xmlns:a16="http://schemas.microsoft.com/office/drawing/2014/main" id="{D5C5B46F-292A-29D0-051B-414151189F8B}"/>
              </a:ext>
            </a:extLst>
          </p:cNvPr>
          <p:cNvSpPr>
            <a:spLocks/>
          </p:cNvSpPr>
          <p:nvPr/>
        </p:nvSpPr>
        <p:spPr bwMode="auto">
          <a:xfrm>
            <a:off x="599472" y="1558288"/>
            <a:ext cx="6648993" cy="465542"/>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600" b="1"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1. Cùng chơi “Vẽ khuôn mặt cười”</a:t>
            </a:r>
            <a:endPar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866177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anim calcmode="lin" valueType="num">
                                      <p:cBhvr>
                                        <p:cTn id="20" dur="500" fill="hold"/>
                                        <p:tgtEl>
                                          <p:spTgt spid="9"/>
                                        </p:tgtEl>
                                        <p:attrNameLst>
                                          <p:attrName>ppt_x</p:attrName>
                                        </p:attrNameLst>
                                      </p:cBhvr>
                                      <p:tavLst>
                                        <p:tav tm="0">
                                          <p:val>
                                            <p:strVal val="#ppt_x"/>
                                          </p:val>
                                        </p:tav>
                                        <p:tav tm="100000">
                                          <p:val>
                                            <p:strVal val="#ppt_x"/>
                                          </p:val>
                                        </p:tav>
                                      </p:tavLst>
                                    </p:anim>
                                    <p:anim calcmode="lin" valueType="num">
                                      <p:cBhvr>
                                        <p:cTn id="21"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anim calcmode="lin" valueType="num">
                                      <p:cBhvr>
                                        <p:cTn id="27" dur="500" fill="hold"/>
                                        <p:tgtEl>
                                          <p:spTgt spid="8"/>
                                        </p:tgtEl>
                                        <p:attrNameLst>
                                          <p:attrName>ppt_x</p:attrName>
                                        </p:attrNameLst>
                                      </p:cBhvr>
                                      <p:tavLst>
                                        <p:tav tm="0">
                                          <p:val>
                                            <p:strVal val="#ppt_x"/>
                                          </p:val>
                                        </p:tav>
                                        <p:tav tm="100000">
                                          <p:val>
                                            <p:strVal val="#ppt_x"/>
                                          </p:val>
                                        </p:tav>
                                      </p:tavLst>
                                    </p:anim>
                                    <p:anim calcmode="lin" valueType="num">
                                      <p:cBhvr>
                                        <p:cTn id="28"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E8BC2E81-58DC-2611-32F9-2060CA9E17FF}"/>
              </a:ext>
            </a:extLst>
          </p:cNvPr>
          <p:cNvSpPr/>
          <p:nvPr/>
        </p:nvSpPr>
        <p:spPr>
          <a:xfrm>
            <a:off x="1218159" y="3264110"/>
            <a:ext cx="9413093" cy="490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1200" cap="none" spc="0" normalizeH="0" baseline="0" noProof="0" dirty="0">
              <a:ln>
                <a:noFill/>
              </a:ln>
              <a:solidFill>
                <a:schemeClr val="tx1"/>
              </a:solidFill>
              <a:effectLst/>
              <a:uLnTx/>
              <a:uFillTx/>
              <a:latin typeface="UTM Avo" panose="02040603050506020204" pitchFamily="18" charset="0"/>
              <a:ea typeface="思源黑体 CN Medium" panose="020B0600000000000000" pitchFamily="34" charset="-122"/>
            </a:endParaRPr>
          </a:p>
        </p:txBody>
      </p:sp>
      <p:sp>
        <p:nvSpPr>
          <p:cNvPr id="6" name="五边形 139">
            <a:extLst>
              <a:ext uri="{FF2B5EF4-FFF2-40B4-BE49-F238E27FC236}">
                <a16:creationId xmlns:a16="http://schemas.microsoft.com/office/drawing/2014/main" id="{8DC14AD4-FDFA-C240-DD98-D6F0288E67E8}"/>
              </a:ext>
            </a:extLst>
          </p:cNvPr>
          <p:cNvSpPr/>
          <p:nvPr/>
        </p:nvSpPr>
        <p:spPr>
          <a:xfrm rot="5400000">
            <a:off x="1459862" y="2767291"/>
            <a:ext cx="1723855" cy="1327216"/>
          </a:xfrm>
          <a:prstGeom prst="homePlate">
            <a:avLst/>
          </a:prstGeom>
          <a:solidFill>
            <a:srgbClr val="3892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1200" cap="none" spc="0" normalizeH="0" baseline="0" noProof="0" dirty="0">
              <a:ln>
                <a:noFill/>
              </a:ln>
              <a:solidFill>
                <a:schemeClr val="tx1"/>
              </a:solidFill>
              <a:effectLst/>
              <a:uLnTx/>
              <a:uFillTx/>
              <a:latin typeface="UTM Avo" panose="02040603050506020204" pitchFamily="18" charset="0"/>
              <a:ea typeface="思源黑体 CN Medium" panose="020B0600000000000000" pitchFamily="34" charset="-122"/>
            </a:endParaRPr>
          </a:p>
        </p:txBody>
      </p:sp>
      <p:sp>
        <p:nvSpPr>
          <p:cNvPr id="7" name="五边形 141">
            <a:extLst>
              <a:ext uri="{FF2B5EF4-FFF2-40B4-BE49-F238E27FC236}">
                <a16:creationId xmlns:a16="http://schemas.microsoft.com/office/drawing/2014/main" id="{B83A7990-3D53-D4B6-8E9F-80AA89D7F9D6}"/>
              </a:ext>
            </a:extLst>
          </p:cNvPr>
          <p:cNvSpPr/>
          <p:nvPr/>
        </p:nvSpPr>
        <p:spPr>
          <a:xfrm rot="5400000">
            <a:off x="5092917" y="2674807"/>
            <a:ext cx="1723855" cy="1327216"/>
          </a:xfrm>
          <a:prstGeom prst="homePlate">
            <a:avLst/>
          </a:prstGeom>
          <a:solidFill>
            <a:srgbClr val="3892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1200" cap="none" spc="0" normalizeH="0" baseline="0" noProof="0" dirty="0">
              <a:ln>
                <a:noFill/>
              </a:ln>
              <a:solidFill>
                <a:schemeClr val="tx1"/>
              </a:solidFill>
              <a:effectLst/>
              <a:uLnTx/>
              <a:uFillTx/>
              <a:latin typeface="UTM Avo" panose="02040603050506020204" pitchFamily="18" charset="0"/>
              <a:ea typeface="思源黑体 CN Medium" panose="020B0600000000000000" pitchFamily="34" charset="-122"/>
            </a:endParaRPr>
          </a:p>
        </p:txBody>
      </p:sp>
      <p:sp>
        <p:nvSpPr>
          <p:cNvPr id="8" name="五边形 143">
            <a:extLst>
              <a:ext uri="{FF2B5EF4-FFF2-40B4-BE49-F238E27FC236}">
                <a16:creationId xmlns:a16="http://schemas.microsoft.com/office/drawing/2014/main" id="{BB3FF8B2-D0B4-3366-45FB-97F6C71605D5}"/>
              </a:ext>
            </a:extLst>
          </p:cNvPr>
          <p:cNvSpPr/>
          <p:nvPr/>
        </p:nvSpPr>
        <p:spPr>
          <a:xfrm rot="5400000">
            <a:off x="8181463" y="2767292"/>
            <a:ext cx="1723855" cy="1327216"/>
          </a:xfrm>
          <a:prstGeom prst="homePlate">
            <a:avLst/>
          </a:prstGeom>
          <a:solidFill>
            <a:srgbClr val="3892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1200" cap="none" spc="0" normalizeH="0" baseline="0" noProof="0" dirty="0">
              <a:ln>
                <a:noFill/>
              </a:ln>
              <a:solidFill>
                <a:schemeClr val="tx1"/>
              </a:solidFill>
              <a:effectLst/>
              <a:uLnTx/>
              <a:uFillTx/>
              <a:latin typeface="UTM Avo" panose="02040603050506020204" pitchFamily="18" charset="0"/>
              <a:ea typeface="思源黑体 CN Medium" panose="020B0600000000000000" pitchFamily="34" charset="-122"/>
            </a:endParaRPr>
          </a:p>
        </p:txBody>
      </p:sp>
      <p:grpSp>
        <p:nvGrpSpPr>
          <p:cNvPr id="9" name="组合 12">
            <a:extLst>
              <a:ext uri="{FF2B5EF4-FFF2-40B4-BE49-F238E27FC236}">
                <a16:creationId xmlns:a16="http://schemas.microsoft.com/office/drawing/2014/main" id="{ECB5201B-8A31-B933-279F-5F91CCC4A8DE}"/>
              </a:ext>
            </a:extLst>
          </p:cNvPr>
          <p:cNvGrpSpPr/>
          <p:nvPr/>
        </p:nvGrpSpPr>
        <p:grpSpPr>
          <a:xfrm>
            <a:off x="5782897" y="2886111"/>
            <a:ext cx="486370" cy="550102"/>
            <a:chOff x="4994016" y="4872552"/>
            <a:chExt cx="406393" cy="459645"/>
          </a:xfrm>
          <a:solidFill>
            <a:schemeClr val="bg1"/>
          </a:solidFill>
          <a:effectLst/>
        </p:grpSpPr>
        <p:sp>
          <p:nvSpPr>
            <p:cNvPr id="10" name="Freeform 148">
              <a:extLst>
                <a:ext uri="{FF2B5EF4-FFF2-40B4-BE49-F238E27FC236}">
                  <a16:creationId xmlns:a16="http://schemas.microsoft.com/office/drawing/2014/main" id="{AA354CCF-5EAF-E576-2BA9-46E4083B42B4}"/>
                </a:ext>
              </a:extLst>
            </p:cNvPr>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sp>
          <p:nvSpPr>
            <p:cNvPr id="11" name="Freeform 149">
              <a:extLst>
                <a:ext uri="{FF2B5EF4-FFF2-40B4-BE49-F238E27FC236}">
                  <a16:creationId xmlns:a16="http://schemas.microsoft.com/office/drawing/2014/main" id="{25409C7D-3792-8D69-6446-44E7258550C2}"/>
                </a:ext>
              </a:extLst>
            </p:cNvPr>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sp>
          <p:nvSpPr>
            <p:cNvPr id="12" name="Oval 150">
              <a:extLst>
                <a:ext uri="{FF2B5EF4-FFF2-40B4-BE49-F238E27FC236}">
                  <a16:creationId xmlns:a16="http://schemas.microsoft.com/office/drawing/2014/main" id="{5FF19571-053D-BF4D-97ED-F7C8884F15DF}"/>
                </a:ext>
              </a:extLst>
            </p:cNvPr>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grpSp>
      <p:grpSp>
        <p:nvGrpSpPr>
          <p:cNvPr id="13" name="组合 16">
            <a:extLst>
              <a:ext uri="{FF2B5EF4-FFF2-40B4-BE49-F238E27FC236}">
                <a16:creationId xmlns:a16="http://schemas.microsoft.com/office/drawing/2014/main" id="{7956DB2E-BDAA-9B86-0A4E-9E0F13B2B122}"/>
              </a:ext>
            </a:extLst>
          </p:cNvPr>
          <p:cNvGrpSpPr/>
          <p:nvPr/>
        </p:nvGrpSpPr>
        <p:grpSpPr>
          <a:xfrm>
            <a:off x="2148172" y="2978956"/>
            <a:ext cx="467781" cy="462956"/>
            <a:chOff x="6967126" y="4092464"/>
            <a:chExt cx="453105" cy="448433"/>
          </a:xfrm>
          <a:solidFill>
            <a:schemeClr val="bg1"/>
          </a:solidFill>
          <a:effectLst/>
        </p:grpSpPr>
        <p:sp>
          <p:nvSpPr>
            <p:cNvPr id="14" name="Freeform 136">
              <a:extLst>
                <a:ext uri="{FF2B5EF4-FFF2-40B4-BE49-F238E27FC236}">
                  <a16:creationId xmlns:a16="http://schemas.microsoft.com/office/drawing/2014/main" id="{CC843D2B-90EE-734D-82AB-E2B11FB2E53E}"/>
                </a:ext>
              </a:extLst>
            </p:cNvPr>
            <p:cNvSpPr>
              <a:spLocks/>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sp>
          <p:nvSpPr>
            <p:cNvPr id="15" name="Freeform 137">
              <a:extLst>
                <a:ext uri="{FF2B5EF4-FFF2-40B4-BE49-F238E27FC236}">
                  <a16:creationId xmlns:a16="http://schemas.microsoft.com/office/drawing/2014/main" id="{3A238811-0D34-8291-92E1-B17C0CFB1D4D}"/>
                </a:ext>
              </a:extLst>
            </p:cNvPr>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grpSp>
      <p:grpSp>
        <p:nvGrpSpPr>
          <p:cNvPr id="16" name="组合 19">
            <a:extLst>
              <a:ext uri="{FF2B5EF4-FFF2-40B4-BE49-F238E27FC236}">
                <a16:creationId xmlns:a16="http://schemas.microsoft.com/office/drawing/2014/main" id="{653438CF-E642-0787-58A3-6E302C4BA0B5}"/>
              </a:ext>
            </a:extLst>
          </p:cNvPr>
          <p:cNvGrpSpPr/>
          <p:nvPr/>
        </p:nvGrpSpPr>
        <p:grpSpPr>
          <a:xfrm>
            <a:off x="10877625" y="3035227"/>
            <a:ext cx="487236" cy="524343"/>
            <a:chOff x="7005429" y="4859473"/>
            <a:chExt cx="466184" cy="501686"/>
          </a:xfrm>
          <a:solidFill>
            <a:schemeClr val="accent4">
              <a:lumMod val="60000"/>
              <a:lumOff val="40000"/>
            </a:schemeClr>
          </a:solidFill>
          <a:effectLst/>
        </p:grpSpPr>
        <p:sp>
          <p:nvSpPr>
            <p:cNvPr id="17" name="Freeform 154">
              <a:extLst>
                <a:ext uri="{FF2B5EF4-FFF2-40B4-BE49-F238E27FC236}">
                  <a16:creationId xmlns:a16="http://schemas.microsoft.com/office/drawing/2014/main" id="{178CEDE0-544D-7D75-B32C-8968D0DA422C}"/>
                </a:ext>
              </a:extLst>
            </p:cNvPr>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sp>
          <p:nvSpPr>
            <p:cNvPr id="18" name="Rectangle 155">
              <a:extLst>
                <a:ext uri="{FF2B5EF4-FFF2-40B4-BE49-F238E27FC236}">
                  <a16:creationId xmlns:a16="http://schemas.microsoft.com/office/drawing/2014/main" id="{F2D113B8-0255-DE31-FE65-BC622BEA2E07}"/>
                </a:ext>
              </a:extLst>
            </p:cNvPr>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sp>
          <p:nvSpPr>
            <p:cNvPr id="19" name="Freeform 156">
              <a:extLst>
                <a:ext uri="{FF2B5EF4-FFF2-40B4-BE49-F238E27FC236}">
                  <a16:creationId xmlns:a16="http://schemas.microsoft.com/office/drawing/2014/main" id="{9845AE07-620E-FFCA-0C01-DA7D1C2F43B5}"/>
                </a:ext>
              </a:extLst>
            </p:cNvPr>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sp>
          <p:nvSpPr>
            <p:cNvPr id="20" name="Freeform 157">
              <a:extLst>
                <a:ext uri="{FF2B5EF4-FFF2-40B4-BE49-F238E27FC236}">
                  <a16:creationId xmlns:a16="http://schemas.microsoft.com/office/drawing/2014/main" id="{2644E914-818F-5543-7E3C-4E99BED10BDB}"/>
                </a:ext>
              </a:extLst>
            </p:cNvPr>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sp>
          <p:nvSpPr>
            <p:cNvPr id="21" name="Freeform 158">
              <a:extLst>
                <a:ext uri="{FF2B5EF4-FFF2-40B4-BE49-F238E27FC236}">
                  <a16:creationId xmlns:a16="http://schemas.microsoft.com/office/drawing/2014/main" id="{6B70C21D-E33A-FDF9-9E06-ECC4B6EF43F9}"/>
                </a:ext>
              </a:extLst>
            </p:cNvPr>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grpSp>
      <p:grpSp>
        <p:nvGrpSpPr>
          <p:cNvPr id="22" name="组合 25">
            <a:extLst>
              <a:ext uri="{FF2B5EF4-FFF2-40B4-BE49-F238E27FC236}">
                <a16:creationId xmlns:a16="http://schemas.microsoft.com/office/drawing/2014/main" id="{C48D1080-C831-5F07-2312-A3A031926398}"/>
              </a:ext>
            </a:extLst>
          </p:cNvPr>
          <p:cNvGrpSpPr/>
          <p:nvPr/>
        </p:nvGrpSpPr>
        <p:grpSpPr>
          <a:xfrm>
            <a:off x="8738941" y="3012045"/>
            <a:ext cx="541636" cy="520885"/>
            <a:chOff x="2607983" y="4241292"/>
            <a:chExt cx="490600" cy="471805"/>
          </a:xfrm>
          <a:solidFill>
            <a:schemeClr val="bg1"/>
          </a:solidFill>
          <a:effectLst/>
        </p:grpSpPr>
        <p:sp>
          <p:nvSpPr>
            <p:cNvPr id="23" name="Oval 131">
              <a:extLst>
                <a:ext uri="{FF2B5EF4-FFF2-40B4-BE49-F238E27FC236}">
                  <a16:creationId xmlns:a16="http://schemas.microsoft.com/office/drawing/2014/main" id="{2C2A6303-7C4A-8081-6E63-67F6B874EBC7}"/>
                </a:ext>
              </a:extLst>
            </p:cNvPr>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sp>
          <p:nvSpPr>
            <p:cNvPr id="24" name="Freeform 134">
              <a:extLst>
                <a:ext uri="{FF2B5EF4-FFF2-40B4-BE49-F238E27FC236}">
                  <a16:creationId xmlns:a16="http://schemas.microsoft.com/office/drawing/2014/main" id="{4F071D16-5B93-CBA2-B5E4-BC47D180C86D}"/>
                </a:ext>
              </a:extLst>
            </p:cNvPr>
            <p:cNvSpPr>
              <a:spLocks/>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grpSp>
      <p:sp>
        <p:nvSpPr>
          <p:cNvPr id="25" name="Rectangle 24">
            <a:extLst>
              <a:ext uri="{FF2B5EF4-FFF2-40B4-BE49-F238E27FC236}">
                <a16:creationId xmlns:a16="http://schemas.microsoft.com/office/drawing/2014/main" id="{E9F237ED-C249-171F-308C-9A399C9EF9BB}"/>
              </a:ext>
            </a:extLst>
          </p:cNvPr>
          <p:cNvSpPr/>
          <p:nvPr/>
        </p:nvSpPr>
        <p:spPr>
          <a:xfrm>
            <a:off x="1085241" y="4407228"/>
            <a:ext cx="2597911" cy="169277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600" b="0" i="1" u="none" strike="noStrike" kern="120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Em cảm thấy thế nào khi tham gia trò chơi này?</a:t>
            </a:r>
            <a:endParaRPr kumimoji="0" lang="en-US" sz="2600" b="0" i="0" u="none" strike="noStrike" kern="1200" cap="none" spc="0" normalizeH="0" baseline="0" noProof="0" dirty="0">
              <a:ln>
                <a:noFill/>
              </a:ln>
              <a:effectLst/>
              <a:uLnTx/>
              <a:uFillTx/>
              <a:latin typeface="UTM Avo" panose="02040603050506020204" pitchFamily="18" charset="0"/>
              <a:cs typeface="Arial" panose="020B0604020202020204" pitchFamily="34" charset="0"/>
            </a:endParaRPr>
          </a:p>
        </p:txBody>
      </p:sp>
      <p:sp>
        <p:nvSpPr>
          <p:cNvPr id="26" name="TextBox 25">
            <a:extLst>
              <a:ext uri="{FF2B5EF4-FFF2-40B4-BE49-F238E27FC236}">
                <a16:creationId xmlns:a16="http://schemas.microsoft.com/office/drawing/2014/main" id="{B0B87931-6ECB-1586-C87B-677230990EC9}"/>
              </a:ext>
            </a:extLst>
          </p:cNvPr>
          <p:cNvSpPr txBox="1"/>
          <p:nvPr/>
        </p:nvSpPr>
        <p:spPr>
          <a:xfrm>
            <a:off x="2708354" y="1609967"/>
            <a:ext cx="740292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Chia </a:t>
            </a:r>
            <a:r>
              <a:rPr kumimoji="0" lang="en-US" sz="26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sẻ</a:t>
            </a:r>
            <a:r>
              <a:rPr kumimoji="0" lang="en-US" sz="26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cảm</a:t>
            </a:r>
            <a:r>
              <a:rPr kumimoji="0" lang="en-US" sz="26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xúc</a:t>
            </a:r>
            <a:r>
              <a:rPr kumimoji="0" lang="en-US" sz="26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sau</a:t>
            </a:r>
            <a:r>
              <a:rPr kumimoji="0" lang="en-US" sz="26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khi</a:t>
            </a:r>
            <a:r>
              <a:rPr kumimoji="0" lang="en-US" sz="26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tham</a:t>
            </a:r>
            <a:r>
              <a:rPr kumimoji="0" lang="en-US" sz="26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gia</a:t>
            </a:r>
            <a:r>
              <a:rPr kumimoji="0" lang="en-US" sz="26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trò</a:t>
            </a:r>
            <a:r>
              <a:rPr kumimoji="0" lang="en-US" sz="26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chơi</a:t>
            </a:r>
            <a:r>
              <a:rPr kumimoji="0" lang="en-US" sz="26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a:t>
            </a:r>
          </a:p>
        </p:txBody>
      </p:sp>
      <p:sp>
        <p:nvSpPr>
          <p:cNvPr id="27" name="Rectangle 26">
            <a:extLst>
              <a:ext uri="{FF2B5EF4-FFF2-40B4-BE49-F238E27FC236}">
                <a16:creationId xmlns:a16="http://schemas.microsoft.com/office/drawing/2014/main" id="{B45D6E88-BD3C-2402-1551-CA21E9256191}"/>
              </a:ext>
            </a:extLst>
          </p:cNvPr>
          <p:cNvSpPr/>
          <p:nvPr/>
        </p:nvSpPr>
        <p:spPr>
          <a:xfrm>
            <a:off x="4423529" y="4343053"/>
            <a:ext cx="3040745" cy="209288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600" b="0" i="1" u="none" strike="noStrike" kern="120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Em có thường xuyên thể hiện khuôn mặt vui vẻ với các bạn hay không? </a:t>
            </a:r>
            <a:endParaRPr kumimoji="0" lang="en-US" sz="2600" b="0" i="0" u="none" strike="noStrike" kern="1200" cap="none" spc="0" normalizeH="0" baseline="0" noProof="0" dirty="0">
              <a:ln>
                <a:noFill/>
              </a:ln>
              <a:effectLst/>
              <a:uLnTx/>
              <a:uFillTx/>
              <a:latin typeface="UTM Avo" panose="02040603050506020204" pitchFamily="18" charset="0"/>
              <a:cs typeface="Arial" panose="020B0604020202020204" pitchFamily="34" charset="0"/>
            </a:endParaRPr>
          </a:p>
        </p:txBody>
      </p:sp>
      <p:sp>
        <p:nvSpPr>
          <p:cNvPr id="28" name="Rectangle 27">
            <a:extLst>
              <a:ext uri="{FF2B5EF4-FFF2-40B4-BE49-F238E27FC236}">
                <a16:creationId xmlns:a16="http://schemas.microsoft.com/office/drawing/2014/main" id="{E745FDAB-FA22-9B71-B884-1703E143A15A}"/>
              </a:ext>
            </a:extLst>
          </p:cNvPr>
          <p:cNvSpPr/>
          <p:nvPr/>
        </p:nvSpPr>
        <p:spPr>
          <a:xfrm>
            <a:off x="7724901" y="4384068"/>
            <a:ext cx="3066172" cy="1692771"/>
          </a:xfrm>
          <a:prstGeom prst="rect">
            <a:avLst/>
          </a:prstGeom>
        </p:spPr>
        <p:txBody>
          <a:bodyPr wrap="square">
            <a:spAutoFit/>
          </a:bodyPr>
          <a:lstStyle/>
          <a:p>
            <a:pPr marL="0" marR="0" lvl="0" indent="0" algn="ctr" defTabSz="914400" rtl="0" eaLnBrk="1" fontAlgn="auto" latinLnBrk="0" hangingPunct="1">
              <a:lnSpc>
                <a:spcPct val="100000"/>
              </a:lnSpc>
              <a:spcBef>
                <a:spcPts val="700"/>
              </a:spcBef>
              <a:spcAft>
                <a:spcPts val="700"/>
              </a:spcAft>
              <a:buClrTx/>
              <a:buSzTx/>
              <a:buFontTx/>
              <a:buNone/>
              <a:tabLst/>
              <a:defRPr/>
            </a:pPr>
            <a:r>
              <a:rPr kumimoji="0" lang="nl-NL" sz="2600" b="0" i="1" u="none" strike="noStrike" kern="120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Việc thể hiện cảm xúc vui vẻ sẽ mang lại lợi ích gì?</a:t>
            </a:r>
            <a:endParaRPr kumimoji="0" lang="en-US" sz="2600" b="0" i="0" u="none" strike="noStrike" kern="120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50441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50" fill="hold"/>
                                        <p:tgtEl>
                                          <p:spTgt spid="6"/>
                                        </p:tgtEl>
                                        <p:attrNameLst>
                                          <p:attrName>ppt_x</p:attrName>
                                        </p:attrNameLst>
                                      </p:cBhvr>
                                      <p:tavLst>
                                        <p:tav tm="0">
                                          <p:val>
                                            <p:strVal val="0-#ppt_w/2"/>
                                          </p:val>
                                        </p:tav>
                                        <p:tav tm="100000">
                                          <p:val>
                                            <p:strVal val="#ppt_x"/>
                                          </p:val>
                                        </p:tav>
                                      </p:tavLst>
                                    </p:anim>
                                    <p:anim calcmode="lin" valueType="num">
                                      <p:cBhvr additive="base">
                                        <p:cTn id="12" dur="25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2"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250" fill="hold"/>
                                        <p:tgtEl>
                                          <p:spTgt spid="7"/>
                                        </p:tgtEl>
                                        <p:attrNameLst>
                                          <p:attrName>ppt_x</p:attrName>
                                        </p:attrNameLst>
                                      </p:cBhvr>
                                      <p:tavLst>
                                        <p:tav tm="0">
                                          <p:val>
                                            <p:strVal val="0-#ppt_w/2"/>
                                          </p:val>
                                        </p:tav>
                                        <p:tav tm="100000">
                                          <p:val>
                                            <p:strVal val="#ppt_x"/>
                                          </p:val>
                                        </p:tav>
                                      </p:tavLst>
                                    </p:anim>
                                    <p:anim calcmode="lin" valueType="num">
                                      <p:cBhvr additive="base">
                                        <p:cTn id="17" dur="250" fill="hold"/>
                                        <p:tgtEl>
                                          <p:spTgt spid="7"/>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250" fill="hold"/>
                                        <p:tgtEl>
                                          <p:spTgt spid="8"/>
                                        </p:tgtEl>
                                        <p:attrNameLst>
                                          <p:attrName>ppt_x</p:attrName>
                                        </p:attrNameLst>
                                      </p:cBhvr>
                                      <p:tavLst>
                                        <p:tav tm="0">
                                          <p:val>
                                            <p:strVal val="0-#ppt_w/2"/>
                                          </p:val>
                                        </p:tav>
                                        <p:tav tm="100000">
                                          <p:val>
                                            <p:strVal val="#ppt_x"/>
                                          </p:val>
                                        </p:tav>
                                      </p:tavLst>
                                    </p:anim>
                                    <p:anim calcmode="lin" valueType="num">
                                      <p:cBhvr additive="base">
                                        <p:cTn id="22" dur="25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1250"/>
                            </p:stCondLst>
                            <p:childTnLst>
                              <p:par>
                                <p:cTn id="24" presetID="2" presetClass="entr" presetSubtype="8"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250" fill="hold"/>
                                        <p:tgtEl>
                                          <p:spTgt spid="9"/>
                                        </p:tgtEl>
                                        <p:attrNameLst>
                                          <p:attrName>ppt_x</p:attrName>
                                        </p:attrNameLst>
                                      </p:cBhvr>
                                      <p:tavLst>
                                        <p:tav tm="0">
                                          <p:val>
                                            <p:strVal val="0-#ppt_w/2"/>
                                          </p:val>
                                        </p:tav>
                                        <p:tav tm="100000">
                                          <p:val>
                                            <p:strVal val="#ppt_x"/>
                                          </p:val>
                                        </p:tav>
                                      </p:tavLst>
                                    </p:anim>
                                    <p:anim calcmode="lin" valueType="num">
                                      <p:cBhvr additive="base">
                                        <p:cTn id="27" dur="250" fill="hold"/>
                                        <p:tgtEl>
                                          <p:spTgt spid="9"/>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 presetClass="entr" presetSubtype="8"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250" fill="hold"/>
                                        <p:tgtEl>
                                          <p:spTgt spid="13"/>
                                        </p:tgtEl>
                                        <p:attrNameLst>
                                          <p:attrName>ppt_x</p:attrName>
                                        </p:attrNameLst>
                                      </p:cBhvr>
                                      <p:tavLst>
                                        <p:tav tm="0">
                                          <p:val>
                                            <p:strVal val="0-#ppt_w/2"/>
                                          </p:val>
                                        </p:tav>
                                        <p:tav tm="100000">
                                          <p:val>
                                            <p:strVal val="#ppt_x"/>
                                          </p:val>
                                        </p:tav>
                                      </p:tavLst>
                                    </p:anim>
                                    <p:anim calcmode="lin" valueType="num">
                                      <p:cBhvr additive="base">
                                        <p:cTn id="32" dur="250" fill="hold"/>
                                        <p:tgtEl>
                                          <p:spTgt spid="13"/>
                                        </p:tgtEl>
                                        <p:attrNameLst>
                                          <p:attrName>ppt_y</p:attrName>
                                        </p:attrNameLst>
                                      </p:cBhvr>
                                      <p:tavLst>
                                        <p:tav tm="0">
                                          <p:val>
                                            <p:strVal val="#ppt_y"/>
                                          </p:val>
                                        </p:tav>
                                        <p:tav tm="100000">
                                          <p:val>
                                            <p:strVal val="#ppt_y"/>
                                          </p:val>
                                        </p:tav>
                                      </p:tavLst>
                                    </p:anim>
                                  </p:childTnLst>
                                </p:cTn>
                              </p:par>
                            </p:childTnLst>
                          </p:cTn>
                        </p:par>
                        <p:par>
                          <p:cTn id="33" fill="hold">
                            <p:stCondLst>
                              <p:cond delay="1750"/>
                            </p:stCondLst>
                            <p:childTnLst>
                              <p:par>
                                <p:cTn id="34" presetID="2" presetClass="entr" presetSubtype="8"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250" fill="hold"/>
                                        <p:tgtEl>
                                          <p:spTgt spid="16"/>
                                        </p:tgtEl>
                                        <p:attrNameLst>
                                          <p:attrName>ppt_x</p:attrName>
                                        </p:attrNameLst>
                                      </p:cBhvr>
                                      <p:tavLst>
                                        <p:tav tm="0">
                                          <p:val>
                                            <p:strVal val="0-#ppt_w/2"/>
                                          </p:val>
                                        </p:tav>
                                        <p:tav tm="100000">
                                          <p:val>
                                            <p:strVal val="#ppt_x"/>
                                          </p:val>
                                        </p:tav>
                                      </p:tavLst>
                                    </p:anim>
                                    <p:anim calcmode="lin" valueType="num">
                                      <p:cBhvr additive="base">
                                        <p:cTn id="37" dur="250" fill="hold"/>
                                        <p:tgtEl>
                                          <p:spTgt spid="16"/>
                                        </p:tgtEl>
                                        <p:attrNameLst>
                                          <p:attrName>ppt_y</p:attrName>
                                        </p:attrNameLst>
                                      </p:cBhvr>
                                      <p:tavLst>
                                        <p:tav tm="0">
                                          <p:val>
                                            <p:strVal val="#ppt_y"/>
                                          </p:val>
                                        </p:tav>
                                        <p:tav tm="100000">
                                          <p:val>
                                            <p:strVal val="#ppt_y"/>
                                          </p:val>
                                        </p:tav>
                                      </p:tavLst>
                                    </p:anim>
                                  </p:childTnLst>
                                </p:cTn>
                              </p:par>
                            </p:childTnLst>
                          </p:cTn>
                        </p:par>
                        <p:par>
                          <p:cTn id="38" fill="hold">
                            <p:stCondLst>
                              <p:cond delay="2000"/>
                            </p:stCondLst>
                            <p:childTnLst>
                              <p:par>
                                <p:cTn id="39" presetID="2" presetClass="entr" presetSubtype="8"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250" fill="hold"/>
                                        <p:tgtEl>
                                          <p:spTgt spid="22"/>
                                        </p:tgtEl>
                                        <p:attrNameLst>
                                          <p:attrName>ppt_x</p:attrName>
                                        </p:attrNameLst>
                                      </p:cBhvr>
                                      <p:tavLst>
                                        <p:tav tm="0">
                                          <p:val>
                                            <p:strVal val="0-#ppt_w/2"/>
                                          </p:val>
                                        </p:tav>
                                        <p:tav tm="100000">
                                          <p:val>
                                            <p:strVal val="#ppt_x"/>
                                          </p:val>
                                        </p:tav>
                                      </p:tavLst>
                                    </p:anim>
                                    <p:anim calcmode="lin" valueType="num">
                                      <p:cBhvr additive="base">
                                        <p:cTn id="42" dur="25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500" fill="hold"/>
                                        <p:tgtEl>
                                          <p:spTgt spid="25"/>
                                        </p:tgtEl>
                                        <p:attrNameLst>
                                          <p:attrName>ppt_x</p:attrName>
                                        </p:attrNameLst>
                                      </p:cBhvr>
                                      <p:tavLst>
                                        <p:tav tm="0">
                                          <p:val>
                                            <p:strVal val="#ppt_x"/>
                                          </p:val>
                                        </p:tav>
                                        <p:tav tm="100000">
                                          <p:val>
                                            <p:strVal val="#ppt_x"/>
                                          </p:val>
                                        </p:tav>
                                      </p:tavLst>
                                    </p:anim>
                                    <p:anim calcmode="lin" valueType="num">
                                      <p:cBhvr additive="base">
                                        <p:cTn id="4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additive="base">
                                        <p:cTn id="53" dur="500" fill="hold"/>
                                        <p:tgtEl>
                                          <p:spTgt spid="27"/>
                                        </p:tgtEl>
                                        <p:attrNameLst>
                                          <p:attrName>ppt_x</p:attrName>
                                        </p:attrNameLst>
                                      </p:cBhvr>
                                      <p:tavLst>
                                        <p:tav tm="0">
                                          <p:val>
                                            <p:strVal val="#ppt_x"/>
                                          </p:val>
                                        </p:tav>
                                        <p:tav tm="100000">
                                          <p:val>
                                            <p:strVal val="#ppt_x"/>
                                          </p:val>
                                        </p:tav>
                                      </p:tavLst>
                                    </p:anim>
                                    <p:anim calcmode="lin" valueType="num">
                                      <p:cBhvr additive="base">
                                        <p:cTn id="54"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additive="base">
                                        <p:cTn id="59" dur="500" fill="hold"/>
                                        <p:tgtEl>
                                          <p:spTgt spid="28"/>
                                        </p:tgtEl>
                                        <p:attrNameLst>
                                          <p:attrName>ppt_x</p:attrName>
                                        </p:attrNameLst>
                                      </p:cBhvr>
                                      <p:tavLst>
                                        <p:tav tm="0">
                                          <p:val>
                                            <p:strVal val="#ppt_x"/>
                                          </p:val>
                                        </p:tav>
                                        <p:tav tm="100000">
                                          <p:val>
                                            <p:strVal val="#ppt_x"/>
                                          </p:val>
                                        </p:tav>
                                      </p:tavLst>
                                    </p:anim>
                                    <p:anim calcmode="lin" valueType="num">
                                      <p:cBhvr additive="base">
                                        <p:cTn id="6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5" grpId="0"/>
      <p:bldP spid="27"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Copyright Notice">
            <a:extLst>
              <a:ext uri="{FF2B5EF4-FFF2-40B4-BE49-F238E27FC236}">
                <a16:creationId xmlns:a16="http://schemas.microsoft.com/office/drawing/2014/main" id="{8E79EAAA-867E-CE12-BEAC-F8D59246FFB3}"/>
              </a:ext>
            </a:extLst>
          </p:cNvPr>
          <p:cNvSpPr>
            <a:spLocks/>
          </p:cNvSpPr>
          <p:nvPr/>
        </p:nvSpPr>
        <p:spPr bwMode="auto">
          <a:xfrm>
            <a:off x="4878493" y="1316365"/>
            <a:ext cx="3943692" cy="434765"/>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2400" b="1" cap="small" spc="300" dirty="0">
                <a:solidFill>
                  <a:schemeClr val="tx1"/>
                </a:solidFill>
                <a:latin typeface="UTM Avo" panose="02040603050506020204" pitchFamily="18" charset="0"/>
                <a:ea typeface="思源黑体 CN Medium" panose="020B0600000000000000" pitchFamily="34" charset="-122"/>
                <a:cs typeface="Arial" panose="020B0604020202020204" pitchFamily="34" charset="0"/>
              </a:rPr>
              <a:t>KẾT LUẬN</a:t>
            </a:r>
            <a:endParaRPr kumimoji="0" lang="en-US" sz="2400" b="1" i="0" u="none" strike="noStrike" kern="1200" cap="small" spc="300" normalizeH="0" baseline="0" noProof="0" dirty="0">
              <a:ln>
                <a:noFill/>
              </a:ln>
              <a:solidFill>
                <a:schemeClr val="tx1"/>
              </a:solidFill>
              <a:effectLst/>
              <a:uLnTx/>
              <a:uFillTx/>
              <a:latin typeface="UTM Avo" panose="02040603050506020204" pitchFamily="18" charset="0"/>
              <a:ea typeface="思源黑体 CN Medium" panose="020B0600000000000000" pitchFamily="34" charset="-122"/>
              <a:cs typeface="Arial" panose="020B0604020202020204" pitchFamily="34" charset="0"/>
            </a:endParaRPr>
          </a:p>
        </p:txBody>
      </p:sp>
      <p:grpSp>
        <p:nvGrpSpPr>
          <p:cNvPr id="7" name="组合 4">
            <a:extLst>
              <a:ext uri="{FF2B5EF4-FFF2-40B4-BE49-F238E27FC236}">
                <a16:creationId xmlns:a16="http://schemas.microsoft.com/office/drawing/2014/main" id="{DDCAA7B3-6890-550A-5F48-9B29B2E71520}"/>
              </a:ext>
            </a:extLst>
          </p:cNvPr>
          <p:cNvGrpSpPr/>
          <p:nvPr/>
        </p:nvGrpSpPr>
        <p:grpSpPr>
          <a:xfrm>
            <a:off x="2" y="1556164"/>
            <a:ext cx="12001500" cy="4335802"/>
            <a:chOff x="512178" y="1560319"/>
            <a:chExt cx="12249878" cy="4879975"/>
          </a:xfrm>
        </p:grpSpPr>
        <p:sp>
          <p:nvSpPr>
            <p:cNvPr id="8" name="Oval 6">
              <a:extLst>
                <a:ext uri="{FF2B5EF4-FFF2-40B4-BE49-F238E27FC236}">
                  <a16:creationId xmlns:a16="http://schemas.microsoft.com/office/drawing/2014/main" id="{0DBA6791-5611-8522-0CAF-317D8763F79A}"/>
                </a:ext>
              </a:extLst>
            </p:cNvPr>
            <p:cNvSpPr>
              <a:spLocks noChangeArrowheads="1"/>
            </p:cNvSpPr>
            <p:nvPr/>
          </p:nvSpPr>
          <p:spPr bwMode="auto">
            <a:xfrm>
              <a:off x="6671525" y="3173219"/>
              <a:ext cx="1806575" cy="1804988"/>
            </a:xfrm>
            <a:prstGeom prst="ellipse">
              <a:avLst/>
            </a:prstGeom>
            <a:solidFill>
              <a:srgbClr val="3892B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sp>
          <p:nvSpPr>
            <p:cNvPr id="9" name="Freeform 7">
              <a:extLst>
                <a:ext uri="{FF2B5EF4-FFF2-40B4-BE49-F238E27FC236}">
                  <a16:creationId xmlns:a16="http://schemas.microsoft.com/office/drawing/2014/main" id="{4510124F-DAAD-3298-156D-BE1A7120B0FF}"/>
                </a:ext>
              </a:extLst>
            </p:cNvPr>
            <p:cNvSpPr>
              <a:spLocks/>
            </p:cNvSpPr>
            <p:nvPr/>
          </p:nvSpPr>
          <p:spPr bwMode="auto">
            <a:xfrm>
              <a:off x="3954148" y="1998469"/>
              <a:ext cx="1292225" cy="4079875"/>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rgbClr val="484849">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sp>
          <p:nvSpPr>
            <p:cNvPr id="10" name="Oval 8">
              <a:extLst>
                <a:ext uri="{FF2B5EF4-FFF2-40B4-BE49-F238E27FC236}">
                  <a16:creationId xmlns:a16="http://schemas.microsoft.com/office/drawing/2014/main" id="{F8430832-06FE-A57C-5ED9-5EFFB0A80125}"/>
                </a:ext>
              </a:extLst>
            </p:cNvPr>
            <p:cNvSpPr>
              <a:spLocks noChangeArrowheads="1"/>
            </p:cNvSpPr>
            <p:nvPr/>
          </p:nvSpPr>
          <p:spPr bwMode="auto">
            <a:xfrm>
              <a:off x="4354198" y="1560319"/>
              <a:ext cx="1219200" cy="1220788"/>
            </a:xfrm>
            <a:prstGeom prst="ellipse">
              <a:avLst/>
            </a:prstGeom>
            <a:solidFill>
              <a:srgbClr val="3892B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sp>
          <p:nvSpPr>
            <p:cNvPr id="11" name="Oval 9">
              <a:extLst>
                <a:ext uri="{FF2B5EF4-FFF2-40B4-BE49-F238E27FC236}">
                  <a16:creationId xmlns:a16="http://schemas.microsoft.com/office/drawing/2014/main" id="{59C7B197-553D-BC72-B444-8926C185E6AA}"/>
                </a:ext>
              </a:extLst>
            </p:cNvPr>
            <p:cNvSpPr>
              <a:spLocks noChangeArrowheads="1"/>
            </p:cNvSpPr>
            <p:nvPr/>
          </p:nvSpPr>
          <p:spPr bwMode="auto">
            <a:xfrm>
              <a:off x="3477898" y="3419282"/>
              <a:ext cx="1220788" cy="1219200"/>
            </a:xfrm>
            <a:prstGeom prst="ellipse">
              <a:avLst/>
            </a:prstGeom>
            <a:solidFill>
              <a:srgbClr val="3892B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sp>
          <p:nvSpPr>
            <p:cNvPr id="12" name="Oval 10">
              <a:extLst>
                <a:ext uri="{FF2B5EF4-FFF2-40B4-BE49-F238E27FC236}">
                  <a16:creationId xmlns:a16="http://schemas.microsoft.com/office/drawing/2014/main" id="{2527A13B-2A03-CEFB-8D22-66592E90406D}"/>
                </a:ext>
              </a:extLst>
            </p:cNvPr>
            <p:cNvSpPr>
              <a:spLocks noChangeArrowheads="1"/>
            </p:cNvSpPr>
            <p:nvPr/>
          </p:nvSpPr>
          <p:spPr bwMode="auto">
            <a:xfrm>
              <a:off x="4478023" y="5221094"/>
              <a:ext cx="1220788" cy="1219200"/>
            </a:xfrm>
            <a:prstGeom prst="ellipse">
              <a:avLst/>
            </a:prstGeom>
            <a:solidFill>
              <a:srgbClr val="3892B7"/>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sp>
          <p:nvSpPr>
            <p:cNvPr id="13" name="Line 11">
              <a:extLst>
                <a:ext uri="{FF2B5EF4-FFF2-40B4-BE49-F238E27FC236}">
                  <a16:creationId xmlns:a16="http://schemas.microsoft.com/office/drawing/2014/main" id="{D7010554-DB55-AE97-3CB7-4E496261D052}"/>
                </a:ext>
              </a:extLst>
            </p:cNvPr>
            <p:cNvSpPr>
              <a:spLocks noChangeShapeType="1"/>
            </p:cNvSpPr>
            <p:nvPr/>
          </p:nvSpPr>
          <p:spPr bwMode="auto">
            <a:xfrm>
              <a:off x="5583398" y="2492395"/>
              <a:ext cx="1255593" cy="900752"/>
            </a:xfrm>
            <a:prstGeom prst="line">
              <a:avLst/>
            </a:prstGeom>
            <a:noFill/>
            <a:ln w="12700" cap="flat">
              <a:solidFill>
                <a:schemeClr val="bg1">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sp>
          <p:nvSpPr>
            <p:cNvPr id="14" name="Line 12">
              <a:extLst>
                <a:ext uri="{FF2B5EF4-FFF2-40B4-BE49-F238E27FC236}">
                  <a16:creationId xmlns:a16="http://schemas.microsoft.com/office/drawing/2014/main" id="{B6177BD3-4B2E-EED9-BD65-C42AF82A91DA}"/>
                </a:ext>
              </a:extLst>
            </p:cNvPr>
            <p:cNvSpPr>
              <a:spLocks noChangeShapeType="1"/>
            </p:cNvSpPr>
            <p:nvPr/>
          </p:nvSpPr>
          <p:spPr bwMode="auto">
            <a:xfrm flipV="1">
              <a:off x="5665284" y="4798866"/>
              <a:ext cx="1201002" cy="709684"/>
            </a:xfrm>
            <a:prstGeom prst="line">
              <a:avLst/>
            </a:prstGeom>
            <a:noFill/>
            <a:ln w="12700" cap="flat">
              <a:solidFill>
                <a:schemeClr val="bg1">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sp>
          <p:nvSpPr>
            <p:cNvPr id="15" name="Line 13">
              <a:extLst>
                <a:ext uri="{FF2B5EF4-FFF2-40B4-BE49-F238E27FC236}">
                  <a16:creationId xmlns:a16="http://schemas.microsoft.com/office/drawing/2014/main" id="{571D9470-4662-A5F4-4FDB-A5E3818BF065}"/>
                </a:ext>
              </a:extLst>
            </p:cNvPr>
            <p:cNvSpPr>
              <a:spLocks noChangeShapeType="1"/>
            </p:cNvSpPr>
            <p:nvPr/>
          </p:nvSpPr>
          <p:spPr bwMode="auto">
            <a:xfrm>
              <a:off x="4894613" y="4025067"/>
              <a:ext cx="1669256" cy="0"/>
            </a:xfrm>
            <a:prstGeom prst="line">
              <a:avLst/>
            </a:prstGeom>
            <a:noFill/>
            <a:ln w="12700" cap="flat">
              <a:solidFill>
                <a:schemeClr val="bg1">
                  <a:lumMod val="50000"/>
                </a:schemeClr>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sp>
          <p:nvSpPr>
            <p:cNvPr id="16" name="Oval 14">
              <a:extLst>
                <a:ext uri="{FF2B5EF4-FFF2-40B4-BE49-F238E27FC236}">
                  <a16:creationId xmlns:a16="http://schemas.microsoft.com/office/drawing/2014/main" id="{E33E3349-5200-CC8E-46E9-4BFC9C847FE6}"/>
                </a:ext>
              </a:extLst>
            </p:cNvPr>
            <p:cNvSpPr>
              <a:spLocks noChangeArrowheads="1"/>
            </p:cNvSpPr>
            <p:nvPr/>
          </p:nvSpPr>
          <p:spPr bwMode="auto">
            <a:xfrm>
              <a:off x="6555761" y="3042817"/>
              <a:ext cx="2057549" cy="2092008"/>
            </a:xfrm>
            <a:prstGeom prst="ellipse">
              <a:avLst/>
            </a:prstGeom>
            <a:solidFill>
              <a:schemeClr val="accent6">
                <a:lumMod val="60000"/>
                <a:lumOff val="40000"/>
              </a:schemeClr>
            </a:solidFill>
            <a:ln>
              <a:solidFill>
                <a:schemeClr val="bg1"/>
              </a:solid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sp>
          <p:nvSpPr>
            <p:cNvPr id="17" name="TextBox 36">
              <a:extLst>
                <a:ext uri="{FF2B5EF4-FFF2-40B4-BE49-F238E27FC236}">
                  <a16:creationId xmlns:a16="http://schemas.microsoft.com/office/drawing/2014/main" id="{7D30FA03-FD26-E0B1-FBB6-0FBFF2DD551D}"/>
                </a:ext>
              </a:extLst>
            </p:cNvPr>
            <p:cNvSpPr txBox="1"/>
            <p:nvPr/>
          </p:nvSpPr>
          <p:spPr>
            <a:xfrm>
              <a:off x="6563869" y="3563895"/>
              <a:ext cx="2049012" cy="14549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600" b="1" i="0" u="none" strike="noStrike" kern="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VUI VẺ, THÂN THIỆN</a:t>
              </a:r>
            </a:p>
          </p:txBody>
        </p:sp>
        <p:sp>
          <p:nvSpPr>
            <p:cNvPr id="18" name="TextBox 38">
              <a:extLst>
                <a:ext uri="{FF2B5EF4-FFF2-40B4-BE49-F238E27FC236}">
                  <a16:creationId xmlns:a16="http://schemas.microsoft.com/office/drawing/2014/main" id="{F92D4E00-6318-738A-CD01-7601A8818D1C}"/>
                </a:ext>
              </a:extLst>
            </p:cNvPr>
            <p:cNvSpPr txBox="1"/>
            <p:nvPr/>
          </p:nvSpPr>
          <p:spPr>
            <a:xfrm>
              <a:off x="1533186" y="1675303"/>
              <a:ext cx="2788913" cy="55424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2600" b="0" i="0" u="none" strike="noStrike" kern="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Mỉm</a:t>
              </a:r>
              <a:r>
                <a:rPr kumimoji="0" lang="en-US" altLang="zh-CN" sz="2600" b="0" i="0" u="none" strike="noStrike" kern="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cười</a:t>
              </a:r>
              <a:endParaRPr kumimoji="0" lang="zh-CN" altLang="en-US" sz="2600" b="0" i="0" u="none" strike="noStrike" kern="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endParaRPr>
            </a:p>
          </p:txBody>
        </p:sp>
        <p:sp>
          <p:nvSpPr>
            <p:cNvPr id="19" name="TextBox 39">
              <a:extLst>
                <a:ext uri="{FF2B5EF4-FFF2-40B4-BE49-F238E27FC236}">
                  <a16:creationId xmlns:a16="http://schemas.microsoft.com/office/drawing/2014/main" id="{F705F50E-1851-3C22-4F69-1605BAA3C6D0}"/>
                </a:ext>
              </a:extLst>
            </p:cNvPr>
            <p:cNvSpPr txBox="1"/>
            <p:nvPr/>
          </p:nvSpPr>
          <p:spPr>
            <a:xfrm>
              <a:off x="706619" y="3777058"/>
              <a:ext cx="2714729" cy="55424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2600" b="0" i="0" u="none" strike="noStrike" kern="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Làm</a:t>
              </a:r>
              <a:r>
                <a:rPr kumimoji="0" lang="en-US" altLang="zh-CN" sz="2600" b="0" i="0" u="none" strike="noStrike" kern="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thơ</a:t>
              </a:r>
              <a:endParaRPr kumimoji="0" lang="zh-CN" altLang="en-US" sz="2600" b="0" i="0" u="none" strike="noStrike" kern="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endParaRPr>
            </a:p>
          </p:txBody>
        </p:sp>
        <p:sp>
          <p:nvSpPr>
            <p:cNvPr id="20" name="TextBox 40">
              <a:extLst>
                <a:ext uri="{FF2B5EF4-FFF2-40B4-BE49-F238E27FC236}">
                  <a16:creationId xmlns:a16="http://schemas.microsoft.com/office/drawing/2014/main" id="{E2076425-7B39-7910-2AD8-CEACC2C91EDA}"/>
                </a:ext>
              </a:extLst>
            </p:cNvPr>
            <p:cNvSpPr txBox="1"/>
            <p:nvPr/>
          </p:nvSpPr>
          <p:spPr>
            <a:xfrm>
              <a:off x="512178" y="5646803"/>
              <a:ext cx="3919108" cy="554248"/>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zh-CN" sz="2600" b="0" i="0" u="none" strike="noStrike" kern="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Hát</a:t>
              </a:r>
              <a:r>
                <a:rPr kumimoji="0" lang="en-US" altLang="zh-CN" sz="2600" b="0" i="0" u="none" strike="noStrike" kern="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nghêu</a:t>
              </a:r>
              <a:r>
                <a:rPr lang="en-US" altLang="zh-CN" sz="2600" kern="0" dirty="0">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ngao</a:t>
              </a:r>
              <a:r>
                <a:rPr kumimoji="0" lang="en-US" altLang="zh-CN" sz="2600" b="0" i="0" u="none" strike="noStrike" kern="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a:t>
              </a:r>
              <a:endParaRPr kumimoji="0" lang="zh-CN" altLang="en-US" sz="2600" b="0" i="0" u="none" strike="noStrike" kern="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endParaRPr>
            </a:p>
          </p:txBody>
        </p:sp>
        <p:sp>
          <p:nvSpPr>
            <p:cNvPr id="21" name="TextBox 41">
              <a:extLst>
                <a:ext uri="{FF2B5EF4-FFF2-40B4-BE49-F238E27FC236}">
                  <a16:creationId xmlns:a16="http://schemas.microsoft.com/office/drawing/2014/main" id="{B5F8C290-3B66-4CFF-FD6F-E4986E932450}"/>
                </a:ext>
              </a:extLst>
            </p:cNvPr>
            <p:cNvSpPr txBox="1"/>
            <p:nvPr/>
          </p:nvSpPr>
          <p:spPr>
            <a:xfrm>
              <a:off x="9061700" y="2911044"/>
              <a:ext cx="3700356" cy="2355552"/>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nl-NL" sz="26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Thể hiện cảm xúc vui vẻ, mang lại sự vui tươi, thoải mái cho bản thân và mọi người xung quanh.</a:t>
              </a:r>
              <a:endParaRPr kumimoji="0" lang="en-US" sz="2600" b="0" i="0" u="none" strike="noStrike" kern="1200" cap="none" spc="0" normalizeH="0" baseline="0" noProof="0" dirty="0">
                <a:ln>
                  <a:noFill/>
                </a:ln>
                <a:effectLst/>
                <a:uLnTx/>
                <a:uFillTx/>
                <a:latin typeface="UTM Avo" panose="02040603050506020204" pitchFamily="18" charset="0"/>
                <a:cs typeface="Arial" panose="020B0604020202020204" pitchFamily="34" charset="0"/>
              </a:endParaRPr>
            </a:p>
          </p:txBody>
        </p:sp>
      </p:grpSp>
      <p:pic>
        <p:nvPicPr>
          <p:cNvPr id="22" name="Picture 21">
            <a:extLst>
              <a:ext uri="{FF2B5EF4-FFF2-40B4-BE49-F238E27FC236}">
                <a16:creationId xmlns:a16="http://schemas.microsoft.com/office/drawing/2014/main" id="{4549A998-3451-C27D-3528-2D6DE60E501C}"/>
              </a:ext>
            </a:extLst>
          </p:cNvPr>
          <p:cNvPicPr>
            <a:picLocks noChangeAspect="1"/>
          </p:cNvPicPr>
          <p:nvPr/>
        </p:nvPicPr>
        <p:blipFill>
          <a:blip r:embed="rId3"/>
          <a:stretch>
            <a:fillRect/>
          </a:stretch>
        </p:blipFill>
        <p:spPr>
          <a:xfrm>
            <a:off x="3756827" y="1562687"/>
            <a:ext cx="1114372" cy="1092522"/>
          </a:xfrm>
          <a:prstGeom prst="ellipse">
            <a:avLst/>
          </a:prstGeom>
          <a:ln>
            <a:noFill/>
          </a:ln>
          <a:effectLst>
            <a:softEdge rad="112500"/>
          </a:effectLst>
        </p:spPr>
      </p:pic>
      <p:pic>
        <p:nvPicPr>
          <p:cNvPr id="23" name="Picture 22">
            <a:extLst>
              <a:ext uri="{FF2B5EF4-FFF2-40B4-BE49-F238E27FC236}">
                <a16:creationId xmlns:a16="http://schemas.microsoft.com/office/drawing/2014/main" id="{01BA0252-F6F3-196A-629A-F4D455F50C30}"/>
              </a:ext>
            </a:extLst>
          </p:cNvPr>
          <p:cNvPicPr>
            <a:picLocks noChangeAspect="1"/>
          </p:cNvPicPr>
          <p:nvPr/>
        </p:nvPicPr>
        <p:blipFill>
          <a:blip r:embed="rId4"/>
          <a:stretch>
            <a:fillRect/>
          </a:stretch>
        </p:blipFill>
        <p:spPr>
          <a:xfrm>
            <a:off x="2872250" y="3162124"/>
            <a:ext cx="1176607" cy="1222300"/>
          </a:xfrm>
          <a:prstGeom prst="ellipse">
            <a:avLst/>
          </a:prstGeom>
          <a:ln>
            <a:noFill/>
          </a:ln>
          <a:effectLst>
            <a:softEdge rad="112500"/>
          </a:effectLst>
        </p:spPr>
      </p:pic>
      <p:pic>
        <p:nvPicPr>
          <p:cNvPr id="24" name="Picture 23">
            <a:extLst>
              <a:ext uri="{FF2B5EF4-FFF2-40B4-BE49-F238E27FC236}">
                <a16:creationId xmlns:a16="http://schemas.microsoft.com/office/drawing/2014/main" id="{DDE4A083-02C3-AA37-CBC9-E6E9771D9086}"/>
              </a:ext>
            </a:extLst>
          </p:cNvPr>
          <p:cNvPicPr>
            <a:picLocks noChangeAspect="1"/>
          </p:cNvPicPr>
          <p:nvPr/>
        </p:nvPicPr>
        <p:blipFill>
          <a:blip r:embed="rId5"/>
          <a:stretch>
            <a:fillRect/>
          </a:stretch>
        </p:blipFill>
        <p:spPr>
          <a:xfrm>
            <a:off x="3921561" y="4643424"/>
            <a:ext cx="1119004" cy="1340875"/>
          </a:xfrm>
          <a:prstGeom prst="ellipse">
            <a:avLst/>
          </a:prstGeom>
          <a:ln>
            <a:noFill/>
          </a:ln>
          <a:effectLst>
            <a:softEdge rad="112500"/>
          </a:effectLst>
        </p:spPr>
      </p:pic>
    </p:spTree>
    <p:extLst>
      <p:ext uri="{BB962C8B-B14F-4D97-AF65-F5344CB8AC3E}">
        <p14:creationId xmlns:p14="http://schemas.microsoft.com/office/powerpoint/2010/main" val="233471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Effect transition="in" filter="wipe(down)">
                                      <p:cBhvr>
                                        <p:cTn id="10" dur="500"/>
                                        <p:tgtEl>
                                          <p:spTgt spid="22"/>
                                        </p:tgtEl>
                                      </p:cBhvr>
                                    </p:animEffect>
                                  </p:childTnLst>
                                </p:cTn>
                              </p:par>
                              <p:par>
                                <p:cTn id="11" presetID="22" presetClass="entr" presetSubtype="4"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down)">
                                      <p:cBhvr>
                                        <p:cTn id="13" dur="500"/>
                                        <p:tgtEl>
                                          <p:spTgt spid="23"/>
                                        </p:tgtEl>
                                      </p:cBhvr>
                                    </p:animEffect>
                                  </p:childTnLst>
                                </p:cTn>
                              </p:par>
                              <p:par>
                                <p:cTn id="14" presetID="22" presetClass="entr" presetSubtype="4" fill="hold"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down)">
                                      <p:cBhvr>
                                        <p:cTn id="16"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99188FF-26F5-CF0A-2583-8F30A895CE4B}"/>
              </a:ext>
            </a:extLst>
          </p:cNvPr>
          <p:cNvPicPr>
            <a:picLocks noChangeAspect="1"/>
          </p:cNvPicPr>
          <p:nvPr/>
        </p:nvPicPr>
        <p:blipFill rotWithShape="1">
          <a:blip r:embed="rId3"/>
          <a:srcRect l="2469" r="1293"/>
          <a:stretch/>
        </p:blipFill>
        <p:spPr>
          <a:xfrm>
            <a:off x="4001045" y="3879393"/>
            <a:ext cx="3711720" cy="2730137"/>
          </a:xfrm>
          <a:prstGeom prst="rect">
            <a:avLst/>
          </a:prstGeom>
        </p:spPr>
      </p:pic>
      <p:pic>
        <p:nvPicPr>
          <p:cNvPr id="9" name="Picture 8">
            <a:extLst>
              <a:ext uri="{FF2B5EF4-FFF2-40B4-BE49-F238E27FC236}">
                <a16:creationId xmlns:a16="http://schemas.microsoft.com/office/drawing/2014/main" id="{E6C71384-571B-1768-3627-8FEA4759FD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60211" y="1090826"/>
            <a:ext cx="4631789" cy="2673806"/>
          </a:xfrm>
          <a:prstGeom prst="rect">
            <a:avLst/>
          </a:prstGeom>
        </p:spPr>
      </p:pic>
      <p:sp>
        <p:nvSpPr>
          <p:cNvPr id="10" name="Rounded Rectangle 7">
            <a:extLst>
              <a:ext uri="{FF2B5EF4-FFF2-40B4-BE49-F238E27FC236}">
                <a16:creationId xmlns:a16="http://schemas.microsoft.com/office/drawing/2014/main" id="{948453E4-1CAF-DB55-0D89-E5CF7E648FF4}"/>
              </a:ext>
            </a:extLst>
          </p:cNvPr>
          <p:cNvSpPr/>
          <p:nvPr/>
        </p:nvSpPr>
        <p:spPr>
          <a:xfrm>
            <a:off x="329864" y="3847413"/>
            <a:ext cx="3286997" cy="1975557"/>
          </a:xfrm>
          <a:prstGeom prst="round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Hoa</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không</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muốn</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chụp</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ảnh</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chung</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với</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các</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bạn</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khi</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đi</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tham</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quan</a:t>
            </a:r>
            <a:endPar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endParaRPr>
          </a:p>
        </p:txBody>
      </p:sp>
      <p:sp>
        <p:nvSpPr>
          <p:cNvPr id="11" name="Rounded Rectangle 38">
            <a:extLst>
              <a:ext uri="{FF2B5EF4-FFF2-40B4-BE49-F238E27FC236}">
                <a16:creationId xmlns:a16="http://schemas.microsoft.com/office/drawing/2014/main" id="{9E927F46-AAB7-C819-24E3-049A1050F820}"/>
              </a:ext>
            </a:extLst>
          </p:cNvPr>
          <p:cNvSpPr/>
          <p:nvPr/>
        </p:nvSpPr>
        <p:spPr>
          <a:xfrm>
            <a:off x="4001045" y="1685109"/>
            <a:ext cx="3463916" cy="2016469"/>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Nam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mới</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chuyển</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đến</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lớp</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em</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nên</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ngại</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ngùng</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không</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nói</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chuyện</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với</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các</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bạn</a:t>
            </a:r>
            <a:endPar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endParaRPr>
          </a:p>
        </p:txBody>
      </p:sp>
      <p:sp>
        <p:nvSpPr>
          <p:cNvPr id="12" name="Rounded Rectangle 39">
            <a:extLst>
              <a:ext uri="{FF2B5EF4-FFF2-40B4-BE49-F238E27FC236}">
                <a16:creationId xmlns:a16="http://schemas.microsoft.com/office/drawing/2014/main" id="{68F5C419-FC29-0E7D-2E0B-EEC4CAB0DE0F}"/>
              </a:ext>
            </a:extLst>
          </p:cNvPr>
          <p:cNvSpPr/>
          <p:nvPr/>
        </p:nvSpPr>
        <p:spPr>
          <a:xfrm>
            <a:off x="7953155" y="4056419"/>
            <a:ext cx="3505872" cy="1766551"/>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Lớp</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tổ</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chức</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sinh</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nhật</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cho</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các</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bạn</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sinh</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vào</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a:t>
            </a:r>
            <a:r>
              <a:rPr kumimoji="0" lang="en-US" sz="2600" b="0" i="0" u="none" strike="noStrike" kern="1200" cap="none" spc="0" normalizeH="0" baseline="0" noProof="0" dirty="0" err="1">
                <a:ln>
                  <a:noFill/>
                </a:ln>
                <a:solidFill>
                  <a:schemeClr val="tx1"/>
                </a:solidFill>
                <a:effectLst/>
                <a:uLnTx/>
                <a:uFillTx/>
                <a:latin typeface="UTM Avo" panose="02040603050506020204" pitchFamily="18" charset="0"/>
                <a:cs typeface="Arial" panose="020B0604020202020204" pitchFamily="34" charset="0"/>
              </a:rPr>
              <a:t>tháng</a:t>
            </a:r>
            <a:r>
              <a:rPr kumimoji="0" lang="en-US" sz="26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rPr>
              <a:t> 10</a:t>
            </a:r>
          </a:p>
        </p:txBody>
      </p:sp>
      <p:pic>
        <p:nvPicPr>
          <p:cNvPr id="14" name="Picture 13">
            <a:extLst>
              <a:ext uri="{FF2B5EF4-FFF2-40B4-BE49-F238E27FC236}">
                <a16:creationId xmlns:a16="http://schemas.microsoft.com/office/drawing/2014/main" id="{D537AA36-22DF-6D00-394F-9C34C136F0F6}"/>
              </a:ext>
            </a:extLst>
          </p:cNvPr>
          <p:cNvPicPr>
            <a:picLocks noChangeAspect="1"/>
          </p:cNvPicPr>
          <p:nvPr/>
        </p:nvPicPr>
        <p:blipFill rotWithShape="1">
          <a:blip r:embed="rId5"/>
          <a:srcRect t="2488"/>
          <a:stretch/>
        </p:blipFill>
        <p:spPr>
          <a:xfrm>
            <a:off x="329864" y="1748164"/>
            <a:ext cx="3286997" cy="2016468"/>
          </a:xfrm>
          <a:prstGeom prst="rect">
            <a:avLst/>
          </a:prstGeom>
        </p:spPr>
      </p:pic>
    </p:spTree>
    <p:extLst>
      <p:ext uri="{BB962C8B-B14F-4D97-AF65-F5344CB8AC3E}">
        <p14:creationId xmlns:p14="http://schemas.microsoft.com/office/powerpoint/2010/main" val="1087101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par>
                                <p:cTn id="13" presetID="2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3">
            <a:extLst>
              <a:ext uri="{FF2B5EF4-FFF2-40B4-BE49-F238E27FC236}">
                <a16:creationId xmlns:a16="http://schemas.microsoft.com/office/drawing/2014/main" id="{DA68D400-AA76-7FE1-3358-7B6688961A01}"/>
              </a:ext>
            </a:extLst>
          </p:cNvPr>
          <p:cNvSpPr/>
          <p:nvPr/>
        </p:nvSpPr>
        <p:spPr>
          <a:xfrm>
            <a:off x="1111148" y="4808035"/>
            <a:ext cx="4797074" cy="1186777"/>
          </a:xfrm>
          <a:prstGeom prst="rect">
            <a:avLst/>
          </a:prstGeom>
          <a:solidFill>
            <a:schemeClr val="accent6">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思源黑体 CN Medium" panose="020B0600000000000000" pitchFamily="34" charset="-122"/>
            </a:endParaRPr>
          </a:p>
        </p:txBody>
      </p:sp>
      <p:sp>
        <p:nvSpPr>
          <p:cNvPr id="6" name="Subtitle 2">
            <a:extLst>
              <a:ext uri="{FF2B5EF4-FFF2-40B4-BE49-F238E27FC236}">
                <a16:creationId xmlns:a16="http://schemas.microsoft.com/office/drawing/2014/main" id="{A2218FB4-A536-B9B9-A682-EF0C77ABB5F4}"/>
              </a:ext>
            </a:extLst>
          </p:cNvPr>
          <p:cNvSpPr txBox="1"/>
          <p:nvPr/>
        </p:nvSpPr>
        <p:spPr>
          <a:xfrm>
            <a:off x="1300105" y="4912101"/>
            <a:ext cx="4419159" cy="1255656"/>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just" defTabSz="457200" rtl="0" eaLnBrk="1" fontAlgn="auto" latinLnBrk="0" hangingPunct="1">
              <a:lnSpc>
                <a:spcPct val="120000"/>
              </a:lnSpc>
              <a:spcBef>
                <a:spcPct val="20000"/>
              </a:spcBef>
              <a:spcAft>
                <a:spcPts val="0"/>
              </a:spcAft>
              <a:buClrTx/>
              <a:buSzTx/>
              <a:buFont typeface="Arial"/>
              <a:buNone/>
              <a:tabLst/>
              <a:defRPr/>
            </a:pPr>
            <a:r>
              <a:rPr kumimoji="0" lang="nl-NL" sz="22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Quan sát nhân vật trong mỗi tình huống và trả lời câu hỏi:</a:t>
            </a:r>
            <a:endPar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endParaRPr>
          </a:p>
        </p:txBody>
      </p:sp>
      <p:sp>
        <p:nvSpPr>
          <p:cNvPr id="7" name="Rectangle 3">
            <a:extLst>
              <a:ext uri="{FF2B5EF4-FFF2-40B4-BE49-F238E27FC236}">
                <a16:creationId xmlns:a16="http://schemas.microsoft.com/office/drawing/2014/main" id="{AB83AA6E-A32A-070D-61AF-7C6A5C53039D}"/>
              </a:ext>
            </a:extLst>
          </p:cNvPr>
          <p:cNvSpPr/>
          <p:nvPr/>
        </p:nvSpPr>
        <p:spPr>
          <a:xfrm>
            <a:off x="1111148" y="1894983"/>
            <a:ext cx="4797074" cy="2797934"/>
          </a:xfrm>
          <a:prstGeom prst="rect">
            <a:avLst/>
          </a:prstGeom>
          <a:blipFill dpi="0" rotWithShape="1">
            <a:blip r:embed="rId3"/>
            <a:srcRect/>
            <a:tile tx="0" ty="0" sx="55000" sy="55000" flip="none" algn="b"/>
          </a:blipFill>
          <a:ln w="7620">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思源黑体 CN Medium" panose="020B0600000000000000" pitchFamily="34" charset="-122"/>
            </a:endParaRPr>
          </a:p>
        </p:txBody>
      </p:sp>
      <p:grpSp>
        <p:nvGrpSpPr>
          <p:cNvPr id="8" name="组合 12">
            <a:extLst>
              <a:ext uri="{FF2B5EF4-FFF2-40B4-BE49-F238E27FC236}">
                <a16:creationId xmlns:a16="http://schemas.microsoft.com/office/drawing/2014/main" id="{E9B0ECEE-7326-690A-429F-122C49E92394}"/>
              </a:ext>
            </a:extLst>
          </p:cNvPr>
          <p:cNvGrpSpPr/>
          <p:nvPr/>
        </p:nvGrpSpPr>
        <p:grpSpPr>
          <a:xfrm flipH="1">
            <a:off x="6684232" y="1827687"/>
            <a:ext cx="4419198" cy="4337982"/>
            <a:chOff x="5830937" y="2248925"/>
            <a:chExt cx="4525984" cy="2981150"/>
          </a:xfrm>
          <a:solidFill>
            <a:schemeClr val="accent6">
              <a:lumMod val="60000"/>
              <a:lumOff val="40000"/>
            </a:schemeClr>
          </a:solidFill>
        </p:grpSpPr>
        <p:sp>
          <p:nvSpPr>
            <p:cNvPr id="9" name="Rectangle 170">
              <a:extLst>
                <a:ext uri="{FF2B5EF4-FFF2-40B4-BE49-F238E27FC236}">
                  <a16:creationId xmlns:a16="http://schemas.microsoft.com/office/drawing/2014/main" id="{4DF55C40-5466-0D31-B966-87571788628B}"/>
                </a:ext>
              </a:extLst>
            </p:cNvPr>
            <p:cNvSpPr/>
            <p:nvPr/>
          </p:nvSpPr>
          <p:spPr>
            <a:xfrm flipH="1">
              <a:off x="5830937" y="2248925"/>
              <a:ext cx="4525984" cy="870805"/>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思源黑体 CN Medium" panose="020B0600000000000000" pitchFamily="34" charset="-122"/>
              </a:endParaRPr>
            </a:p>
          </p:txBody>
        </p:sp>
        <p:sp>
          <p:nvSpPr>
            <p:cNvPr id="10" name="Rectangle 171">
              <a:extLst>
                <a:ext uri="{FF2B5EF4-FFF2-40B4-BE49-F238E27FC236}">
                  <a16:creationId xmlns:a16="http://schemas.microsoft.com/office/drawing/2014/main" id="{F3F28F54-EDB7-82F9-ACAB-E7B607AAAC82}"/>
                </a:ext>
              </a:extLst>
            </p:cNvPr>
            <p:cNvSpPr/>
            <p:nvPr/>
          </p:nvSpPr>
          <p:spPr>
            <a:xfrm flipH="1">
              <a:off x="5830937" y="3317260"/>
              <a:ext cx="4525984" cy="870805"/>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思源黑体 CN Medium" panose="020B0600000000000000" pitchFamily="34" charset="-122"/>
              </a:endParaRPr>
            </a:p>
          </p:txBody>
        </p:sp>
        <p:sp>
          <p:nvSpPr>
            <p:cNvPr id="11" name="Rectangle 24">
              <a:extLst>
                <a:ext uri="{FF2B5EF4-FFF2-40B4-BE49-F238E27FC236}">
                  <a16:creationId xmlns:a16="http://schemas.microsoft.com/office/drawing/2014/main" id="{BD2C205E-2160-AD9B-BC91-57C3927AEFCE}"/>
                </a:ext>
              </a:extLst>
            </p:cNvPr>
            <p:cNvSpPr>
              <a:spLocks/>
            </p:cNvSpPr>
            <p:nvPr/>
          </p:nvSpPr>
          <p:spPr bwMode="auto">
            <a:xfrm>
              <a:off x="6280448" y="2410310"/>
              <a:ext cx="3860298" cy="625210"/>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Điều</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gì</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xảy</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ra</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với</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nhân</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vật</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trong</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mỗi</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tình</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huống</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a:t>
              </a:r>
            </a:p>
          </p:txBody>
        </p:sp>
        <p:sp>
          <p:nvSpPr>
            <p:cNvPr id="12" name="Rectangle 24">
              <a:extLst>
                <a:ext uri="{FF2B5EF4-FFF2-40B4-BE49-F238E27FC236}">
                  <a16:creationId xmlns:a16="http://schemas.microsoft.com/office/drawing/2014/main" id="{00E950F0-4D72-A6D2-777C-764CCD4A9584}"/>
                </a:ext>
              </a:extLst>
            </p:cNvPr>
            <p:cNvSpPr>
              <a:spLocks/>
            </p:cNvSpPr>
            <p:nvPr/>
          </p:nvSpPr>
          <p:spPr bwMode="auto">
            <a:xfrm>
              <a:off x="6047116" y="3440057"/>
              <a:ext cx="4093630" cy="625210"/>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Lato Regular"/>
                </a:rPr>
                <a:t>Các</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Lato Regular"/>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Lato Regular"/>
                </a:rPr>
                <a:t>bạn</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Lato Regular"/>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Lato Regular"/>
                </a:rPr>
                <a:t>trong</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Lato Regular"/>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Lato Regular"/>
                </a:rPr>
                <a:t>tình</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Lato Regular"/>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Lato Regular"/>
                </a:rPr>
                <a:t>huống</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Lato Regular"/>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Lato Regular"/>
                </a:rPr>
                <a:t>đó</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Lato Regular"/>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Lato Regular"/>
                </a:rPr>
                <a:t>đã</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Lato Regular"/>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Lato Regular"/>
                </a:rPr>
                <a:t>ứng</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Lato Regular"/>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Lato Regular"/>
                </a:rPr>
                <a:t>xử</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Lato Regular"/>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Lato Regular"/>
                </a:rPr>
                <a:t>như</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Lato Regular"/>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Lato Regular"/>
                </a:rPr>
                <a:t>thế</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Lato Regular"/>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Lato Regular"/>
                </a:rPr>
                <a:t>nào</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Lato Regular"/>
                </a:rPr>
                <a:t>?</a:t>
              </a:r>
            </a:p>
          </p:txBody>
        </p:sp>
        <p:sp>
          <p:nvSpPr>
            <p:cNvPr id="13" name="Rectangle 174">
              <a:extLst>
                <a:ext uri="{FF2B5EF4-FFF2-40B4-BE49-F238E27FC236}">
                  <a16:creationId xmlns:a16="http://schemas.microsoft.com/office/drawing/2014/main" id="{D063FB19-ED23-79CB-87FA-7C62EED72396}"/>
                </a:ext>
              </a:extLst>
            </p:cNvPr>
            <p:cNvSpPr/>
            <p:nvPr/>
          </p:nvSpPr>
          <p:spPr>
            <a:xfrm flipH="1">
              <a:off x="5830937" y="4359270"/>
              <a:ext cx="4525984" cy="870805"/>
            </a:xfrm>
            <a:prstGeom prst="rect">
              <a:avLst/>
            </a:prstGeom>
            <a:grp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chemeClr val="tx1"/>
                </a:solidFill>
                <a:effectLst/>
                <a:uLnTx/>
                <a:uFillTx/>
                <a:latin typeface="UTM Avo" panose="02040603050506020204" pitchFamily="18" charset="0"/>
                <a:ea typeface="思源黑体 CN Medium" panose="020B0600000000000000" pitchFamily="34" charset="-122"/>
              </a:endParaRPr>
            </a:p>
          </p:txBody>
        </p:sp>
        <p:sp>
          <p:nvSpPr>
            <p:cNvPr id="14" name="Rectangle 24">
              <a:extLst>
                <a:ext uri="{FF2B5EF4-FFF2-40B4-BE49-F238E27FC236}">
                  <a16:creationId xmlns:a16="http://schemas.microsoft.com/office/drawing/2014/main" id="{8B1DC942-B3F0-4146-08E5-4D5D41C2DF86}"/>
                </a:ext>
              </a:extLst>
            </p:cNvPr>
            <p:cNvSpPr>
              <a:spLocks/>
            </p:cNvSpPr>
            <p:nvPr/>
          </p:nvSpPr>
          <p:spPr bwMode="auto">
            <a:xfrm>
              <a:off x="5939261" y="4543134"/>
              <a:ext cx="4309337" cy="625210"/>
            </a:xfrm>
            <a:prstGeom prst="rect">
              <a:avLst/>
            </a:prstGeom>
            <a:grp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Nếu</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em</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là</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bạn</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trong</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tình</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huống</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thì</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em</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sẽ</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làm</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gì</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Vì</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200" b="0" i="0" u="none" strike="noStrike" kern="1200" cap="none" spc="0" normalizeH="0" baseline="0" noProof="0" dirty="0" err="1">
                  <a:ln>
                    <a:noFill/>
                  </a:ln>
                  <a:effectLst/>
                  <a:uLnTx/>
                  <a:uFillTx/>
                  <a:latin typeface="UTM Avo" panose="02040603050506020204" pitchFamily="18" charset="0"/>
                  <a:ea typeface="思源黑体 CN Medium" panose="020B0600000000000000" pitchFamily="34" charset="-122"/>
                  <a:cs typeface="Arial" panose="020B0604020202020204" pitchFamily="34" charset="0"/>
                </a:rPr>
                <a:t>sao</a:t>
              </a:r>
              <a:r>
                <a:rPr kumimoji="0" lang="en-US" altLang="zh-CN" sz="22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 </a:t>
              </a:r>
            </a:p>
          </p:txBody>
        </p:sp>
      </p:grpSp>
      <p:sp>
        <p:nvSpPr>
          <p:cNvPr id="15" name="Rectangle 2">
            <a:extLst>
              <a:ext uri="{FF2B5EF4-FFF2-40B4-BE49-F238E27FC236}">
                <a16:creationId xmlns:a16="http://schemas.microsoft.com/office/drawing/2014/main" id="{A8529ACB-611B-281E-CD87-3E0202E0851F}"/>
              </a:ext>
            </a:extLst>
          </p:cNvPr>
          <p:cNvSpPr>
            <a:spLocks noChangeArrowheads="1"/>
          </p:cNvSpPr>
          <p:nvPr/>
        </p:nvSpPr>
        <p:spPr bwMode="auto">
          <a:xfrm>
            <a:off x="0" y="13157"/>
            <a:ext cx="184731"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200" b="0" i="0" u="none" strike="noStrike" kern="1200" cap="none" spc="0" normalizeH="0" baseline="0" noProof="0">
              <a:ln>
                <a:noFill/>
              </a:ln>
              <a:effectLst/>
              <a:uLnTx/>
              <a:uFillTx/>
              <a:latin typeface="UTM Avo" panose="02040603050506020204" pitchFamily="18" charset="0"/>
            </a:endParaRPr>
          </a:p>
        </p:txBody>
      </p:sp>
    </p:spTree>
    <p:extLst>
      <p:ext uri="{BB962C8B-B14F-4D97-AF65-F5344CB8AC3E}">
        <p14:creationId xmlns:p14="http://schemas.microsoft.com/office/powerpoint/2010/main" val="1242519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nodeType="click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0-#ppt_w/2"/>
                                          </p:val>
                                        </p:tav>
                                        <p:tav tm="100000">
                                          <p:val>
                                            <p:strVal val="#ppt_x"/>
                                          </p:val>
                                        </p:tav>
                                      </p:tavLst>
                                    </p:anim>
                                    <p:anim calcmode="lin" valueType="num">
                                      <p:cBhvr additive="base">
                                        <p:cTn id="29"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Oval 25">
            <a:extLst>
              <a:ext uri="{FF2B5EF4-FFF2-40B4-BE49-F238E27FC236}">
                <a16:creationId xmlns:a16="http://schemas.microsoft.com/office/drawing/2014/main" id="{E37880B1-68DD-1D9A-ACE2-45BABA713AAB}"/>
              </a:ext>
            </a:extLst>
          </p:cNvPr>
          <p:cNvSpPr/>
          <p:nvPr/>
        </p:nvSpPr>
        <p:spPr>
          <a:xfrm>
            <a:off x="7846496" y="2137498"/>
            <a:ext cx="3585425" cy="3437113"/>
          </a:xfrm>
          <a:prstGeom prst="ellipse">
            <a:avLst/>
          </a:prstGeom>
          <a:solidFill>
            <a:srgbClr val="3892B7"/>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just" defTabSz="914400" rtl="0" eaLnBrk="1" fontAlgn="auto" latinLnBrk="0" hangingPunct="1">
              <a:lnSpc>
                <a:spcPct val="120000"/>
              </a:lnSpc>
              <a:spcBef>
                <a:spcPts val="0"/>
              </a:spcBef>
              <a:spcAft>
                <a:spcPts val="0"/>
              </a:spcAft>
              <a:buClrTx/>
              <a:buSzTx/>
              <a:buFontTx/>
              <a:buNone/>
              <a:tabLst/>
              <a:defRPr/>
            </a:pPr>
            <a:endParaRPr kumimoji="0" lang="en-AU" sz="2400" b="0" i="0" u="none" strike="noStrike" kern="1200" cap="none" spc="0" normalizeH="0" baseline="0" noProof="1">
              <a:ln>
                <a:noFill/>
              </a:ln>
              <a:solidFill>
                <a:schemeClr val="tx1"/>
              </a:solidFill>
              <a:effectLst/>
              <a:uLnTx/>
              <a:uFillTx/>
              <a:latin typeface="UTM Avo" panose="02040603050506020204" pitchFamily="18" charset="0"/>
              <a:ea typeface="思源黑体 CN Medium" panose="020B0600000000000000" pitchFamily="34" charset="-122"/>
              <a:sym typeface="Arial" panose="020B0604020202020204" pitchFamily="34" charset="0"/>
            </a:endParaRPr>
          </a:p>
        </p:txBody>
      </p:sp>
      <p:grpSp>
        <p:nvGrpSpPr>
          <p:cNvPr id="6" name="Group 28">
            <a:extLst>
              <a:ext uri="{FF2B5EF4-FFF2-40B4-BE49-F238E27FC236}">
                <a16:creationId xmlns:a16="http://schemas.microsoft.com/office/drawing/2014/main" id="{A978169C-7682-284F-A8E9-BF35E00788AE}"/>
              </a:ext>
            </a:extLst>
          </p:cNvPr>
          <p:cNvGrpSpPr>
            <a:grpSpLocks/>
          </p:cNvGrpSpPr>
          <p:nvPr/>
        </p:nvGrpSpPr>
        <p:grpSpPr bwMode="auto">
          <a:xfrm>
            <a:off x="10814752" y="2466410"/>
            <a:ext cx="903288" cy="904875"/>
            <a:chOff x="8197836" y="1898395"/>
            <a:chExt cx="1017919" cy="1017922"/>
          </a:xfrm>
        </p:grpSpPr>
        <p:sp>
          <p:nvSpPr>
            <p:cNvPr id="7" name="Shape 255">
              <a:extLst>
                <a:ext uri="{FF2B5EF4-FFF2-40B4-BE49-F238E27FC236}">
                  <a16:creationId xmlns:a16="http://schemas.microsoft.com/office/drawing/2014/main" id="{B9AEFE4B-EF33-12ED-61DC-0FDD10C9A6C4}"/>
                </a:ext>
              </a:extLst>
            </p:cNvPr>
            <p:cNvSpPr/>
            <p:nvPr/>
          </p:nvSpPr>
          <p:spPr>
            <a:xfrm>
              <a:off x="8197836" y="1898395"/>
              <a:ext cx="1017919" cy="101792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3892B7"/>
            </a:solidFill>
            <a:ln w="76200" cap="flat">
              <a:solidFill>
                <a:schemeClr val="bg1"/>
              </a:solidFill>
              <a:miter lim="400000"/>
            </a:ln>
            <a:effectLst/>
          </p:spPr>
          <p:txBody>
            <a:bodyPr lIns="40181" tIns="40181" rIns="40181" bIns="40181" anchor="ctr"/>
            <a:lstStyle/>
            <a:p>
              <a:pPr marL="0" marR="0" lvl="0" indent="0" algn="just" defTabSz="914400" rtl="0" eaLnBrk="1" fontAlgn="auto" latinLnBrk="0" hangingPunct="1">
                <a:lnSpc>
                  <a:spcPct val="120000"/>
                </a:lnSpc>
                <a:spcBef>
                  <a:spcPts val="0"/>
                </a:spcBef>
                <a:spcAft>
                  <a:spcPts val="0"/>
                </a:spcAft>
                <a:buClrTx/>
                <a:buSzTx/>
                <a:buFontTx/>
                <a:buNone/>
                <a:tabLst/>
                <a:defRPr sz="3200">
                  <a:solidFill>
                    <a:srgbClr val="FFFFFF"/>
                  </a:solidFill>
                  <a:latin typeface="+mn-lt"/>
                  <a:ea typeface="+mn-ea"/>
                  <a:cs typeface="+mn-cs"/>
                  <a:sym typeface="Helvetica Light"/>
                </a:defRPr>
              </a:pPr>
              <a:endParaRPr kumimoji="0" sz="2400" b="0" i="0" u="none" strike="noStrike" kern="1200" cap="none" spc="0" normalizeH="0" baseline="0" noProof="1">
                <a:ln>
                  <a:noFill/>
                </a:ln>
                <a:effectLst/>
                <a:uLnTx/>
                <a:uFillTx/>
                <a:latin typeface="UTM Avo" panose="02040603050506020204" pitchFamily="18" charset="0"/>
                <a:ea typeface="思源黑体 CN Medium" panose="020B0600000000000000" pitchFamily="34" charset="-122"/>
                <a:sym typeface="Arial" panose="020B0604020202020204" pitchFamily="34" charset="0"/>
              </a:endParaRPr>
            </a:p>
          </p:txBody>
        </p:sp>
        <p:sp>
          <p:nvSpPr>
            <p:cNvPr id="8" name="Shape 256">
              <a:extLst>
                <a:ext uri="{FF2B5EF4-FFF2-40B4-BE49-F238E27FC236}">
                  <a16:creationId xmlns:a16="http://schemas.microsoft.com/office/drawing/2014/main" id="{667A3408-583A-F45F-EE2C-2671C8998903}"/>
                </a:ext>
              </a:extLst>
            </p:cNvPr>
            <p:cNvSpPr>
              <a:spLocks noChangeArrowheads="1"/>
            </p:cNvSpPr>
            <p:nvPr/>
          </p:nvSpPr>
          <p:spPr bwMode="auto">
            <a:xfrm>
              <a:off x="8505560" y="2180961"/>
              <a:ext cx="402470" cy="452790"/>
            </a:xfrm>
            <a:custGeom>
              <a:avLst/>
              <a:gdLst>
                <a:gd name="T0" fmla="*/ 1406092 w 21600"/>
                <a:gd name="T1" fmla="*/ 3508906 h 20960"/>
                <a:gd name="T2" fmla="*/ 0 w 21600"/>
                <a:gd name="T3" fmla="*/ 5205724 h 20960"/>
                <a:gd name="T4" fmla="*/ 0 w 21600"/>
                <a:gd name="T5" fmla="*/ 7840547 h 20960"/>
                <a:gd name="T6" fmla="*/ 1406092 w 21600"/>
                <a:gd name="T7" fmla="*/ 9481824 h 20960"/>
                <a:gd name="T8" fmla="*/ 937401 w 21600"/>
                <a:gd name="T9" fmla="*/ 8254020 h 20960"/>
                <a:gd name="T10" fmla="*/ 937401 w 21600"/>
                <a:gd name="T11" fmla="*/ 4790847 h 20960"/>
                <a:gd name="T12" fmla="*/ 1406092 w 21600"/>
                <a:gd name="T13" fmla="*/ 3508906 h 20960"/>
                <a:gd name="T14" fmla="*/ 5459468 w 21600"/>
                <a:gd name="T15" fmla="*/ 3457103 h 20960"/>
                <a:gd name="T16" fmla="*/ 6114600 w 21600"/>
                <a:gd name="T17" fmla="*/ 38733 h 20960"/>
                <a:gd name="T18" fmla="*/ 3951641 w 21600"/>
                <a:gd name="T19" fmla="*/ 2540096 h 20960"/>
                <a:gd name="T20" fmla="*/ 1874802 w 21600"/>
                <a:gd name="T21" fmla="*/ 4641508 h 20960"/>
                <a:gd name="T22" fmla="*/ 1874802 w 21600"/>
                <a:gd name="T23" fmla="*/ 8359484 h 20960"/>
                <a:gd name="T24" fmla="*/ 5928160 w 21600"/>
                <a:gd name="T25" fmla="*/ 9781431 h 20960"/>
                <a:gd name="T26" fmla="*/ 7499171 w 21600"/>
                <a:gd name="T27" fmla="*/ 4381110 h 20960"/>
                <a:gd name="T28" fmla="*/ 5459468 w 21600"/>
                <a:gd name="T29" fmla="*/ 3457103 h 209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0960">
                  <a:moveTo>
                    <a:pt x="4050" y="7519"/>
                  </a:moveTo>
                  <a:cubicBezTo>
                    <a:pt x="3162" y="7519"/>
                    <a:pt x="0" y="7985"/>
                    <a:pt x="0" y="11155"/>
                  </a:cubicBezTo>
                  <a:lnTo>
                    <a:pt x="0" y="16801"/>
                  </a:lnTo>
                  <a:cubicBezTo>
                    <a:pt x="0" y="19969"/>
                    <a:pt x="3162" y="20318"/>
                    <a:pt x="4050" y="20318"/>
                  </a:cubicBezTo>
                  <a:cubicBezTo>
                    <a:pt x="4937" y="20318"/>
                    <a:pt x="2700" y="19652"/>
                    <a:pt x="2700" y="17687"/>
                  </a:cubicBezTo>
                  <a:lnTo>
                    <a:pt x="2700" y="10266"/>
                  </a:lnTo>
                  <a:cubicBezTo>
                    <a:pt x="2700" y="8207"/>
                    <a:pt x="4937" y="7519"/>
                    <a:pt x="4050" y="7519"/>
                  </a:cubicBezTo>
                  <a:close/>
                  <a:moveTo>
                    <a:pt x="15725" y="7408"/>
                  </a:moveTo>
                  <a:cubicBezTo>
                    <a:pt x="15545" y="6995"/>
                    <a:pt x="20503" y="3177"/>
                    <a:pt x="17612" y="83"/>
                  </a:cubicBezTo>
                  <a:cubicBezTo>
                    <a:pt x="16936" y="-640"/>
                    <a:pt x="14641" y="3547"/>
                    <a:pt x="11382" y="5443"/>
                  </a:cubicBezTo>
                  <a:cubicBezTo>
                    <a:pt x="9584" y="6488"/>
                    <a:pt x="5400" y="8715"/>
                    <a:pt x="5400" y="9946"/>
                  </a:cubicBezTo>
                  <a:lnTo>
                    <a:pt x="5400" y="17913"/>
                  </a:lnTo>
                  <a:cubicBezTo>
                    <a:pt x="5400" y="19393"/>
                    <a:pt x="12034" y="20960"/>
                    <a:pt x="17075" y="20960"/>
                  </a:cubicBezTo>
                  <a:cubicBezTo>
                    <a:pt x="18923" y="20960"/>
                    <a:pt x="21600" y="10974"/>
                    <a:pt x="21600" y="9388"/>
                  </a:cubicBezTo>
                  <a:cubicBezTo>
                    <a:pt x="21600" y="7795"/>
                    <a:pt x="15902" y="7823"/>
                    <a:pt x="15725" y="7408"/>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6041" tIns="46041" rIns="46041" bIns="46041"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grpSp>
      <p:grpSp>
        <p:nvGrpSpPr>
          <p:cNvPr id="9" name="Group 30">
            <a:extLst>
              <a:ext uri="{FF2B5EF4-FFF2-40B4-BE49-F238E27FC236}">
                <a16:creationId xmlns:a16="http://schemas.microsoft.com/office/drawing/2014/main" id="{C77A890A-E391-7417-A1A5-7E4A3A209445}"/>
              </a:ext>
            </a:extLst>
          </p:cNvPr>
          <p:cNvGrpSpPr>
            <a:grpSpLocks/>
          </p:cNvGrpSpPr>
          <p:nvPr/>
        </p:nvGrpSpPr>
        <p:grpSpPr bwMode="auto">
          <a:xfrm>
            <a:off x="7560377" y="2469585"/>
            <a:ext cx="903288" cy="904875"/>
            <a:chOff x="8197836" y="1898395"/>
            <a:chExt cx="1017919" cy="1017922"/>
          </a:xfrm>
        </p:grpSpPr>
        <p:sp>
          <p:nvSpPr>
            <p:cNvPr id="10" name="Shape 255">
              <a:extLst>
                <a:ext uri="{FF2B5EF4-FFF2-40B4-BE49-F238E27FC236}">
                  <a16:creationId xmlns:a16="http://schemas.microsoft.com/office/drawing/2014/main" id="{B4D19547-4391-C013-8A1E-E8BFFA675A78}"/>
                </a:ext>
              </a:extLst>
            </p:cNvPr>
            <p:cNvSpPr>
              <a:spLocks noChangeArrowheads="1"/>
            </p:cNvSpPr>
            <p:nvPr/>
          </p:nvSpPr>
          <p:spPr bwMode="auto">
            <a:xfrm>
              <a:off x="8197836" y="1898395"/>
              <a:ext cx="1017919" cy="1017922"/>
            </a:xfrm>
            <a:custGeom>
              <a:avLst/>
              <a:gdLst>
                <a:gd name="T0" fmla="*/ 47970328 w 21600"/>
                <a:gd name="T1" fmla="*/ 23985306 h 21600"/>
                <a:gd name="T2" fmla="*/ 23985188 w 21600"/>
                <a:gd name="T3" fmla="*/ 47970611 h 21600"/>
                <a:gd name="T4" fmla="*/ 0 w 21600"/>
                <a:gd name="T5" fmla="*/ 23985306 h 21600"/>
                <a:gd name="T6" fmla="*/ 23985188 w 21600"/>
                <a:gd name="T7" fmla="*/ 0 h 21600"/>
                <a:gd name="T8" fmla="*/ 47970328 w 21600"/>
                <a:gd name="T9" fmla="*/ 23985306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3892B7"/>
            </a:solidFill>
            <a:ln w="76200">
              <a:solidFill>
                <a:schemeClr val="bg1"/>
              </a:solidFill>
              <a:miter lim="400000"/>
              <a:headEnd/>
              <a:tailEnd/>
            </a:ln>
          </p:spPr>
          <p:txBody>
            <a:bodyPr lIns="40181" tIns="40181" rIns="40181" bIns="40181"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sp>
          <p:nvSpPr>
            <p:cNvPr id="11" name="Shape 256">
              <a:extLst>
                <a:ext uri="{FF2B5EF4-FFF2-40B4-BE49-F238E27FC236}">
                  <a16:creationId xmlns:a16="http://schemas.microsoft.com/office/drawing/2014/main" id="{993EA60F-29E2-4D37-EBA5-E9BABB9DB185}"/>
                </a:ext>
              </a:extLst>
            </p:cNvPr>
            <p:cNvSpPr>
              <a:spLocks noChangeArrowheads="1"/>
            </p:cNvSpPr>
            <p:nvPr/>
          </p:nvSpPr>
          <p:spPr bwMode="auto">
            <a:xfrm flipH="1">
              <a:off x="8505560" y="2180961"/>
              <a:ext cx="402470" cy="452790"/>
            </a:xfrm>
            <a:custGeom>
              <a:avLst/>
              <a:gdLst>
                <a:gd name="T0" fmla="*/ 1406092 w 21600"/>
                <a:gd name="T1" fmla="*/ 3508906 h 20960"/>
                <a:gd name="T2" fmla="*/ 0 w 21600"/>
                <a:gd name="T3" fmla="*/ 5205724 h 20960"/>
                <a:gd name="T4" fmla="*/ 0 w 21600"/>
                <a:gd name="T5" fmla="*/ 7840547 h 20960"/>
                <a:gd name="T6" fmla="*/ 1406092 w 21600"/>
                <a:gd name="T7" fmla="*/ 9481824 h 20960"/>
                <a:gd name="T8" fmla="*/ 937401 w 21600"/>
                <a:gd name="T9" fmla="*/ 8254020 h 20960"/>
                <a:gd name="T10" fmla="*/ 937401 w 21600"/>
                <a:gd name="T11" fmla="*/ 4790847 h 20960"/>
                <a:gd name="T12" fmla="*/ 1406092 w 21600"/>
                <a:gd name="T13" fmla="*/ 3508906 h 20960"/>
                <a:gd name="T14" fmla="*/ 5459468 w 21600"/>
                <a:gd name="T15" fmla="*/ 3457103 h 20960"/>
                <a:gd name="T16" fmla="*/ 6114600 w 21600"/>
                <a:gd name="T17" fmla="*/ 38733 h 20960"/>
                <a:gd name="T18" fmla="*/ 3951641 w 21600"/>
                <a:gd name="T19" fmla="*/ 2540096 h 20960"/>
                <a:gd name="T20" fmla="*/ 1874802 w 21600"/>
                <a:gd name="T21" fmla="*/ 4641508 h 20960"/>
                <a:gd name="T22" fmla="*/ 1874802 w 21600"/>
                <a:gd name="T23" fmla="*/ 8359484 h 20960"/>
                <a:gd name="T24" fmla="*/ 5928160 w 21600"/>
                <a:gd name="T25" fmla="*/ 9781431 h 20960"/>
                <a:gd name="T26" fmla="*/ 7499171 w 21600"/>
                <a:gd name="T27" fmla="*/ 4381110 h 20960"/>
                <a:gd name="T28" fmla="*/ 5459468 w 21600"/>
                <a:gd name="T29" fmla="*/ 3457103 h 209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0960">
                  <a:moveTo>
                    <a:pt x="4050" y="7519"/>
                  </a:moveTo>
                  <a:cubicBezTo>
                    <a:pt x="3162" y="7519"/>
                    <a:pt x="0" y="7985"/>
                    <a:pt x="0" y="11155"/>
                  </a:cubicBezTo>
                  <a:lnTo>
                    <a:pt x="0" y="16801"/>
                  </a:lnTo>
                  <a:cubicBezTo>
                    <a:pt x="0" y="19969"/>
                    <a:pt x="3162" y="20318"/>
                    <a:pt x="4050" y="20318"/>
                  </a:cubicBezTo>
                  <a:cubicBezTo>
                    <a:pt x="4937" y="20318"/>
                    <a:pt x="2700" y="19652"/>
                    <a:pt x="2700" y="17687"/>
                  </a:cubicBezTo>
                  <a:lnTo>
                    <a:pt x="2700" y="10266"/>
                  </a:lnTo>
                  <a:cubicBezTo>
                    <a:pt x="2700" y="8207"/>
                    <a:pt x="4937" y="7519"/>
                    <a:pt x="4050" y="7519"/>
                  </a:cubicBezTo>
                  <a:close/>
                  <a:moveTo>
                    <a:pt x="15725" y="7408"/>
                  </a:moveTo>
                  <a:cubicBezTo>
                    <a:pt x="15545" y="6995"/>
                    <a:pt x="20503" y="3177"/>
                    <a:pt x="17612" y="83"/>
                  </a:cubicBezTo>
                  <a:cubicBezTo>
                    <a:pt x="16936" y="-640"/>
                    <a:pt x="14641" y="3547"/>
                    <a:pt x="11382" y="5443"/>
                  </a:cubicBezTo>
                  <a:cubicBezTo>
                    <a:pt x="9584" y="6488"/>
                    <a:pt x="5400" y="8715"/>
                    <a:pt x="5400" y="9946"/>
                  </a:cubicBezTo>
                  <a:lnTo>
                    <a:pt x="5400" y="17913"/>
                  </a:lnTo>
                  <a:cubicBezTo>
                    <a:pt x="5400" y="19393"/>
                    <a:pt x="12034" y="20960"/>
                    <a:pt x="17075" y="20960"/>
                  </a:cubicBezTo>
                  <a:cubicBezTo>
                    <a:pt x="18923" y="20960"/>
                    <a:pt x="21600" y="10974"/>
                    <a:pt x="21600" y="9388"/>
                  </a:cubicBezTo>
                  <a:cubicBezTo>
                    <a:pt x="21600" y="7795"/>
                    <a:pt x="15902" y="7823"/>
                    <a:pt x="15725" y="7408"/>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6041" tIns="46041" rIns="46041" bIns="46041"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grpSp>
      <p:grpSp>
        <p:nvGrpSpPr>
          <p:cNvPr id="12" name="Group 39">
            <a:extLst>
              <a:ext uri="{FF2B5EF4-FFF2-40B4-BE49-F238E27FC236}">
                <a16:creationId xmlns:a16="http://schemas.microsoft.com/office/drawing/2014/main" id="{90FD1760-7959-87CE-E48E-FDBB7B11DF40}"/>
              </a:ext>
            </a:extLst>
          </p:cNvPr>
          <p:cNvGrpSpPr>
            <a:grpSpLocks/>
          </p:cNvGrpSpPr>
          <p:nvPr/>
        </p:nvGrpSpPr>
        <p:grpSpPr bwMode="auto">
          <a:xfrm>
            <a:off x="10833801" y="4482989"/>
            <a:ext cx="904875" cy="904875"/>
            <a:chOff x="8197836" y="1898395"/>
            <a:chExt cx="1017919" cy="1017922"/>
          </a:xfrm>
        </p:grpSpPr>
        <p:sp>
          <p:nvSpPr>
            <p:cNvPr id="13" name="Shape 255">
              <a:extLst>
                <a:ext uri="{FF2B5EF4-FFF2-40B4-BE49-F238E27FC236}">
                  <a16:creationId xmlns:a16="http://schemas.microsoft.com/office/drawing/2014/main" id="{AAC55EBC-25FE-A721-C69A-6E1F4D9BE0EA}"/>
                </a:ext>
              </a:extLst>
            </p:cNvPr>
            <p:cNvSpPr/>
            <p:nvPr/>
          </p:nvSpPr>
          <p:spPr>
            <a:xfrm>
              <a:off x="8197836" y="1898395"/>
              <a:ext cx="1017919" cy="101792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3892B7"/>
            </a:solidFill>
            <a:ln w="76200" cap="flat">
              <a:solidFill>
                <a:schemeClr val="bg1"/>
              </a:solidFill>
              <a:miter lim="400000"/>
            </a:ln>
            <a:effectLst/>
          </p:spPr>
          <p:txBody>
            <a:bodyPr lIns="40181" tIns="40181" rIns="40181" bIns="40181" anchor="ctr"/>
            <a:lstStyle/>
            <a:p>
              <a:pPr marL="0" marR="0" lvl="0" indent="0" algn="just" defTabSz="914400" rtl="0" eaLnBrk="1" fontAlgn="auto" latinLnBrk="0" hangingPunct="1">
                <a:lnSpc>
                  <a:spcPct val="120000"/>
                </a:lnSpc>
                <a:spcBef>
                  <a:spcPts val="0"/>
                </a:spcBef>
                <a:spcAft>
                  <a:spcPts val="0"/>
                </a:spcAft>
                <a:buClrTx/>
                <a:buSzTx/>
                <a:buFontTx/>
                <a:buNone/>
                <a:tabLst/>
                <a:defRPr sz="3200">
                  <a:solidFill>
                    <a:srgbClr val="FFFFFF"/>
                  </a:solidFill>
                  <a:latin typeface="+mn-lt"/>
                  <a:ea typeface="+mn-ea"/>
                  <a:cs typeface="+mn-cs"/>
                  <a:sym typeface="Helvetica Light"/>
                </a:defRPr>
              </a:pPr>
              <a:endParaRPr kumimoji="0" sz="2400" b="0" i="0" u="none" strike="noStrike" kern="1200" cap="none" spc="0" normalizeH="0" baseline="0" noProof="1">
                <a:ln>
                  <a:noFill/>
                </a:ln>
                <a:effectLst/>
                <a:uLnTx/>
                <a:uFillTx/>
                <a:latin typeface="UTM Avo" panose="02040603050506020204" pitchFamily="18" charset="0"/>
                <a:ea typeface="思源黑体 CN Medium" panose="020B0600000000000000" pitchFamily="34" charset="-122"/>
                <a:sym typeface="Arial" panose="020B0604020202020204" pitchFamily="34" charset="0"/>
              </a:endParaRPr>
            </a:p>
          </p:txBody>
        </p:sp>
        <p:sp>
          <p:nvSpPr>
            <p:cNvPr id="14" name="Shape 256">
              <a:extLst>
                <a:ext uri="{FF2B5EF4-FFF2-40B4-BE49-F238E27FC236}">
                  <a16:creationId xmlns:a16="http://schemas.microsoft.com/office/drawing/2014/main" id="{4D387C5B-9751-A545-490E-E6E517EC02F0}"/>
                </a:ext>
              </a:extLst>
            </p:cNvPr>
            <p:cNvSpPr>
              <a:spLocks noChangeArrowheads="1"/>
            </p:cNvSpPr>
            <p:nvPr/>
          </p:nvSpPr>
          <p:spPr bwMode="auto">
            <a:xfrm>
              <a:off x="8505560" y="2180961"/>
              <a:ext cx="402470" cy="452790"/>
            </a:xfrm>
            <a:custGeom>
              <a:avLst/>
              <a:gdLst>
                <a:gd name="T0" fmla="*/ 1406092 w 21600"/>
                <a:gd name="T1" fmla="*/ 3508906 h 20960"/>
                <a:gd name="T2" fmla="*/ 0 w 21600"/>
                <a:gd name="T3" fmla="*/ 5205724 h 20960"/>
                <a:gd name="T4" fmla="*/ 0 w 21600"/>
                <a:gd name="T5" fmla="*/ 7840547 h 20960"/>
                <a:gd name="T6" fmla="*/ 1406092 w 21600"/>
                <a:gd name="T7" fmla="*/ 9481824 h 20960"/>
                <a:gd name="T8" fmla="*/ 937401 w 21600"/>
                <a:gd name="T9" fmla="*/ 8254020 h 20960"/>
                <a:gd name="T10" fmla="*/ 937401 w 21600"/>
                <a:gd name="T11" fmla="*/ 4790847 h 20960"/>
                <a:gd name="T12" fmla="*/ 1406092 w 21600"/>
                <a:gd name="T13" fmla="*/ 3508906 h 20960"/>
                <a:gd name="T14" fmla="*/ 5459468 w 21600"/>
                <a:gd name="T15" fmla="*/ 3457103 h 20960"/>
                <a:gd name="T16" fmla="*/ 6114600 w 21600"/>
                <a:gd name="T17" fmla="*/ 38733 h 20960"/>
                <a:gd name="T18" fmla="*/ 3951641 w 21600"/>
                <a:gd name="T19" fmla="*/ 2540096 h 20960"/>
                <a:gd name="T20" fmla="*/ 1874802 w 21600"/>
                <a:gd name="T21" fmla="*/ 4641508 h 20960"/>
                <a:gd name="T22" fmla="*/ 1874802 w 21600"/>
                <a:gd name="T23" fmla="*/ 8359484 h 20960"/>
                <a:gd name="T24" fmla="*/ 5928160 w 21600"/>
                <a:gd name="T25" fmla="*/ 9781431 h 20960"/>
                <a:gd name="T26" fmla="*/ 7499171 w 21600"/>
                <a:gd name="T27" fmla="*/ 4381110 h 20960"/>
                <a:gd name="T28" fmla="*/ 5459468 w 21600"/>
                <a:gd name="T29" fmla="*/ 3457103 h 209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0960">
                  <a:moveTo>
                    <a:pt x="4050" y="7519"/>
                  </a:moveTo>
                  <a:cubicBezTo>
                    <a:pt x="3162" y="7519"/>
                    <a:pt x="0" y="7985"/>
                    <a:pt x="0" y="11155"/>
                  </a:cubicBezTo>
                  <a:lnTo>
                    <a:pt x="0" y="16801"/>
                  </a:lnTo>
                  <a:cubicBezTo>
                    <a:pt x="0" y="19969"/>
                    <a:pt x="3162" y="20318"/>
                    <a:pt x="4050" y="20318"/>
                  </a:cubicBezTo>
                  <a:cubicBezTo>
                    <a:pt x="4937" y="20318"/>
                    <a:pt x="2700" y="19652"/>
                    <a:pt x="2700" y="17687"/>
                  </a:cubicBezTo>
                  <a:lnTo>
                    <a:pt x="2700" y="10266"/>
                  </a:lnTo>
                  <a:cubicBezTo>
                    <a:pt x="2700" y="8207"/>
                    <a:pt x="4937" y="7519"/>
                    <a:pt x="4050" y="7519"/>
                  </a:cubicBezTo>
                  <a:close/>
                  <a:moveTo>
                    <a:pt x="15725" y="7408"/>
                  </a:moveTo>
                  <a:cubicBezTo>
                    <a:pt x="15545" y="6995"/>
                    <a:pt x="20503" y="3177"/>
                    <a:pt x="17612" y="83"/>
                  </a:cubicBezTo>
                  <a:cubicBezTo>
                    <a:pt x="16936" y="-640"/>
                    <a:pt x="14641" y="3547"/>
                    <a:pt x="11382" y="5443"/>
                  </a:cubicBezTo>
                  <a:cubicBezTo>
                    <a:pt x="9584" y="6488"/>
                    <a:pt x="5400" y="8715"/>
                    <a:pt x="5400" y="9946"/>
                  </a:cubicBezTo>
                  <a:lnTo>
                    <a:pt x="5400" y="17913"/>
                  </a:lnTo>
                  <a:cubicBezTo>
                    <a:pt x="5400" y="19393"/>
                    <a:pt x="12034" y="20960"/>
                    <a:pt x="17075" y="20960"/>
                  </a:cubicBezTo>
                  <a:cubicBezTo>
                    <a:pt x="18923" y="20960"/>
                    <a:pt x="21600" y="10974"/>
                    <a:pt x="21600" y="9388"/>
                  </a:cubicBezTo>
                  <a:cubicBezTo>
                    <a:pt x="21600" y="7795"/>
                    <a:pt x="15902" y="7823"/>
                    <a:pt x="15725" y="7408"/>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6041" tIns="46041" rIns="46041" bIns="46041"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grpSp>
      <p:grpSp>
        <p:nvGrpSpPr>
          <p:cNvPr id="15" name="Group 42">
            <a:extLst>
              <a:ext uri="{FF2B5EF4-FFF2-40B4-BE49-F238E27FC236}">
                <a16:creationId xmlns:a16="http://schemas.microsoft.com/office/drawing/2014/main" id="{01614EB6-D0F2-6A9D-8845-69510B4CF98B}"/>
              </a:ext>
            </a:extLst>
          </p:cNvPr>
          <p:cNvGrpSpPr>
            <a:grpSpLocks/>
          </p:cNvGrpSpPr>
          <p:nvPr/>
        </p:nvGrpSpPr>
        <p:grpSpPr bwMode="auto">
          <a:xfrm>
            <a:off x="7672453" y="4432833"/>
            <a:ext cx="904875" cy="903288"/>
            <a:chOff x="8197836" y="1898395"/>
            <a:chExt cx="1017919" cy="1017922"/>
          </a:xfrm>
        </p:grpSpPr>
        <p:sp>
          <p:nvSpPr>
            <p:cNvPr id="16" name="Shape 255">
              <a:extLst>
                <a:ext uri="{FF2B5EF4-FFF2-40B4-BE49-F238E27FC236}">
                  <a16:creationId xmlns:a16="http://schemas.microsoft.com/office/drawing/2014/main" id="{168A0DBC-2C3C-6B53-F411-617F1A31BF94}"/>
                </a:ext>
              </a:extLst>
            </p:cNvPr>
            <p:cNvSpPr/>
            <p:nvPr/>
          </p:nvSpPr>
          <p:spPr>
            <a:xfrm>
              <a:off x="8197836" y="1898395"/>
              <a:ext cx="1017919" cy="1017922"/>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5" y="21600"/>
                    <a:pt x="10800" y="21600"/>
                  </a:cubicBezTo>
                  <a:cubicBezTo>
                    <a:pt x="4835" y="21600"/>
                    <a:pt x="0" y="16765"/>
                    <a:pt x="0" y="10800"/>
                  </a:cubicBezTo>
                  <a:cubicBezTo>
                    <a:pt x="0" y="4835"/>
                    <a:pt x="4835" y="0"/>
                    <a:pt x="10800" y="0"/>
                  </a:cubicBezTo>
                  <a:cubicBezTo>
                    <a:pt x="16765" y="0"/>
                    <a:pt x="21600" y="4835"/>
                    <a:pt x="21600" y="10800"/>
                  </a:cubicBezTo>
                  <a:close/>
                </a:path>
              </a:pathLst>
            </a:custGeom>
            <a:solidFill>
              <a:srgbClr val="3892B7"/>
            </a:solidFill>
            <a:ln w="76200" cap="flat">
              <a:solidFill>
                <a:schemeClr val="bg1"/>
              </a:solidFill>
              <a:miter lim="400000"/>
            </a:ln>
            <a:effectLst/>
          </p:spPr>
          <p:txBody>
            <a:bodyPr lIns="40181" tIns="40181" rIns="40181" bIns="40181" anchor="ctr"/>
            <a:lstStyle/>
            <a:p>
              <a:pPr marL="0" marR="0" lvl="0" indent="0" algn="just" defTabSz="914400" rtl="0" eaLnBrk="1" fontAlgn="auto" latinLnBrk="0" hangingPunct="1">
                <a:lnSpc>
                  <a:spcPct val="120000"/>
                </a:lnSpc>
                <a:spcBef>
                  <a:spcPts val="0"/>
                </a:spcBef>
                <a:spcAft>
                  <a:spcPts val="0"/>
                </a:spcAft>
                <a:buClrTx/>
                <a:buSzTx/>
                <a:buFontTx/>
                <a:buNone/>
                <a:tabLst/>
                <a:defRPr sz="3200">
                  <a:solidFill>
                    <a:srgbClr val="FFFFFF"/>
                  </a:solidFill>
                  <a:latin typeface="+mn-lt"/>
                  <a:ea typeface="+mn-ea"/>
                  <a:cs typeface="+mn-cs"/>
                  <a:sym typeface="Helvetica Light"/>
                </a:defRPr>
              </a:pPr>
              <a:endParaRPr kumimoji="0" sz="2400" b="0" i="0" u="none" strike="noStrike" kern="1200" cap="none" spc="0" normalizeH="0" baseline="0" noProof="1">
                <a:ln>
                  <a:noFill/>
                </a:ln>
                <a:effectLst/>
                <a:uLnTx/>
                <a:uFillTx/>
                <a:latin typeface="UTM Avo" panose="02040603050506020204" pitchFamily="18" charset="0"/>
                <a:ea typeface="思源黑体 CN Medium" panose="020B0600000000000000" pitchFamily="34" charset="-122"/>
                <a:sym typeface="Arial" panose="020B0604020202020204" pitchFamily="34" charset="0"/>
              </a:endParaRPr>
            </a:p>
          </p:txBody>
        </p:sp>
        <p:sp>
          <p:nvSpPr>
            <p:cNvPr id="17" name="Shape 256">
              <a:extLst>
                <a:ext uri="{FF2B5EF4-FFF2-40B4-BE49-F238E27FC236}">
                  <a16:creationId xmlns:a16="http://schemas.microsoft.com/office/drawing/2014/main" id="{512CD5DB-6C2C-4941-A1CE-9EF54AA3FBF3}"/>
                </a:ext>
              </a:extLst>
            </p:cNvPr>
            <p:cNvSpPr>
              <a:spLocks noChangeArrowheads="1"/>
            </p:cNvSpPr>
            <p:nvPr/>
          </p:nvSpPr>
          <p:spPr bwMode="auto">
            <a:xfrm flipH="1">
              <a:off x="8505560" y="2180961"/>
              <a:ext cx="402470" cy="452790"/>
            </a:xfrm>
            <a:custGeom>
              <a:avLst/>
              <a:gdLst>
                <a:gd name="T0" fmla="*/ 1406092 w 21600"/>
                <a:gd name="T1" fmla="*/ 3508906 h 20960"/>
                <a:gd name="T2" fmla="*/ 0 w 21600"/>
                <a:gd name="T3" fmla="*/ 5205724 h 20960"/>
                <a:gd name="T4" fmla="*/ 0 w 21600"/>
                <a:gd name="T5" fmla="*/ 7840547 h 20960"/>
                <a:gd name="T6" fmla="*/ 1406092 w 21600"/>
                <a:gd name="T7" fmla="*/ 9481824 h 20960"/>
                <a:gd name="T8" fmla="*/ 937401 w 21600"/>
                <a:gd name="T9" fmla="*/ 8254020 h 20960"/>
                <a:gd name="T10" fmla="*/ 937401 w 21600"/>
                <a:gd name="T11" fmla="*/ 4790847 h 20960"/>
                <a:gd name="T12" fmla="*/ 1406092 w 21600"/>
                <a:gd name="T13" fmla="*/ 3508906 h 20960"/>
                <a:gd name="T14" fmla="*/ 5459468 w 21600"/>
                <a:gd name="T15" fmla="*/ 3457103 h 20960"/>
                <a:gd name="T16" fmla="*/ 6114600 w 21600"/>
                <a:gd name="T17" fmla="*/ 38733 h 20960"/>
                <a:gd name="T18" fmla="*/ 3951641 w 21600"/>
                <a:gd name="T19" fmla="*/ 2540096 h 20960"/>
                <a:gd name="T20" fmla="*/ 1874802 w 21600"/>
                <a:gd name="T21" fmla="*/ 4641508 h 20960"/>
                <a:gd name="T22" fmla="*/ 1874802 w 21600"/>
                <a:gd name="T23" fmla="*/ 8359484 h 20960"/>
                <a:gd name="T24" fmla="*/ 5928160 w 21600"/>
                <a:gd name="T25" fmla="*/ 9781431 h 20960"/>
                <a:gd name="T26" fmla="*/ 7499171 w 21600"/>
                <a:gd name="T27" fmla="*/ 4381110 h 20960"/>
                <a:gd name="T28" fmla="*/ 5459468 w 21600"/>
                <a:gd name="T29" fmla="*/ 3457103 h 2096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0960">
                  <a:moveTo>
                    <a:pt x="4050" y="7519"/>
                  </a:moveTo>
                  <a:cubicBezTo>
                    <a:pt x="3162" y="7519"/>
                    <a:pt x="0" y="7985"/>
                    <a:pt x="0" y="11155"/>
                  </a:cubicBezTo>
                  <a:lnTo>
                    <a:pt x="0" y="16801"/>
                  </a:lnTo>
                  <a:cubicBezTo>
                    <a:pt x="0" y="19969"/>
                    <a:pt x="3162" y="20318"/>
                    <a:pt x="4050" y="20318"/>
                  </a:cubicBezTo>
                  <a:cubicBezTo>
                    <a:pt x="4937" y="20318"/>
                    <a:pt x="2700" y="19652"/>
                    <a:pt x="2700" y="17687"/>
                  </a:cubicBezTo>
                  <a:lnTo>
                    <a:pt x="2700" y="10266"/>
                  </a:lnTo>
                  <a:cubicBezTo>
                    <a:pt x="2700" y="8207"/>
                    <a:pt x="4937" y="7519"/>
                    <a:pt x="4050" y="7519"/>
                  </a:cubicBezTo>
                  <a:close/>
                  <a:moveTo>
                    <a:pt x="15725" y="7408"/>
                  </a:moveTo>
                  <a:cubicBezTo>
                    <a:pt x="15545" y="6995"/>
                    <a:pt x="20503" y="3177"/>
                    <a:pt x="17612" y="83"/>
                  </a:cubicBezTo>
                  <a:cubicBezTo>
                    <a:pt x="16936" y="-640"/>
                    <a:pt x="14641" y="3547"/>
                    <a:pt x="11382" y="5443"/>
                  </a:cubicBezTo>
                  <a:cubicBezTo>
                    <a:pt x="9584" y="6488"/>
                    <a:pt x="5400" y="8715"/>
                    <a:pt x="5400" y="9946"/>
                  </a:cubicBezTo>
                  <a:lnTo>
                    <a:pt x="5400" y="17913"/>
                  </a:lnTo>
                  <a:cubicBezTo>
                    <a:pt x="5400" y="19393"/>
                    <a:pt x="12034" y="20960"/>
                    <a:pt x="17075" y="20960"/>
                  </a:cubicBezTo>
                  <a:cubicBezTo>
                    <a:pt x="18923" y="20960"/>
                    <a:pt x="21600" y="10974"/>
                    <a:pt x="21600" y="9388"/>
                  </a:cubicBezTo>
                  <a:cubicBezTo>
                    <a:pt x="21600" y="7795"/>
                    <a:pt x="15902" y="7823"/>
                    <a:pt x="15725" y="7408"/>
                  </a:cubicBezTo>
                  <a:close/>
                </a:path>
              </a:pathLst>
            </a:custGeom>
            <a:solidFill>
              <a:srgbClr val="FFFFFF"/>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46041" tIns="46041" rIns="46041" bIns="46041"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2400" b="0"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endParaRPr>
            </a:p>
          </p:txBody>
        </p:sp>
      </p:grpSp>
      <p:sp>
        <p:nvSpPr>
          <p:cNvPr id="18" name="TextBox 17">
            <a:extLst>
              <a:ext uri="{FF2B5EF4-FFF2-40B4-BE49-F238E27FC236}">
                <a16:creationId xmlns:a16="http://schemas.microsoft.com/office/drawing/2014/main" id="{98DEDFEE-EB8F-E3FA-0B0E-E5607B4E8CBE}"/>
              </a:ext>
            </a:extLst>
          </p:cNvPr>
          <p:cNvSpPr txBox="1"/>
          <p:nvPr/>
        </p:nvSpPr>
        <p:spPr>
          <a:xfrm>
            <a:off x="332734" y="1886598"/>
            <a:ext cx="6811767"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Các</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nhóm</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đóng</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vai</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xử</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lí</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3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tình</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huống</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trên</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và</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chia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sẻ</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cảm</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 </a:t>
            </a:r>
            <a:r>
              <a:rPr kumimoji="0" lang="en-US" sz="2400" b="0" i="0" u="none" strike="noStrike" kern="1200" cap="none" spc="0" normalizeH="0" baseline="0" noProof="0" dirty="0" err="1">
                <a:ln>
                  <a:noFill/>
                </a:ln>
                <a:effectLst/>
                <a:uLnTx/>
                <a:uFillTx/>
                <a:latin typeface="UTM Avo" panose="02040603050506020204" pitchFamily="18" charset="0"/>
                <a:cs typeface="Arial" panose="020B0604020202020204" pitchFamily="34" charset="0"/>
              </a:rPr>
              <a:t>nhận</a:t>
            </a:r>
            <a:r>
              <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rPr>
              <a:t>:</a:t>
            </a:r>
          </a:p>
        </p:txBody>
      </p:sp>
      <p:sp>
        <p:nvSpPr>
          <p:cNvPr id="19" name="Rectangle 18">
            <a:extLst>
              <a:ext uri="{FF2B5EF4-FFF2-40B4-BE49-F238E27FC236}">
                <a16:creationId xmlns:a16="http://schemas.microsoft.com/office/drawing/2014/main" id="{3A8B6D06-441D-954D-F254-D225703E581A}"/>
              </a:ext>
            </a:extLst>
          </p:cNvPr>
          <p:cNvSpPr/>
          <p:nvPr/>
        </p:nvSpPr>
        <p:spPr>
          <a:xfrm>
            <a:off x="326975" y="2909620"/>
            <a:ext cx="5854488"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0" i="1" u="none" strike="noStrike" kern="120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Em đã từng gặp tình huống đó chưa?</a:t>
            </a:r>
            <a:endParaRPr kumimoji="0" lang="en-US" sz="2400" b="0" i="0" u="none" strike="noStrike" kern="1200" cap="none" spc="0" normalizeH="0" baseline="0" noProof="0" dirty="0">
              <a:ln>
                <a:noFill/>
              </a:ln>
              <a:effectLst/>
              <a:uLnTx/>
              <a:uFillTx/>
              <a:latin typeface="UTM Avo" panose="02040603050506020204" pitchFamily="18" charset="0"/>
              <a:cs typeface="Arial" panose="020B0604020202020204" pitchFamily="34" charset="0"/>
            </a:endParaRPr>
          </a:p>
        </p:txBody>
      </p:sp>
      <p:sp>
        <p:nvSpPr>
          <p:cNvPr id="20" name="Rectangle 19">
            <a:extLst>
              <a:ext uri="{FF2B5EF4-FFF2-40B4-BE49-F238E27FC236}">
                <a16:creationId xmlns:a16="http://schemas.microsoft.com/office/drawing/2014/main" id="{F84670CA-06D2-1369-B5B9-3E00FFADE90E}"/>
              </a:ext>
            </a:extLst>
          </p:cNvPr>
          <p:cNvSpPr/>
          <p:nvPr/>
        </p:nvSpPr>
        <p:spPr>
          <a:xfrm>
            <a:off x="326975" y="3848360"/>
            <a:ext cx="5591419" cy="1036117"/>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nl-NL" sz="2200" b="0" i="1" u="none" strike="noStrike" kern="120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Em cảm thấy thế nào khi cùng bạn tham gia đóng vai tình huống đó?</a:t>
            </a:r>
            <a:endParaRPr kumimoji="0" lang="en-US" sz="2200" b="0" i="0" u="none" strike="noStrike" kern="1200" cap="none" spc="0" normalizeH="0" baseline="0" noProof="0" dirty="0">
              <a:ln>
                <a:noFill/>
              </a:ln>
              <a:effectLst/>
              <a:uLnTx/>
              <a:uFillTx/>
              <a:latin typeface="UTM Avo" panose="02040603050506020204" pitchFamily="18" charset="0"/>
              <a:cs typeface="Arial" panose="020B0604020202020204" pitchFamily="34" charset="0"/>
            </a:endParaRPr>
          </a:p>
        </p:txBody>
      </p:sp>
      <p:sp>
        <p:nvSpPr>
          <p:cNvPr id="21" name="Rectangle 20">
            <a:extLst>
              <a:ext uri="{FF2B5EF4-FFF2-40B4-BE49-F238E27FC236}">
                <a16:creationId xmlns:a16="http://schemas.microsoft.com/office/drawing/2014/main" id="{D3F4EA3F-A71A-760F-B493-CCA920B41DB1}"/>
              </a:ext>
            </a:extLst>
          </p:cNvPr>
          <p:cNvSpPr/>
          <p:nvPr/>
        </p:nvSpPr>
        <p:spPr>
          <a:xfrm>
            <a:off x="299349" y="4933355"/>
            <a:ext cx="5975476" cy="1543949"/>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nl-NL" sz="2200" b="0" i="1" u="none" strike="noStrike" kern="120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Chụp ảnh chung cùng bạn, nói chuyện với các bạn mới, cùng chúc mừng và tổ chức sinh nhật cho bạn thể hiện điều gì? </a:t>
            </a:r>
            <a:endParaRPr kumimoji="0" lang="en-US" sz="2200" b="0" i="0" u="none" strike="noStrike" kern="1200" cap="none" spc="0" normalizeH="0" baseline="0" noProof="0" dirty="0">
              <a:ln>
                <a:noFill/>
              </a:ln>
              <a:effectLst/>
              <a:uLnTx/>
              <a:uFillTx/>
              <a:latin typeface="UTM Avo" panose="02040603050506020204" pitchFamily="18" charset="0"/>
              <a:cs typeface="Arial" panose="020B0604020202020204" pitchFamily="34" charset="0"/>
            </a:endParaRPr>
          </a:p>
        </p:txBody>
      </p:sp>
      <p:sp>
        <p:nvSpPr>
          <p:cNvPr id="22" name="TextBox 21">
            <a:extLst>
              <a:ext uri="{FF2B5EF4-FFF2-40B4-BE49-F238E27FC236}">
                <a16:creationId xmlns:a16="http://schemas.microsoft.com/office/drawing/2014/main" id="{5D20C95D-06F8-61AC-101C-44594A2A15C7}"/>
              </a:ext>
            </a:extLst>
          </p:cNvPr>
          <p:cNvSpPr txBox="1"/>
          <p:nvPr/>
        </p:nvSpPr>
        <p:spPr>
          <a:xfrm>
            <a:off x="7672453" y="3646149"/>
            <a:ext cx="4140199"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effectLst/>
                <a:uLnTx/>
                <a:uFillTx/>
                <a:latin typeface="UTM Avo" panose="02040603050506020204" pitchFamily="18" charset="0"/>
                <a:cs typeface="Arial" panose="020B0604020202020204" pitchFamily="34" charset="0"/>
              </a:rPr>
              <a:t>THÂN THIỆN, VUI VẺ</a:t>
            </a:r>
          </a:p>
        </p:txBody>
      </p:sp>
    </p:spTree>
    <p:extLst>
      <p:ext uri="{BB962C8B-B14F-4D97-AF65-F5344CB8AC3E}">
        <p14:creationId xmlns:p14="http://schemas.microsoft.com/office/powerpoint/2010/main" val="21614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49" presetClass="entr" presetSubtype="0" decel="100000"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 calcmode="lin" valueType="num">
                                      <p:cBhvr>
                                        <p:cTn id="15" dur="500" fill="hold"/>
                                        <p:tgtEl>
                                          <p:spTgt spid="9"/>
                                        </p:tgtEl>
                                        <p:attrNameLst>
                                          <p:attrName>style.rotation</p:attrName>
                                        </p:attrNameLst>
                                      </p:cBhvr>
                                      <p:tavLst>
                                        <p:tav tm="0">
                                          <p:val>
                                            <p:fltVal val="360"/>
                                          </p:val>
                                        </p:tav>
                                        <p:tav tm="100000">
                                          <p:val>
                                            <p:fltVal val="0"/>
                                          </p:val>
                                        </p:tav>
                                      </p:tavLst>
                                    </p:anim>
                                    <p:animEffect transition="in" filter="fade">
                                      <p:cBhvr>
                                        <p:cTn id="16" dur="500"/>
                                        <p:tgtEl>
                                          <p:spTgt spid="9"/>
                                        </p:tgtEl>
                                      </p:cBhvr>
                                    </p:animEffect>
                                  </p:childTnLst>
                                </p:cTn>
                              </p:par>
                            </p:childTnLst>
                          </p:cTn>
                        </p:par>
                        <p:par>
                          <p:cTn id="17" fill="hold">
                            <p:stCondLst>
                              <p:cond delay="1000"/>
                            </p:stCondLst>
                            <p:childTnLst>
                              <p:par>
                                <p:cTn id="18" presetID="49" presetClass="entr" presetSubtype="0" decel="10000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fltVal val="0"/>
                                          </p:val>
                                        </p:tav>
                                        <p:tav tm="100000">
                                          <p:val>
                                            <p:strVal val="#ppt_w"/>
                                          </p:val>
                                        </p:tav>
                                      </p:tavLst>
                                    </p:anim>
                                    <p:anim calcmode="lin" valueType="num">
                                      <p:cBhvr>
                                        <p:cTn id="21" dur="500" fill="hold"/>
                                        <p:tgtEl>
                                          <p:spTgt spid="6"/>
                                        </p:tgtEl>
                                        <p:attrNameLst>
                                          <p:attrName>ppt_h</p:attrName>
                                        </p:attrNameLst>
                                      </p:cBhvr>
                                      <p:tavLst>
                                        <p:tav tm="0">
                                          <p:val>
                                            <p:fltVal val="0"/>
                                          </p:val>
                                        </p:tav>
                                        <p:tav tm="100000">
                                          <p:val>
                                            <p:strVal val="#ppt_h"/>
                                          </p:val>
                                        </p:tav>
                                      </p:tavLst>
                                    </p:anim>
                                    <p:anim calcmode="lin" valueType="num">
                                      <p:cBhvr>
                                        <p:cTn id="22" dur="500" fill="hold"/>
                                        <p:tgtEl>
                                          <p:spTgt spid="6"/>
                                        </p:tgtEl>
                                        <p:attrNameLst>
                                          <p:attrName>style.rotation</p:attrName>
                                        </p:attrNameLst>
                                      </p:cBhvr>
                                      <p:tavLst>
                                        <p:tav tm="0">
                                          <p:val>
                                            <p:fltVal val="360"/>
                                          </p:val>
                                        </p:tav>
                                        <p:tav tm="100000">
                                          <p:val>
                                            <p:fltVal val="0"/>
                                          </p:val>
                                        </p:tav>
                                      </p:tavLst>
                                    </p:anim>
                                    <p:animEffect transition="in" filter="fade">
                                      <p:cBhvr>
                                        <p:cTn id="23" dur="500"/>
                                        <p:tgtEl>
                                          <p:spTgt spid="6"/>
                                        </p:tgtEl>
                                      </p:cBhvr>
                                    </p:animEffect>
                                  </p:childTnLst>
                                </p:cTn>
                              </p:par>
                            </p:childTnLst>
                          </p:cTn>
                        </p:par>
                        <p:par>
                          <p:cTn id="24" fill="hold">
                            <p:stCondLst>
                              <p:cond delay="1500"/>
                            </p:stCondLst>
                            <p:childTnLst>
                              <p:par>
                                <p:cTn id="25" presetID="49" presetClass="entr" presetSubtype="0" decel="10000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 calcmode="lin" valueType="num">
                                      <p:cBhvr>
                                        <p:cTn id="29" dur="500" fill="hold"/>
                                        <p:tgtEl>
                                          <p:spTgt spid="15"/>
                                        </p:tgtEl>
                                        <p:attrNameLst>
                                          <p:attrName>style.rotation</p:attrName>
                                        </p:attrNameLst>
                                      </p:cBhvr>
                                      <p:tavLst>
                                        <p:tav tm="0">
                                          <p:val>
                                            <p:fltVal val="360"/>
                                          </p:val>
                                        </p:tav>
                                        <p:tav tm="100000">
                                          <p:val>
                                            <p:fltVal val="0"/>
                                          </p:val>
                                        </p:tav>
                                      </p:tavLst>
                                    </p:anim>
                                    <p:animEffect transition="in" filter="fade">
                                      <p:cBhvr>
                                        <p:cTn id="30" dur="500"/>
                                        <p:tgtEl>
                                          <p:spTgt spid="15"/>
                                        </p:tgtEl>
                                      </p:cBhvr>
                                    </p:animEffect>
                                  </p:childTnLst>
                                </p:cTn>
                              </p:par>
                            </p:childTnLst>
                          </p:cTn>
                        </p:par>
                        <p:par>
                          <p:cTn id="31" fill="hold">
                            <p:stCondLst>
                              <p:cond delay="2000"/>
                            </p:stCondLst>
                            <p:childTnLst>
                              <p:par>
                                <p:cTn id="32" presetID="49" presetClass="entr" presetSubtype="0" decel="100000"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ppt_w</p:attrName>
                                        </p:attrNameLst>
                                      </p:cBhvr>
                                      <p:tavLst>
                                        <p:tav tm="0">
                                          <p:val>
                                            <p:fltVal val="0"/>
                                          </p:val>
                                        </p:tav>
                                        <p:tav tm="100000">
                                          <p:val>
                                            <p:strVal val="#ppt_w"/>
                                          </p:val>
                                        </p:tav>
                                      </p:tavLst>
                                    </p:anim>
                                    <p:anim calcmode="lin" valueType="num">
                                      <p:cBhvr>
                                        <p:cTn id="35" dur="500" fill="hold"/>
                                        <p:tgtEl>
                                          <p:spTgt spid="12"/>
                                        </p:tgtEl>
                                        <p:attrNameLst>
                                          <p:attrName>ppt_h</p:attrName>
                                        </p:attrNameLst>
                                      </p:cBhvr>
                                      <p:tavLst>
                                        <p:tav tm="0">
                                          <p:val>
                                            <p:fltVal val="0"/>
                                          </p:val>
                                        </p:tav>
                                        <p:tav tm="100000">
                                          <p:val>
                                            <p:strVal val="#ppt_h"/>
                                          </p:val>
                                        </p:tav>
                                      </p:tavLst>
                                    </p:anim>
                                    <p:anim calcmode="lin" valueType="num">
                                      <p:cBhvr>
                                        <p:cTn id="36" dur="500" fill="hold"/>
                                        <p:tgtEl>
                                          <p:spTgt spid="12"/>
                                        </p:tgtEl>
                                        <p:attrNameLst>
                                          <p:attrName>style.rotation</p:attrName>
                                        </p:attrNameLst>
                                      </p:cBhvr>
                                      <p:tavLst>
                                        <p:tav tm="0">
                                          <p:val>
                                            <p:fltVal val="360"/>
                                          </p:val>
                                        </p:tav>
                                        <p:tav tm="100000">
                                          <p:val>
                                            <p:fltVal val="0"/>
                                          </p:val>
                                        </p:tav>
                                      </p:tavLst>
                                    </p:anim>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ppt_x"/>
                                          </p:val>
                                        </p:tav>
                                        <p:tav tm="100000">
                                          <p:val>
                                            <p:strVal val="#ppt_x"/>
                                          </p:val>
                                        </p:tav>
                                      </p:tavLst>
                                    </p:anim>
                                    <p:anim calcmode="lin" valueType="num">
                                      <p:cBhvr additive="base">
                                        <p:cTn id="4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fill="hold"/>
                                        <p:tgtEl>
                                          <p:spTgt spid="20"/>
                                        </p:tgtEl>
                                        <p:attrNameLst>
                                          <p:attrName>ppt_x</p:attrName>
                                        </p:attrNameLst>
                                      </p:cBhvr>
                                      <p:tavLst>
                                        <p:tav tm="0">
                                          <p:val>
                                            <p:strVal val="#ppt_x"/>
                                          </p:val>
                                        </p:tav>
                                        <p:tav tm="100000">
                                          <p:val>
                                            <p:strVal val="#ppt_x"/>
                                          </p:val>
                                        </p:tav>
                                      </p:tavLst>
                                    </p:anim>
                                    <p:anim calcmode="lin" valueType="num">
                                      <p:cBhvr additive="base">
                                        <p:cTn id="49"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additive="base">
                                        <p:cTn id="54" dur="500" fill="hold"/>
                                        <p:tgtEl>
                                          <p:spTgt spid="21"/>
                                        </p:tgtEl>
                                        <p:attrNameLst>
                                          <p:attrName>ppt_x</p:attrName>
                                        </p:attrNameLst>
                                      </p:cBhvr>
                                      <p:tavLst>
                                        <p:tav tm="0">
                                          <p:val>
                                            <p:strVal val="#ppt_x"/>
                                          </p:val>
                                        </p:tav>
                                        <p:tav tm="100000">
                                          <p:val>
                                            <p:strVal val="#ppt_x"/>
                                          </p:val>
                                        </p:tav>
                                      </p:tavLst>
                                    </p:anim>
                                    <p:anim calcmode="lin" valueType="num">
                                      <p:cBhvr additive="base">
                                        <p:cTn id="55"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grpId="0" nodeType="click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barn(inVertical)">
                                      <p:cBhvr>
                                        <p:cTn id="6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p:bldP spid="21"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A7390D56-8789-BF38-BC0B-602AE939F6F8}"/>
              </a:ext>
            </a:extLst>
          </p:cNvPr>
          <p:cNvGrpSpPr/>
          <p:nvPr/>
        </p:nvGrpSpPr>
        <p:grpSpPr>
          <a:xfrm flipH="1">
            <a:off x="6024651" y="1833339"/>
            <a:ext cx="5281787" cy="4238533"/>
            <a:chOff x="882512" y="2108590"/>
            <a:chExt cx="6024562" cy="4222750"/>
          </a:xfrm>
          <a:solidFill>
            <a:schemeClr val="accent6">
              <a:lumMod val="60000"/>
              <a:lumOff val="40000"/>
            </a:schemeClr>
          </a:solidFill>
        </p:grpSpPr>
        <p:sp>
          <p:nvSpPr>
            <p:cNvPr id="6" name="矩形 9">
              <a:extLst>
                <a:ext uri="{FF2B5EF4-FFF2-40B4-BE49-F238E27FC236}">
                  <a16:creationId xmlns:a16="http://schemas.microsoft.com/office/drawing/2014/main" id="{F29E28D7-E137-EBD0-B47F-DDE2C252C93A}"/>
                </a:ext>
              </a:extLst>
            </p:cNvPr>
            <p:cNvSpPr/>
            <p:nvPr/>
          </p:nvSpPr>
          <p:spPr>
            <a:xfrm>
              <a:off x="882512" y="4286640"/>
              <a:ext cx="2952750" cy="20447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1200" cap="none" spc="0" normalizeH="0" baseline="0" noProof="0" dirty="0">
                <a:ln>
                  <a:noFill/>
                </a:ln>
                <a:solidFill>
                  <a:schemeClr val="tx1"/>
                </a:solidFill>
                <a:effectLst/>
                <a:uLnTx/>
                <a:uFillTx/>
                <a:latin typeface="UTM Avo" panose="02040603050506020204" pitchFamily="18" charset="0"/>
                <a:ea typeface="思源黑体 CN Medium" panose="020B0600000000000000" pitchFamily="34" charset="-122"/>
              </a:endParaRPr>
            </a:p>
          </p:txBody>
        </p:sp>
        <p:sp>
          <p:nvSpPr>
            <p:cNvPr id="7" name="文本框 24">
              <a:extLst>
                <a:ext uri="{FF2B5EF4-FFF2-40B4-BE49-F238E27FC236}">
                  <a16:creationId xmlns:a16="http://schemas.microsoft.com/office/drawing/2014/main" id="{65423C0C-AFAA-EE37-661D-B940A6736CD0}"/>
                </a:ext>
              </a:extLst>
            </p:cNvPr>
            <p:cNvSpPr txBox="1">
              <a:spLocks noChangeArrowheads="1"/>
            </p:cNvSpPr>
            <p:nvPr/>
          </p:nvSpPr>
          <p:spPr bwMode="auto">
            <a:xfrm>
              <a:off x="982724" y="4715664"/>
              <a:ext cx="2754310" cy="8892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600" b="1"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HÒA ĐỒNG, ĐOÀN KẾT</a:t>
              </a:r>
              <a:endParaRPr kumimoji="0" lang="zh-CN" altLang="en-US" sz="2600" b="1"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endParaRPr>
            </a:p>
          </p:txBody>
        </p:sp>
        <p:sp>
          <p:nvSpPr>
            <p:cNvPr id="8" name="矩形 12">
              <a:extLst>
                <a:ext uri="{FF2B5EF4-FFF2-40B4-BE49-F238E27FC236}">
                  <a16:creationId xmlns:a16="http://schemas.microsoft.com/office/drawing/2014/main" id="{E6389D8D-5912-2977-047F-FF7660A17C79}"/>
                </a:ext>
              </a:extLst>
            </p:cNvPr>
            <p:cNvSpPr/>
            <p:nvPr/>
          </p:nvSpPr>
          <p:spPr>
            <a:xfrm>
              <a:off x="3954324" y="2108590"/>
              <a:ext cx="2952750" cy="20447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1200" cap="none" spc="0" normalizeH="0" baseline="0" noProof="0" dirty="0">
                <a:ln>
                  <a:noFill/>
                </a:ln>
                <a:solidFill>
                  <a:schemeClr val="tx1"/>
                </a:solidFill>
                <a:effectLst/>
                <a:uLnTx/>
                <a:uFillTx/>
                <a:latin typeface="UTM Avo" panose="02040603050506020204" pitchFamily="18" charset="0"/>
                <a:ea typeface="思源黑体 CN Medium" panose="020B0600000000000000" pitchFamily="34" charset="-122"/>
              </a:endParaRPr>
            </a:p>
          </p:txBody>
        </p:sp>
        <p:sp>
          <p:nvSpPr>
            <p:cNvPr id="9" name="文本框 14">
              <a:extLst>
                <a:ext uri="{FF2B5EF4-FFF2-40B4-BE49-F238E27FC236}">
                  <a16:creationId xmlns:a16="http://schemas.microsoft.com/office/drawing/2014/main" id="{15970B16-E376-528B-6F2A-019F1EEB25D9}"/>
                </a:ext>
              </a:extLst>
            </p:cNvPr>
            <p:cNvSpPr txBox="1">
              <a:spLocks noChangeArrowheads="1"/>
            </p:cNvSpPr>
            <p:nvPr/>
          </p:nvSpPr>
          <p:spPr bwMode="auto">
            <a:xfrm>
              <a:off x="4077129" y="2702144"/>
              <a:ext cx="2713268" cy="88922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600" b="1"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rPr>
                <a:t>THÂN THIỆN, VUI VẺ</a:t>
              </a:r>
              <a:endParaRPr kumimoji="0" lang="zh-CN" altLang="en-US" sz="2600" b="1" i="0" u="none" strike="noStrike" kern="1200" cap="none" spc="0" normalizeH="0" baseline="0" noProof="0" dirty="0">
                <a:ln>
                  <a:noFill/>
                </a:ln>
                <a:effectLst/>
                <a:uLnTx/>
                <a:uFillTx/>
                <a:latin typeface="UTM Avo" panose="02040603050506020204" pitchFamily="18" charset="0"/>
                <a:ea typeface="思源黑体 CN Medium" panose="020B0600000000000000" pitchFamily="34" charset="-122"/>
                <a:cs typeface="Arial" panose="020B0604020202020204" pitchFamily="34" charset="0"/>
              </a:endParaRPr>
            </a:p>
          </p:txBody>
        </p:sp>
      </p:grpSp>
      <p:sp>
        <p:nvSpPr>
          <p:cNvPr id="10" name="3">
            <a:extLst>
              <a:ext uri="{FF2B5EF4-FFF2-40B4-BE49-F238E27FC236}">
                <a16:creationId xmlns:a16="http://schemas.microsoft.com/office/drawing/2014/main" id="{ACB729F8-C3AD-B12E-D3EB-AF0BA091DC08}"/>
              </a:ext>
            </a:extLst>
          </p:cNvPr>
          <p:cNvSpPr/>
          <p:nvPr/>
        </p:nvSpPr>
        <p:spPr>
          <a:xfrm>
            <a:off x="444137" y="1506565"/>
            <a:ext cx="5303125" cy="4665638"/>
          </a:xfrm>
          <a:prstGeom prst="rect">
            <a:avLst/>
          </a:prstGeom>
          <a:noFill/>
          <a:ln>
            <a:solidFill>
              <a:srgbClr val="4066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1200" cap="none" spc="0" normalizeH="0" baseline="0" noProof="0" dirty="0">
              <a:ln>
                <a:noFill/>
              </a:ln>
              <a:solidFill>
                <a:schemeClr val="tx1"/>
              </a:solidFill>
              <a:effectLst/>
              <a:uLnTx/>
              <a:uFillTx/>
              <a:latin typeface="UTM Avo" panose="02040603050506020204" pitchFamily="18" charset="0"/>
              <a:ea typeface="思源黑体 CN Medium" panose="020B0600000000000000" pitchFamily="34" charset="-122"/>
            </a:endParaRPr>
          </a:p>
        </p:txBody>
      </p:sp>
      <p:sp>
        <p:nvSpPr>
          <p:cNvPr id="11" name="Rectangle 10">
            <a:extLst>
              <a:ext uri="{FF2B5EF4-FFF2-40B4-BE49-F238E27FC236}">
                <a16:creationId xmlns:a16="http://schemas.microsoft.com/office/drawing/2014/main" id="{4FAACE86-7FA7-9F6E-E03D-72DD1CBB2495}"/>
              </a:ext>
            </a:extLst>
          </p:cNvPr>
          <p:cNvSpPr/>
          <p:nvPr/>
        </p:nvSpPr>
        <p:spPr>
          <a:xfrm>
            <a:off x="706614" y="1570974"/>
            <a:ext cx="4778170" cy="4208524"/>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nl-NL" sz="2600" b="0" i="0" u="none" strike="noStrike" kern="1200" cap="none" spc="0" normalizeH="0" baseline="0" noProof="0" dirty="0">
                <a:ln>
                  <a:noFill/>
                </a:ln>
                <a:effectLst/>
                <a:uLnTx/>
                <a:uFillTx/>
                <a:latin typeface="UTM Avo" panose="02040603050506020204" pitchFamily="18" charset="0"/>
                <a:ea typeface="Calibri" panose="020F0502020204030204" pitchFamily="34" charset="0"/>
                <a:cs typeface="Arial" panose="020B0604020202020204" pitchFamily="34" charset="0"/>
              </a:rPr>
              <a:t>Việc thể hiện hành động thân thiện, vui vẻ với bạn bè, mọi người xung quanh sẽ mang lại những cảm xúc tích cực cho bản thân em và mọi người, em sẽ được nhiều người yêu quý. </a:t>
            </a:r>
            <a:endParaRPr kumimoji="0" lang="en-US" sz="2600" b="0" i="0" u="none" strike="noStrike" kern="1200" cap="none" spc="0" normalizeH="0" baseline="0" noProof="0" dirty="0">
              <a:ln>
                <a:noFill/>
              </a:ln>
              <a:effectLst/>
              <a:uLnTx/>
              <a:uFillTx/>
              <a:latin typeface="UTM Avo" panose="02040603050506020204" pitchFamily="18" charset="0"/>
              <a:cs typeface="Arial" panose="020B0604020202020204" pitchFamily="34" charset="0"/>
            </a:endParaRPr>
          </a:p>
        </p:txBody>
      </p:sp>
      <p:pic>
        <p:nvPicPr>
          <p:cNvPr id="13" name="Picture 12">
            <a:extLst>
              <a:ext uri="{FF2B5EF4-FFF2-40B4-BE49-F238E27FC236}">
                <a16:creationId xmlns:a16="http://schemas.microsoft.com/office/drawing/2014/main" id="{1F0256D6-97F3-03E0-C367-17110C46617F}"/>
              </a:ext>
            </a:extLst>
          </p:cNvPr>
          <p:cNvPicPr>
            <a:picLocks noChangeAspect="1"/>
          </p:cNvPicPr>
          <p:nvPr/>
        </p:nvPicPr>
        <p:blipFill>
          <a:blip r:embed="rId3"/>
          <a:stretch>
            <a:fillRect/>
          </a:stretch>
        </p:blipFill>
        <p:spPr>
          <a:xfrm>
            <a:off x="8768167" y="1508882"/>
            <a:ext cx="2433286" cy="2376799"/>
          </a:xfrm>
          <a:prstGeom prst="rect">
            <a:avLst/>
          </a:prstGeom>
        </p:spPr>
      </p:pic>
      <p:pic>
        <p:nvPicPr>
          <p:cNvPr id="3" name="Picture 2">
            <a:extLst>
              <a:ext uri="{FF2B5EF4-FFF2-40B4-BE49-F238E27FC236}">
                <a16:creationId xmlns:a16="http://schemas.microsoft.com/office/drawing/2014/main" id="{6C9763B5-36EB-52D4-B5FB-057E8C5B12C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20718"/>
          <a:stretch/>
        </p:blipFill>
        <p:spPr>
          <a:xfrm>
            <a:off x="6041177" y="4007817"/>
            <a:ext cx="2588702" cy="2052342"/>
          </a:xfrm>
          <a:prstGeom prst="rect">
            <a:avLst/>
          </a:prstGeom>
        </p:spPr>
      </p:pic>
    </p:spTree>
    <p:extLst>
      <p:ext uri="{BB962C8B-B14F-4D97-AF65-F5344CB8AC3E}">
        <p14:creationId xmlns:p14="http://schemas.microsoft.com/office/powerpoint/2010/main" val="19734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wipe(down)">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10C9F7B-E89E-E6E8-66B5-F23CE1D3D915}"/>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E2F47DFD-DB37-3AC0-26F9-9E79512FEE8F}"/>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9EF29297-2405-74B5-8571-2F3918C6985C}"/>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428E3EF-2E01-9950-7124-9071ADE20DBB}"/>
              </a:ext>
            </a:extLst>
          </p:cNvPr>
          <p:cNvPicPr>
            <a:picLocks noChangeAspect="1"/>
          </p:cNvPicPr>
          <p:nvPr/>
        </p:nvPicPr>
        <p:blipFill>
          <a:blip r:embed="rId3"/>
          <a:stretch>
            <a:fillRect/>
          </a:stretch>
        </p:blipFill>
        <p:spPr>
          <a:xfrm>
            <a:off x="3796982" y="734498"/>
            <a:ext cx="4991417" cy="6024124"/>
          </a:xfrm>
          <a:prstGeom prst="rect">
            <a:avLst/>
          </a:prstGeom>
        </p:spPr>
      </p:pic>
    </p:spTree>
    <p:extLst>
      <p:ext uri="{BB962C8B-B14F-4D97-AF65-F5344CB8AC3E}">
        <p14:creationId xmlns:p14="http://schemas.microsoft.com/office/powerpoint/2010/main" val="5225777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23A2DD-17EA-1276-EC6E-1A33C80A01E8}"/>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37EA833F-787B-B6C9-6848-96C3D4AB017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64E7A8B1-1016-16CC-6EB3-DDE91DAD49DD}"/>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922538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59AFA6-ABD9-5E10-4BB5-B96C74234AAA}"/>
              </a:ext>
            </a:extLst>
          </p:cNvPr>
          <p:cNvPicPr>
            <a:picLocks noChangeAspect="1"/>
          </p:cNvPicPr>
          <p:nvPr/>
        </p:nvPicPr>
        <p:blipFill>
          <a:blip r:embed="rId3"/>
          <a:stretch>
            <a:fillRect/>
          </a:stretch>
        </p:blipFill>
        <p:spPr>
          <a:xfrm>
            <a:off x="1334684" y="2316481"/>
            <a:ext cx="9522632" cy="1987232"/>
          </a:xfrm>
          <a:prstGeom prst="rect">
            <a:avLst/>
          </a:prstGeom>
        </p:spPr>
      </p:pic>
    </p:spTree>
    <p:extLst>
      <p:ext uri="{BB962C8B-B14F-4D97-AF65-F5344CB8AC3E}">
        <p14:creationId xmlns:p14="http://schemas.microsoft.com/office/powerpoint/2010/main" val="15672569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52800" y="0"/>
            <a:ext cx="5105400" cy="1371600"/>
          </a:xfrm>
          <a:prstGeom prst="rect">
            <a:avLst/>
          </a:prstGeom>
        </p:spPr>
        <p:style>
          <a:lnRef idx="2">
            <a:schemeClr val="accent5"/>
          </a:lnRef>
          <a:fillRef idx="1">
            <a:schemeClr val="lt1"/>
          </a:fillRef>
          <a:effectRef idx="0">
            <a:schemeClr val="accent5"/>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0000"/>
                </a:solidFill>
                <a:effectLst/>
                <a:uLnTx/>
                <a:uFillTx/>
                <a:latin typeface="UTM Avo" panose="02040603050506020204" pitchFamily="18" charset="0"/>
                <a:ea typeface="UD Digi Kyokasho N-B" panose="02020700000000000000" pitchFamily="17" charset="-128"/>
                <a:cs typeface="Times New Roman" pitchFamily="18" charset="0"/>
              </a:rPr>
              <a:t>BẮN CUNG TÊN</a:t>
            </a:r>
          </a:p>
        </p:txBody>
      </p:sp>
      <p:pic>
        <p:nvPicPr>
          <p:cNvPr id="3" name="Picture 2" descr="1548b78863bea9b589200adb6a7ee866.png"/>
          <p:cNvPicPr>
            <a:picLocks noChangeAspect="1"/>
          </p:cNvPicPr>
          <p:nvPr/>
        </p:nvPicPr>
        <p:blipFill>
          <a:blip r:embed="rId2" cstate="print"/>
          <a:stretch>
            <a:fillRect/>
          </a:stretch>
        </p:blipFill>
        <p:spPr>
          <a:xfrm rot="21388199">
            <a:off x="4041129" y="2095799"/>
            <a:ext cx="3960806" cy="3811380"/>
          </a:xfrm>
          <a:prstGeom prst="rect">
            <a:avLst/>
          </a:prstGeom>
        </p:spPr>
      </p:pic>
      <p:pic>
        <p:nvPicPr>
          <p:cNvPr id="4" name="Picture 3" descr="Logo, company name&#10;&#10;Description automatically generated">
            <a:extLst>
              <a:ext uri="{FF2B5EF4-FFF2-40B4-BE49-F238E27FC236}">
                <a16:creationId xmlns:a16="http://schemas.microsoft.com/office/drawing/2014/main" id="{DE0F78B9-2B3F-E52A-7911-0F6A328BCC3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548b78863bea9b589200adb6a7ee866.png"/>
          <p:cNvPicPr>
            <a:picLocks noChangeAspect="1"/>
          </p:cNvPicPr>
          <p:nvPr/>
        </p:nvPicPr>
        <p:blipFill>
          <a:blip r:embed="rId9" cstate="print"/>
          <a:stretch>
            <a:fillRect/>
          </a:stretch>
        </p:blipFill>
        <p:spPr>
          <a:xfrm rot="2054517">
            <a:off x="642547" y="3207238"/>
            <a:ext cx="2743200" cy="2639710"/>
          </a:xfrm>
          <a:prstGeom prst="rect">
            <a:avLst/>
          </a:prstGeom>
        </p:spPr>
      </p:pic>
      <p:pic>
        <p:nvPicPr>
          <p:cNvPr id="7" name="Picture 6" descr="12.png"/>
          <p:cNvPicPr>
            <a:picLocks noChangeAspect="1"/>
          </p:cNvPicPr>
          <p:nvPr/>
        </p:nvPicPr>
        <p:blipFill>
          <a:blip r:embed="rId10" cstate="print"/>
          <a:stretch>
            <a:fillRect/>
          </a:stretch>
        </p:blipFill>
        <p:spPr>
          <a:xfrm rot="2834271">
            <a:off x="1825907" y="3474338"/>
            <a:ext cx="1371600" cy="1371600"/>
          </a:xfrm>
          <a:prstGeom prst="rect">
            <a:avLst/>
          </a:prstGeom>
        </p:spPr>
      </p:pic>
      <p:pic>
        <p:nvPicPr>
          <p:cNvPr id="22" name="Picture 21" descr="Hình ảnh có liên quan"/>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2971800" y="0"/>
            <a:ext cx="6858000" cy="198120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3810000" y="533401"/>
            <a:ext cx="5029200" cy="8925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Em</a:t>
            </a:r>
            <a:r>
              <a:rPr kumimoji="0" lang="en-US"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2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cảm</a:t>
            </a:r>
            <a:r>
              <a:rPr kumimoji="0" lang="en-US"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2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thấy</a:t>
            </a:r>
            <a:r>
              <a:rPr kumimoji="0" lang="en-US"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2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thế</a:t>
            </a:r>
            <a:r>
              <a:rPr kumimoji="0" lang="en-US"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2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nào</a:t>
            </a:r>
            <a:r>
              <a:rPr kumimoji="0" lang="en-US"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2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khi</a:t>
            </a:r>
            <a:r>
              <a:rPr kumimoji="0" lang="en-US"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2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cười</a:t>
            </a:r>
            <a:r>
              <a:rPr kumimoji="0" lang="en-US"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2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thân</a:t>
            </a:r>
            <a:r>
              <a:rPr kumimoji="0" lang="en-US"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2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thiện</a:t>
            </a:r>
            <a:r>
              <a:rPr kumimoji="0" lang="en-US"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2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với</a:t>
            </a:r>
            <a:r>
              <a:rPr kumimoji="0" lang="en-US"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2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mọi</a:t>
            </a:r>
            <a:r>
              <a:rPr kumimoji="0" lang="en-US"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r>
              <a:rPr kumimoji="0" lang="en-US" sz="2600" b="0" i="0" u="none" strike="noStrike" kern="1200" cap="none" spc="0" normalizeH="0" baseline="0" noProof="0" dirty="0" err="1">
                <a:ln>
                  <a:noFill/>
                </a:ln>
                <a:solidFill>
                  <a:prstClr val="white"/>
                </a:solidFill>
                <a:effectLst/>
                <a:uLnTx/>
                <a:uFillTx/>
                <a:latin typeface="UTM Avo" panose="02040603050506020204" pitchFamily="18" charset="0"/>
                <a:ea typeface="+mn-ea"/>
                <a:cs typeface="Times New Roman" pitchFamily="18" charset="0"/>
              </a:rPr>
              <a:t>người</a:t>
            </a:r>
            <a:r>
              <a:rPr kumimoji="0" lang="en-US" sz="2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p>
        </p:txBody>
      </p:sp>
      <p:grpSp>
        <p:nvGrpSpPr>
          <p:cNvPr id="42" name="Group 41">
            <a:extLst>
              <a:ext uri="{FF2B5EF4-FFF2-40B4-BE49-F238E27FC236}">
                <a16:creationId xmlns:a16="http://schemas.microsoft.com/office/drawing/2014/main" id="{2C4BBA5D-6343-129B-C204-73C38D65E80B}"/>
              </a:ext>
            </a:extLst>
          </p:cNvPr>
          <p:cNvGrpSpPr/>
          <p:nvPr/>
        </p:nvGrpSpPr>
        <p:grpSpPr>
          <a:xfrm>
            <a:off x="5671673" y="1987853"/>
            <a:ext cx="1567327" cy="2539240"/>
            <a:chOff x="5671673" y="1987853"/>
            <a:chExt cx="1567327" cy="2539240"/>
          </a:xfrm>
        </p:grpSpPr>
        <p:pic>
          <p:nvPicPr>
            <p:cNvPr id="18" name="Picture 17" descr="11.png"/>
            <p:cNvPicPr>
              <a:picLocks noChangeAspect="1"/>
            </p:cNvPicPr>
            <p:nvPr/>
          </p:nvPicPr>
          <p:blipFill>
            <a:blip r:embed="rId13" cstate="print"/>
            <a:stretch>
              <a:fillRect/>
            </a:stretch>
          </p:blipFill>
          <p:spPr>
            <a:xfrm>
              <a:off x="5956226" y="1987853"/>
              <a:ext cx="838200" cy="1203158"/>
            </a:xfrm>
            <a:prstGeom prst="rect">
              <a:avLst/>
            </a:prstGeom>
          </p:spPr>
        </p:pic>
        <p:grpSp>
          <p:nvGrpSpPr>
            <p:cNvPr id="32" name="Group 31">
              <a:extLst>
                <a:ext uri="{FF2B5EF4-FFF2-40B4-BE49-F238E27FC236}">
                  <a16:creationId xmlns:a16="http://schemas.microsoft.com/office/drawing/2014/main" id="{6DFAC6CA-0CA8-58E2-B87B-2DE039C36B64}"/>
                </a:ext>
              </a:extLst>
            </p:cNvPr>
            <p:cNvGrpSpPr/>
            <p:nvPr/>
          </p:nvGrpSpPr>
          <p:grpSpPr>
            <a:xfrm>
              <a:off x="5671673" y="3191011"/>
              <a:ext cx="1567327" cy="1336082"/>
              <a:chOff x="5430447" y="3191011"/>
              <a:chExt cx="1567327" cy="1336082"/>
            </a:xfrm>
          </p:grpSpPr>
          <p:pic>
            <p:nvPicPr>
              <p:cNvPr id="26" name="Graphic 25">
                <a:extLst>
                  <a:ext uri="{FF2B5EF4-FFF2-40B4-BE49-F238E27FC236}">
                    <a16:creationId xmlns:a16="http://schemas.microsoft.com/office/drawing/2014/main" id="{EA0F448C-97B8-D099-2314-03A65C5C7B8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430447" y="3191011"/>
                <a:ext cx="1567327" cy="1336082"/>
              </a:xfrm>
              <a:prstGeom prst="rect">
                <a:avLst/>
              </a:prstGeom>
            </p:spPr>
          </p:pic>
          <p:sp>
            <p:nvSpPr>
              <p:cNvPr id="31" name="TextBox 30">
                <a:extLst>
                  <a:ext uri="{FF2B5EF4-FFF2-40B4-BE49-F238E27FC236}">
                    <a16:creationId xmlns:a16="http://schemas.microsoft.com/office/drawing/2014/main" id="{5BD07020-6BC9-F013-CCB5-4F74AC805367}"/>
                  </a:ext>
                </a:extLst>
              </p:cNvPr>
              <p:cNvSpPr txBox="1"/>
              <p:nvPr/>
            </p:nvSpPr>
            <p:spPr>
              <a:xfrm>
                <a:off x="5670679" y="3486834"/>
                <a:ext cx="1021355"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Khó</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chịu</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grpSp>
        <p:nvGrpSpPr>
          <p:cNvPr id="43" name="Group 42">
            <a:extLst>
              <a:ext uri="{FF2B5EF4-FFF2-40B4-BE49-F238E27FC236}">
                <a16:creationId xmlns:a16="http://schemas.microsoft.com/office/drawing/2014/main" id="{6D9E1F6B-A4D6-F800-A967-01FF534AB9AB}"/>
              </a:ext>
            </a:extLst>
          </p:cNvPr>
          <p:cNvGrpSpPr/>
          <p:nvPr/>
        </p:nvGrpSpPr>
        <p:grpSpPr>
          <a:xfrm>
            <a:off x="4459062" y="4008178"/>
            <a:ext cx="1567327" cy="2669846"/>
            <a:chOff x="4459062" y="4008178"/>
            <a:chExt cx="1567327" cy="2669846"/>
          </a:xfrm>
        </p:grpSpPr>
        <p:pic>
          <p:nvPicPr>
            <p:cNvPr id="12" name="Picture 11" descr="11.png"/>
            <p:cNvPicPr>
              <a:picLocks noChangeAspect="1"/>
            </p:cNvPicPr>
            <p:nvPr/>
          </p:nvPicPr>
          <p:blipFill>
            <a:blip r:embed="rId13" cstate="print"/>
            <a:stretch>
              <a:fillRect/>
            </a:stretch>
          </p:blipFill>
          <p:spPr>
            <a:xfrm>
              <a:off x="4611389" y="4008178"/>
              <a:ext cx="997458" cy="1431758"/>
            </a:xfrm>
            <a:prstGeom prst="rect">
              <a:avLst/>
            </a:prstGeom>
          </p:spPr>
        </p:pic>
        <p:grpSp>
          <p:nvGrpSpPr>
            <p:cNvPr id="36" name="Group 35">
              <a:extLst>
                <a:ext uri="{FF2B5EF4-FFF2-40B4-BE49-F238E27FC236}">
                  <a16:creationId xmlns:a16="http://schemas.microsoft.com/office/drawing/2014/main" id="{8ED690D4-0167-4118-FEFF-69DCF63E4403}"/>
                </a:ext>
              </a:extLst>
            </p:cNvPr>
            <p:cNvGrpSpPr/>
            <p:nvPr/>
          </p:nvGrpSpPr>
          <p:grpSpPr>
            <a:xfrm>
              <a:off x="4459062" y="5341942"/>
              <a:ext cx="1567327" cy="1336082"/>
              <a:chOff x="5430447" y="3191011"/>
              <a:chExt cx="1567327" cy="1336082"/>
            </a:xfrm>
          </p:grpSpPr>
          <p:pic>
            <p:nvPicPr>
              <p:cNvPr id="37" name="Graphic 36">
                <a:extLst>
                  <a:ext uri="{FF2B5EF4-FFF2-40B4-BE49-F238E27FC236}">
                    <a16:creationId xmlns:a16="http://schemas.microsoft.com/office/drawing/2014/main" id="{A0F3A283-0D3F-ED60-319B-1F0806D10443}"/>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430447" y="3191011"/>
                <a:ext cx="1567327" cy="1336082"/>
              </a:xfrm>
              <a:prstGeom prst="rect">
                <a:avLst/>
              </a:prstGeom>
            </p:spPr>
          </p:pic>
          <p:sp>
            <p:nvSpPr>
              <p:cNvPr id="38" name="TextBox 37">
                <a:extLst>
                  <a:ext uri="{FF2B5EF4-FFF2-40B4-BE49-F238E27FC236}">
                    <a16:creationId xmlns:a16="http://schemas.microsoft.com/office/drawing/2014/main" id="{D539D3E9-0594-3362-95F6-E9C0522609E3}"/>
                  </a:ext>
                </a:extLst>
              </p:cNvPr>
              <p:cNvSpPr txBox="1"/>
              <p:nvPr/>
            </p:nvSpPr>
            <p:spPr>
              <a:xfrm>
                <a:off x="5670679" y="3486834"/>
                <a:ext cx="1021355" cy="64633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Buồn</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bã</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grpSp>
        <p:nvGrpSpPr>
          <p:cNvPr id="44" name="Group 43">
            <a:extLst>
              <a:ext uri="{FF2B5EF4-FFF2-40B4-BE49-F238E27FC236}">
                <a16:creationId xmlns:a16="http://schemas.microsoft.com/office/drawing/2014/main" id="{49ABE444-A7AF-477A-449F-552E703955EE}"/>
              </a:ext>
            </a:extLst>
          </p:cNvPr>
          <p:cNvGrpSpPr/>
          <p:nvPr/>
        </p:nvGrpSpPr>
        <p:grpSpPr>
          <a:xfrm>
            <a:off x="7564172" y="3925514"/>
            <a:ext cx="1567327" cy="2549581"/>
            <a:chOff x="7564172" y="3925514"/>
            <a:chExt cx="1567327" cy="2549581"/>
          </a:xfrm>
        </p:grpSpPr>
        <p:pic>
          <p:nvPicPr>
            <p:cNvPr id="15" name="Picture 14" descr="11.png"/>
            <p:cNvPicPr>
              <a:picLocks noChangeAspect="1"/>
            </p:cNvPicPr>
            <p:nvPr/>
          </p:nvPicPr>
          <p:blipFill>
            <a:blip r:embed="rId13" cstate="print"/>
            <a:stretch>
              <a:fillRect/>
            </a:stretch>
          </p:blipFill>
          <p:spPr>
            <a:xfrm>
              <a:off x="7869016" y="3925514"/>
              <a:ext cx="838200" cy="1203158"/>
            </a:xfrm>
            <a:prstGeom prst="rect">
              <a:avLst/>
            </a:prstGeom>
          </p:spPr>
        </p:pic>
        <p:grpSp>
          <p:nvGrpSpPr>
            <p:cNvPr id="39" name="Group 38">
              <a:extLst>
                <a:ext uri="{FF2B5EF4-FFF2-40B4-BE49-F238E27FC236}">
                  <a16:creationId xmlns:a16="http://schemas.microsoft.com/office/drawing/2014/main" id="{2C6CA6C1-6A17-B6F3-1C50-4F2BC8DDC6FE}"/>
                </a:ext>
              </a:extLst>
            </p:cNvPr>
            <p:cNvGrpSpPr/>
            <p:nvPr/>
          </p:nvGrpSpPr>
          <p:grpSpPr>
            <a:xfrm>
              <a:off x="7564172" y="5139013"/>
              <a:ext cx="1567327" cy="1336082"/>
              <a:chOff x="5430447" y="3191011"/>
              <a:chExt cx="1567327" cy="1336082"/>
            </a:xfrm>
          </p:grpSpPr>
          <p:pic>
            <p:nvPicPr>
              <p:cNvPr id="40" name="Graphic 39">
                <a:extLst>
                  <a:ext uri="{FF2B5EF4-FFF2-40B4-BE49-F238E27FC236}">
                    <a16:creationId xmlns:a16="http://schemas.microsoft.com/office/drawing/2014/main" id="{EB7D1166-3CF2-4AC6-9B0C-51E097CB008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430447" y="3191011"/>
                <a:ext cx="1567327" cy="1336082"/>
              </a:xfrm>
              <a:prstGeom prst="rect">
                <a:avLst/>
              </a:prstGeom>
            </p:spPr>
          </p:pic>
          <p:sp>
            <p:nvSpPr>
              <p:cNvPr id="41" name="TextBox 40">
                <a:extLst>
                  <a:ext uri="{FF2B5EF4-FFF2-40B4-BE49-F238E27FC236}">
                    <a16:creationId xmlns:a16="http://schemas.microsoft.com/office/drawing/2014/main" id="{AFED53FE-47CC-C6D0-B020-DBE09FAEFC7C}"/>
                  </a:ext>
                </a:extLst>
              </p:cNvPr>
              <p:cNvSpPr txBox="1"/>
              <p:nvPr/>
            </p:nvSpPr>
            <p:spPr>
              <a:xfrm>
                <a:off x="5684120" y="3670556"/>
                <a:ext cx="1021355"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Bực</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bội</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grpSp>
        <p:nvGrpSpPr>
          <p:cNvPr id="49" name="Group 48">
            <a:extLst>
              <a:ext uri="{FF2B5EF4-FFF2-40B4-BE49-F238E27FC236}">
                <a16:creationId xmlns:a16="http://schemas.microsoft.com/office/drawing/2014/main" id="{611B3EAE-E02C-26B4-CD4C-783C9E34D75B}"/>
              </a:ext>
            </a:extLst>
          </p:cNvPr>
          <p:cNvGrpSpPr/>
          <p:nvPr/>
        </p:nvGrpSpPr>
        <p:grpSpPr>
          <a:xfrm>
            <a:off x="8820377" y="2062985"/>
            <a:ext cx="1567327" cy="2508753"/>
            <a:chOff x="9030839" y="2283676"/>
            <a:chExt cx="1567327" cy="2508753"/>
          </a:xfrm>
        </p:grpSpPr>
        <p:pic>
          <p:nvPicPr>
            <p:cNvPr id="5" name="Picture 4" descr="11.png"/>
            <p:cNvPicPr>
              <a:picLocks noChangeAspect="1"/>
            </p:cNvPicPr>
            <p:nvPr/>
          </p:nvPicPr>
          <p:blipFill>
            <a:blip r:embed="rId13" cstate="print"/>
            <a:stretch>
              <a:fillRect/>
            </a:stretch>
          </p:blipFill>
          <p:spPr>
            <a:xfrm>
              <a:off x="9265440" y="2283676"/>
              <a:ext cx="838200" cy="1203158"/>
            </a:xfrm>
            <a:prstGeom prst="rect">
              <a:avLst/>
            </a:prstGeom>
          </p:spPr>
        </p:pic>
        <p:grpSp>
          <p:nvGrpSpPr>
            <p:cNvPr id="33" name="Group 32">
              <a:extLst>
                <a:ext uri="{FF2B5EF4-FFF2-40B4-BE49-F238E27FC236}">
                  <a16:creationId xmlns:a16="http://schemas.microsoft.com/office/drawing/2014/main" id="{836BB394-012B-A8B1-ADF3-AA8F560F8772}"/>
                </a:ext>
              </a:extLst>
            </p:cNvPr>
            <p:cNvGrpSpPr/>
            <p:nvPr/>
          </p:nvGrpSpPr>
          <p:grpSpPr>
            <a:xfrm>
              <a:off x="9030839" y="3456347"/>
              <a:ext cx="1567327" cy="1336082"/>
              <a:chOff x="5430447" y="3191011"/>
              <a:chExt cx="1567327" cy="1336082"/>
            </a:xfrm>
          </p:grpSpPr>
          <p:pic>
            <p:nvPicPr>
              <p:cNvPr id="34" name="Graphic 33">
                <a:extLst>
                  <a:ext uri="{FF2B5EF4-FFF2-40B4-BE49-F238E27FC236}">
                    <a16:creationId xmlns:a16="http://schemas.microsoft.com/office/drawing/2014/main" id="{F0218DAD-7391-FC51-32AB-2D9AADCB51A7}"/>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5430447" y="3191011"/>
                <a:ext cx="1567327" cy="1336082"/>
              </a:xfrm>
              <a:prstGeom prst="rect">
                <a:avLst/>
              </a:prstGeom>
            </p:spPr>
          </p:pic>
          <p:sp>
            <p:nvSpPr>
              <p:cNvPr id="35" name="TextBox 34">
                <a:extLst>
                  <a:ext uri="{FF2B5EF4-FFF2-40B4-BE49-F238E27FC236}">
                    <a16:creationId xmlns:a16="http://schemas.microsoft.com/office/drawing/2014/main" id="{3ED2E6BF-4659-1F5A-5FC5-0069F91CF4EA}"/>
                  </a:ext>
                </a:extLst>
              </p:cNvPr>
              <p:cNvSpPr txBox="1"/>
              <p:nvPr/>
            </p:nvSpPr>
            <p:spPr>
              <a:xfrm>
                <a:off x="5600118" y="3656639"/>
                <a:ext cx="1227984"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Vui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vẻ</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pic>
        <p:nvPicPr>
          <p:cNvPr id="55" name="Picture 54"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pic>
        <p:nvPicPr>
          <p:cNvPr id="56" name="Picture 55" descr="12.png">
            <a:extLst>
              <a:ext uri="{FF2B5EF4-FFF2-40B4-BE49-F238E27FC236}">
                <a16:creationId xmlns:a16="http://schemas.microsoft.com/office/drawing/2014/main" id="{B3A2C990-B59F-1E3C-4D48-DF8401F59C8F}"/>
              </a:ext>
            </a:extLst>
          </p:cNvPr>
          <p:cNvPicPr>
            <a:picLocks noChangeAspect="1"/>
          </p:cNvPicPr>
          <p:nvPr/>
        </p:nvPicPr>
        <p:blipFill>
          <a:blip r:embed="rId10" cstate="print"/>
          <a:stretch>
            <a:fillRect/>
          </a:stretch>
        </p:blipFill>
        <p:spPr>
          <a:xfrm rot="2834271">
            <a:off x="1855105" y="3484085"/>
            <a:ext cx="1371600" cy="1371600"/>
          </a:xfrm>
          <a:prstGeom prst="rect">
            <a:avLst/>
          </a:prstGeom>
        </p:spPr>
      </p:pic>
      <p:pic>
        <p:nvPicPr>
          <p:cNvPr id="59" name="Picture 58" descr="12.png">
            <a:extLst>
              <a:ext uri="{FF2B5EF4-FFF2-40B4-BE49-F238E27FC236}">
                <a16:creationId xmlns:a16="http://schemas.microsoft.com/office/drawing/2014/main" id="{4C2E72A4-73B2-B382-8B3A-CB10CFE9CAE9}"/>
              </a:ext>
            </a:extLst>
          </p:cNvPr>
          <p:cNvPicPr>
            <a:picLocks noChangeAspect="1"/>
          </p:cNvPicPr>
          <p:nvPr/>
        </p:nvPicPr>
        <p:blipFill>
          <a:blip r:embed="rId10" cstate="print"/>
          <a:stretch>
            <a:fillRect/>
          </a:stretch>
        </p:blipFill>
        <p:spPr>
          <a:xfrm rot="2834271">
            <a:off x="1853157" y="3493832"/>
            <a:ext cx="1371600" cy="1371600"/>
          </a:xfrm>
          <a:prstGeom prst="rect">
            <a:avLst/>
          </a:prstGeom>
        </p:spPr>
      </p:pic>
      <p:pic>
        <p:nvPicPr>
          <p:cNvPr id="60" name="Picture 59" descr="12.png">
            <a:extLst>
              <a:ext uri="{FF2B5EF4-FFF2-40B4-BE49-F238E27FC236}">
                <a16:creationId xmlns:a16="http://schemas.microsoft.com/office/drawing/2014/main" id="{6DB8EED0-2B8D-6779-BFC8-B4469FF8E0C2}"/>
              </a:ext>
            </a:extLst>
          </p:cNvPr>
          <p:cNvPicPr>
            <a:picLocks noChangeAspect="1"/>
          </p:cNvPicPr>
          <p:nvPr/>
        </p:nvPicPr>
        <p:blipFill>
          <a:blip r:embed="rId10" cstate="print"/>
          <a:stretch>
            <a:fillRect/>
          </a:stretch>
        </p:blipFill>
        <p:spPr>
          <a:xfrm rot="2834271">
            <a:off x="1872265" y="3493831"/>
            <a:ext cx="1371600" cy="1371600"/>
          </a:xfrm>
          <a:prstGeom prst="rect">
            <a:avLst/>
          </a:prstGeom>
        </p:spPr>
      </p:pic>
      <p:pic>
        <p:nvPicPr>
          <p:cNvPr id="61" name="Picture 60" descr="12.png">
            <a:extLst>
              <a:ext uri="{FF2B5EF4-FFF2-40B4-BE49-F238E27FC236}">
                <a16:creationId xmlns:a16="http://schemas.microsoft.com/office/drawing/2014/main" id="{EDFD743D-139A-42D4-1F3A-249216213BAE}"/>
              </a:ext>
            </a:extLst>
          </p:cNvPr>
          <p:cNvPicPr>
            <a:picLocks noChangeAspect="1"/>
          </p:cNvPicPr>
          <p:nvPr/>
        </p:nvPicPr>
        <p:blipFill>
          <a:blip r:embed="rId10" cstate="print"/>
          <a:stretch>
            <a:fillRect/>
          </a:stretch>
        </p:blipFill>
        <p:spPr>
          <a:xfrm rot="2834271">
            <a:off x="1815067" y="3474338"/>
            <a:ext cx="1371600" cy="1371600"/>
          </a:xfrm>
          <a:prstGeom prst="rect">
            <a:avLst/>
          </a:prstGeom>
        </p:spPr>
      </p:pic>
      <p:grpSp>
        <p:nvGrpSpPr>
          <p:cNvPr id="2" name="Group 1">
            <a:extLst>
              <a:ext uri="{FF2B5EF4-FFF2-40B4-BE49-F238E27FC236}">
                <a16:creationId xmlns:a16="http://schemas.microsoft.com/office/drawing/2014/main" id="{67EC2E7C-DF94-1F8A-EF79-2418FC1AF42E}"/>
              </a:ext>
            </a:extLst>
          </p:cNvPr>
          <p:cNvGrpSpPr/>
          <p:nvPr/>
        </p:nvGrpSpPr>
        <p:grpSpPr>
          <a:xfrm>
            <a:off x="13498786" y="4133165"/>
            <a:ext cx="3042764" cy="2256795"/>
            <a:chOff x="13498786" y="2484895"/>
            <a:chExt cx="4665527" cy="3905065"/>
          </a:xfrm>
        </p:grpSpPr>
        <p:pic>
          <p:nvPicPr>
            <p:cNvPr id="3" name="Graphic 2">
              <a:extLst>
                <a:ext uri="{FF2B5EF4-FFF2-40B4-BE49-F238E27FC236}">
                  <a16:creationId xmlns:a16="http://schemas.microsoft.com/office/drawing/2014/main" id="{50A9E045-49A9-D156-74C8-03646F08F39F}"/>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3498786" y="2484895"/>
              <a:ext cx="4665527" cy="3905065"/>
            </a:xfrm>
            <a:prstGeom prst="rect">
              <a:avLst/>
            </a:prstGeom>
          </p:spPr>
        </p:pic>
        <p:sp>
          <p:nvSpPr>
            <p:cNvPr id="6" name="TextBox 5">
              <a:extLst>
                <a:ext uri="{FF2B5EF4-FFF2-40B4-BE49-F238E27FC236}">
                  <a16:creationId xmlns:a16="http://schemas.microsoft.com/office/drawing/2014/main" id="{57C70C69-3497-8FF6-DE06-667E0F1AEE22}"/>
                </a:ext>
              </a:extLst>
            </p:cNvPr>
            <p:cNvSpPr txBox="1"/>
            <p:nvPr/>
          </p:nvSpPr>
          <p:spPr>
            <a:xfrm>
              <a:off x="13872514" y="4161509"/>
              <a:ext cx="4267201" cy="9053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Chính</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xác</a:t>
              </a: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pic>
        <p:nvPicPr>
          <p:cNvPr id="8" name="Am-thanh-tra-loi-dung-chinh-xac-www_tiengdong_com">
            <a:hlinkClick r:id="" action="ppaction://media"/>
            <a:extLst>
              <a:ext uri="{FF2B5EF4-FFF2-40B4-BE49-F238E27FC236}">
                <a16:creationId xmlns:a16="http://schemas.microsoft.com/office/drawing/2014/main" id="{D006B06C-1A65-D489-A25A-C7BB49CF3A8D}"/>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2149475" y="3451225"/>
            <a:ext cx="609600" cy="609600"/>
          </a:xfrm>
          <a:prstGeom prst="rect">
            <a:avLst/>
          </a:prstGeom>
        </p:spPr>
      </p:pic>
      <p:pic>
        <p:nvPicPr>
          <p:cNvPr id="9" name="Fail-sound-effect-www_tiengdong_com">
            <a:hlinkClick r:id="" action="ppaction://media"/>
            <a:extLst>
              <a:ext uri="{FF2B5EF4-FFF2-40B4-BE49-F238E27FC236}">
                <a16:creationId xmlns:a16="http://schemas.microsoft.com/office/drawing/2014/main" id="{1120A623-2A06-B203-C325-570CE140C10B}"/>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2397694" y="4177810"/>
            <a:ext cx="609600" cy="609600"/>
          </a:xfrm>
          <a:prstGeom prst="rect">
            <a:avLst/>
          </a:prstGeom>
        </p:spPr>
      </p:pic>
      <p:pic>
        <p:nvPicPr>
          <p:cNvPr id="10" name="Fail-sound-effect-www_tiengdong_com">
            <a:hlinkClick r:id="" action="ppaction://media"/>
            <a:extLst>
              <a:ext uri="{FF2B5EF4-FFF2-40B4-BE49-F238E27FC236}">
                <a16:creationId xmlns:a16="http://schemas.microsoft.com/office/drawing/2014/main" id="{6850F755-23ED-325F-96C9-8B61E41184C4}"/>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2245294" y="4330210"/>
            <a:ext cx="609600" cy="609600"/>
          </a:xfrm>
          <a:prstGeom prst="rect">
            <a:avLst/>
          </a:prstGeom>
        </p:spPr>
      </p:pic>
      <p:pic>
        <p:nvPicPr>
          <p:cNvPr id="11" name="Fail-sound-effect-www_tiengdong_com">
            <a:hlinkClick r:id="" action="ppaction://media"/>
            <a:extLst>
              <a:ext uri="{FF2B5EF4-FFF2-40B4-BE49-F238E27FC236}">
                <a16:creationId xmlns:a16="http://schemas.microsoft.com/office/drawing/2014/main" id="{3340D08F-11C0-ED9E-CF5F-870F95E12F35}"/>
              </a:ext>
            </a:extLst>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2092894" y="4482610"/>
            <a:ext cx="609600" cy="609600"/>
          </a:xfrm>
          <a:prstGeom prst="rect">
            <a:avLst/>
          </a:prstGeom>
        </p:spPr>
      </p:pic>
      <p:pic>
        <p:nvPicPr>
          <p:cNvPr id="14" name="Tieng-yeah-tre-con-mp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9"/>
          <a:stretch>
            <a:fillRect/>
          </a:stretch>
        </p:blipFill>
        <p:spPr>
          <a:xfrm>
            <a:off x="-2075361" y="5396824"/>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3"/>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clickEffect">
                                  <p:stCondLst>
                                    <p:cond delay="0"/>
                                  </p:stCondLst>
                                  <p:childTnLst>
                                    <p:animMotion origin="layout" path="M 8.33333E-7 2.22222E-6 L 0.15651 0.24328 L 0.17344 0.49004 " pathEditMode="relative" rAng="0" ptsTypes="AAA">
                                      <p:cBhvr>
                                        <p:cTn id="6" dur="2000" fill="hold"/>
                                        <p:tgtEl>
                                          <p:spTgt spid="59"/>
                                        </p:tgtEl>
                                        <p:attrNameLst>
                                          <p:attrName>ppt_x</p:attrName>
                                          <p:attrName>ppt_y</p:attrName>
                                        </p:attrNameLst>
                                      </p:cBhvr>
                                      <p:rCtr x="8672" y="24491"/>
                                    </p:animMotion>
                                  </p:childTnLst>
                                </p:cTn>
                              </p:par>
                              <p:par>
                                <p:cTn id="7" presetID="31" presetClass="exit" presetSubtype="0" fill="hold" nodeType="withEffect">
                                  <p:stCondLst>
                                    <p:cond delay="800"/>
                                  </p:stCondLst>
                                  <p:childTnLst>
                                    <p:anim calcmode="lin" valueType="num">
                                      <p:cBhvr>
                                        <p:cTn id="8" dur="1000"/>
                                        <p:tgtEl>
                                          <p:spTgt spid="43"/>
                                        </p:tgtEl>
                                        <p:attrNameLst>
                                          <p:attrName>ppt_w</p:attrName>
                                        </p:attrNameLst>
                                      </p:cBhvr>
                                      <p:tavLst>
                                        <p:tav tm="0">
                                          <p:val>
                                            <p:strVal val="ppt_w"/>
                                          </p:val>
                                        </p:tav>
                                        <p:tav tm="100000">
                                          <p:val>
                                            <p:fltVal val="0"/>
                                          </p:val>
                                        </p:tav>
                                      </p:tavLst>
                                    </p:anim>
                                    <p:anim calcmode="lin" valueType="num">
                                      <p:cBhvr>
                                        <p:cTn id="9" dur="1000"/>
                                        <p:tgtEl>
                                          <p:spTgt spid="43"/>
                                        </p:tgtEl>
                                        <p:attrNameLst>
                                          <p:attrName>ppt_h</p:attrName>
                                        </p:attrNameLst>
                                      </p:cBhvr>
                                      <p:tavLst>
                                        <p:tav tm="0">
                                          <p:val>
                                            <p:strVal val="ppt_h"/>
                                          </p:val>
                                        </p:tav>
                                        <p:tav tm="100000">
                                          <p:val>
                                            <p:fltVal val="0"/>
                                          </p:val>
                                        </p:tav>
                                      </p:tavLst>
                                    </p:anim>
                                    <p:anim calcmode="lin" valueType="num">
                                      <p:cBhvr>
                                        <p:cTn id="10" dur="1000"/>
                                        <p:tgtEl>
                                          <p:spTgt spid="43"/>
                                        </p:tgtEl>
                                        <p:attrNameLst>
                                          <p:attrName>style.rotation</p:attrName>
                                        </p:attrNameLst>
                                      </p:cBhvr>
                                      <p:tavLst>
                                        <p:tav tm="0">
                                          <p:val>
                                            <p:fltVal val="0"/>
                                          </p:val>
                                        </p:tav>
                                        <p:tav tm="100000">
                                          <p:val>
                                            <p:fltVal val="90"/>
                                          </p:val>
                                        </p:tav>
                                      </p:tavLst>
                                    </p:anim>
                                    <p:animEffect transition="out" filter="fade">
                                      <p:cBhvr>
                                        <p:cTn id="11" dur="1000"/>
                                        <p:tgtEl>
                                          <p:spTgt spid="43"/>
                                        </p:tgtEl>
                                      </p:cBhvr>
                                    </p:animEffect>
                                    <p:set>
                                      <p:cBhvr>
                                        <p:cTn id="12" dur="1" fill="hold">
                                          <p:stCondLst>
                                            <p:cond delay="999"/>
                                          </p:stCondLst>
                                        </p:cTn>
                                        <p:tgtEl>
                                          <p:spTgt spid="43"/>
                                        </p:tgtEl>
                                        <p:attrNameLst>
                                          <p:attrName>style.visibility</p:attrName>
                                        </p:attrNameLst>
                                      </p:cBhvr>
                                      <p:to>
                                        <p:strVal val="hidden"/>
                                      </p:to>
                                    </p:set>
                                  </p:childTnLst>
                                </p:cTn>
                              </p:par>
                              <p:par>
                                <p:cTn id="13" presetID="1" presetClass="mediacall" presetSubtype="0" fill="hold" nodeType="withEffect">
                                  <p:stCondLst>
                                    <p:cond delay="800"/>
                                  </p:stCondLst>
                                  <p:childTnLst>
                                    <p:cmd type="call" cmd="playFrom(0.0)">
                                      <p:cBhvr>
                                        <p:cTn id="14" dur="6060" fill="hold"/>
                                        <p:tgtEl>
                                          <p:spTgt spid="10"/>
                                        </p:tgtEl>
                                      </p:cBhvr>
                                    </p:cmd>
                                  </p:childTnLst>
                                </p:cTn>
                              </p:par>
                            </p:childTnLst>
                          </p:cTn>
                        </p:par>
                      </p:childTnLst>
                    </p:cTn>
                  </p:par>
                </p:childTnLst>
              </p:cTn>
              <p:nextCondLst>
                <p:cond evt="onClick" delay="0">
                  <p:tgtEl>
                    <p:spTgt spid="43"/>
                  </p:tgtEl>
                </p:cond>
              </p:nextCondLst>
            </p:seq>
            <p:seq concurrent="1" nextAc="seek">
              <p:cTn id="15" restart="whenNotActive" fill="hold" evtFilter="cancelBubble" nodeType="interactiveSeq">
                <p:stCondLst>
                  <p:cond evt="onClick" delay="0">
                    <p:tgtEl>
                      <p:spTgt spid="44"/>
                    </p:tgtEl>
                  </p:cond>
                </p:stCondLst>
                <p:endSync evt="end" delay="0">
                  <p:rtn val="all"/>
                </p:endSync>
                <p:childTnLst>
                  <p:par>
                    <p:cTn id="16" fill="hold">
                      <p:stCondLst>
                        <p:cond delay="0"/>
                      </p:stCondLst>
                      <p:childTnLst>
                        <p:par>
                          <p:cTn id="17" fill="hold">
                            <p:stCondLst>
                              <p:cond delay="0"/>
                            </p:stCondLst>
                            <p:childTnLst>
                              <p:par>
                                <p:cTn id="18" presetID="0" presetClass="path" presetSubtype="0" accel="50000" decel="50000" fill="hold" nodeType="clickEffect">
                                  <p:stCondLst>
                                    <p:cond delay="0"/>
                                  </p:stCondLst>
                                  <p:childTnLst>
                                    <p:animMotion origin="layout" path="M -0.00821 -0.00393 L 0.42617 0.18495 L 0.56054 0.46273 " pathEditMode="relative" ptsTypes="AAA">
                                      <p:cBhvr>
                                        <p:cTn id="19" dur="2000" fill="hold"/>
                                        <p:tgtEl>
                                          <p:spTgt spid="60"/>
                                        </p:tgtEl>
                                        <p:attrNameLst>
                                          <p:attrName>ppt_x</p:attrName>
                                          <p:attrName>ppt_y</p:attrName>
                                        </p:attrNameLst>
                                      </p:cBhvr>
                                    </p:animMotion>
                                  </p:childTnLst>
                                </p:cTn>
                              </p:par>
                              <p:par>
                                <p:cTn id="20" presetID="31" presetClass="exit" presetSubtype="0" fill="hold" nodeType="withEffect">
                                  <p:stCondLst>
                                    <p:cond delay="900"/>
                                  </p:stCondLst>
                                  <p:childTnLst>
                                    <p:anim calcmode="lin" valueType="num">
                                      <p:cBhvr>
                                        <p:cTn id="21" dur="1000"/>
                                        <p:tgtEl>
                                          <p:spTgt spid="44"/>
                                        </p:tgtEl>
                                        <p:attrNameLst>
                                          <p:attrName>ppt_w</p:attrName>
                                        </p:attrNameLst>
                                      </p:cBhvr>
                                      <p:tavLst>
                                        <p:tav tm="0">
                                          <p:val>
                                            <p:strVal val="ppt_w"/>
                                          </p:val>
                                        </p:tav>
                                        <p:tav tm="100000">
                                          <p:val>
                                            <p:fltVal val="0"/>
                                          </p:val>
                                        </p:tav>
                                      </p:tavLst>
                                    </p:anim>
                                    <p:anim calcmode="lin" valueType="num">
                                      <p:cBhvr>
                                        <p:cTn id="22" dur="1000"/>
                                        <p:tgtEl>
                                          <p:spTgt spid="44"/>
                                        </p:tgtEl>
                                        <p:attrNameLst>
                                          <p:attrName>ppt_h</p:attrName>
                                        </p:attrNameLst>
                                      </p:cBhvr>
                                      <p:tavLst>
                                        <p:tav tm="0">
                                          <p:val>
                                            <p:strVal val="ppt_h"/>
                                          </p:val>
                                        </p:tav>
                                        <p:tav tm="100000">
                                          <p:val>
                                            <p:fltVal val="0"/>
                                          </p:val>
                                        </p:tav>
                                      </p:tavLst>
                                    </p:anim>
                                    <p:anim calcmode="lin" valueType="num">
                                      <p:cBhvr>
                                        <p:cTn id="23" dur="1000"/>
                                        <p:tgtEl>
                                          <p:spTgt spid="44"/>
                                        </p:tgtEl>
                                        <p:attrNameLst>
                                          <p:attrName>style.rotation</p:attrName>
                                        </p:attrNameLst>
                                      </p:cBhvr>
                                      <p:tavLst>
                                        <p:tav tm="0">
                                          <p:val>
                                            <p:fltVal val="0"/>
                                          </p:val>
                                        </p:tav>
                                        <p:tav tm="100000">
                                          <p:val>
                                            <p:fltVal val="90"/>
                                          </p:val>
                                        </p:tav>
                                      </p:tavLst>
                                    </p:anim>
                                    <p:animEffect transition="out" filter="fade">
                                      <p:cBhvr>
                                        <p:cTn id="24" dur="1000"/>
                                        <p:tgtEl>
                                          <p:spTgt spid="44"/>
                                        </p:tgtEl>
                                      </p:cBhvr>
                                    </p:animEffect>
                                    <p:set>
                                      <p:cBhvr>
                                        <p:cTn id="25" dur="1" fill="hold">
                                          <p:stCondLst>
                                            <p:cond delay="999"/>
                                          </p:stCondLst>
                                        </p:cTn>
                                        <p:tgtEl>
                                          <p:spTgt spid="44"/>
                                        </p:tgtEl>
                                        <p:attrNameLst>
                                          <p:attrName>style.visibility</p:attrName>
                                        </p:attrNameLst>
                                      </p:cBhvr>
                                      <p:to>
                                        <p:strVal val="hidden"/>
                                      </p:to>
                                    </p:set>
                                  </p:childTnLst>
                                </p:cTn>
                              </p:par>
                              <p:par>
                                <p:cTn id="26" presetID="1" presetClass="mediacall" presetSubtype="0" fill="hold" nodeType="withEffect">
                                  <p:stCondLst>
                                    <p:cond delay="900"/>
                                  </p:stCondLst>
                                  <p:childTnLst>
                                    <p:cmd type="call" cmd="playFrom(0.0)">
                                      <p:cBhvr>
                                        <p:cTn id="27" dur="6060" fill="hold"/>
                                        <p:tgtEl>
                                          <p:spTgt spid="9"/>
                                        </p:tgtEl>
                                      </p:cBhvr>
                                    </p:cmd>
                                  </p:childTnLst>
                                </p:cTn>
                              </p:par>
                            </p:childTnLst>
                          </p:cTn>
                        </p:par>
                      </p:childTnLst>
                    </p:cTn>
                  </p:par>
                </p:childTnLst>
              </p:cTn>
              <p:nextCondLst>
                <p:cond evt="onClick" delay="0">
                  <p:tgtEl>
                    <p:spTgt spid="44"/>
                  </p:tgtEl>
                </p:cond>
              </p:nextCondLst>
            </p:seq>
            <p:seq concurrent="1" nextAc="seek">
              <p:cTn id="28" restart="whenNotActive" fill="hold" evtFilter="cancelBubble" nodeType="interactiveSeq">
                <p:stCondLst>
                  <p:cond evt="onClick" delay="0">
                    <p:tgtEl>
                      <p:spTgt spid="42"/>
                    </p:tgtEl>
                  </p:cond>
                </p:stCondLst>
                <p:endSync evt="end" delay="0">
                  <p:rtn val="all"/>
                </p:endSync>
                <p:childTnLst>
                  <p:par>
                    <p:cTn id="29" fill="hold">
                      <p:stCondLst>
                        <p:cond delay="0"/>
                      </p:stCondLst>
                      <p:childTnLst>
                        <p:par>
                          <p:cTn id="30" fill="hold">
                            <p:stCondLst>
                              <p:cond delay="0"/>
                            </p:stCondLst>
                            <p:childTnLst>
                              <p:par>
                                <p:cTn id="31" presetID="0" presetClass="path" presetSubtype="0" accel="50000" decel="50000" fill="hold" nodeType="clickEffect">
                                  <p:stCondLst>
                                    <p:cond delay="0"/>
                                  </p:stCondLst>
                                  <p:childTnLst>
                                    <p:animMotion origin="layout" path="M 5E-6 -7.40741E-7 L 0.26355 -0.07477 L 0.38438 0.46852 " pathEditMode="relative" rAng="0" ptsTypes="AAA">
                                      <p:cBhvr>
                                        <p:cTn id="32" dur="2000" fill="hold"/>
                                        <p:tgtEl>
                                          <p:spTgt spid="56"/>
                                        </p:tgtEl>
                                        <p:attrNameLst>
                                          <p:attrName>ppt_x</p:attrName>
                                          <p:attrName>ppt_y</p:attrName>
                                        </p:attrNameLst>
                                      </p:cBhvr>
                                      <p:rCtr x="19219" y="19676"/>
                                    </p:animMotion>
                                  </p:childTnLst>
                                </p:cTn>
                              </p:par>
                              <p:par>
                                <p:cTn id="33" presetID="31" presetClass="exit" presetSubtype="0" fill="hold" nodeType="withEffect">
                                  <p:stCondLst>
                                    <p:cond delay="1000"/>
                                  </p:stCondLst>
                                  <p:childTnLst>
                                    <p:anim calcmode="lin" valueType="num">
                                      <p:cBhvr>
                                        <p:cTn id="34" dur="1000"/>
                                        <p:tgtEl>
                                          <p:spTgt spid="42"/>
                                        </p:tgtEl>
                                        <p:attrNameLst>
                                          <p:attrName>ppt_w</p:attrName>
                                        </p:attrNameLst>
                                      </p:cBhvr>
                                      <p:tavLst>
                                        <p:tav tm="0">
                                          <p:val>
                                            <p:strVal val="ppt_w"/>
                                          </p:val>
                                        </p:tav>
                                        <p:tav tm="100000">
                                          <p:val>
                                            <p:fltVal val="0"/>
                                          </p:val>
                                        </p:tav>
                                      </p:tavLst>
                                    </p:anim>
                                    <p:anim calcmode="lin" valueType="num">
                                      <p:cBhvr>
                                        <p:cTn id="35" dur="1000"/>
                                        <p:tgtEl>
                                          <p:spTgt spid="42"/>
                                        </p:tgtEl>
                                        <p:attrNameLst>
                                          <p:attrName>ppt_h</p:attrName>
                                        </p:attrNameLst>
                                      </p:cBhvr>
                                      <p:tavLst>
                                        <p:tav tm="0">
                                          <p:val>
                                            <p:strVal val="ppt_h"/>
                                          </p:val>
                                        </p:tav>
                                        <p:tav tm="100000">
                                          <p:val>
                                            <p:fltVal val="0"/>
                                          </p:val>
                                        </p:tav>
                                      </p:tavLst>
                                    </p:anim>
                                    <p:anim calcmode="lin" valueType="num">
                                      <p:cBhvr>
                                        <p:cTn id="36" dur="1000"/>
                                        <p:tgtEl>
                                          <p:spTgt spid="42"/>
                                        </p:tgtEl>
                                        <p:attrNameLst>
                                          <p:attrName>style.rotation</p:attrName>
                                        </p:attrNameLst>
                                      </p:cBhvr>
                                      <p:tavLst>
                                        <p:tav tm="0">
                                          <p:val>
                                            <p:fltVal val="0"/>
                                          </p:val>
                                        </p:tav>
                                        <p:tav tm="100000">
                                          <p:val>
                                            <p:fltVal val="90"/>
                                          </p:val>
                                        </p:tav>
                                      </p:tavLst>
                                    </p:anim>
                                    <p:animEffect transition="out" filter="fade">
                                      <p:cBhvr>
                                        <p:cTn id="37" dur="1000"/>
                                        <p:tgtEl>
                                          <p:spTgt spid="42"/>
                                        </p:tgtEl>
                                      </p:cBhvr>
                                    </p:animEffect>
                                    <p:set>
                                      <p:cBhvr>
                                        <p:cTn id="38" dur="1" fill="hold">
                                          <p:stCondLst>
                                            <p:cond delay="999"/>
                                          </p:stCondLst>
                                        </p:cTn>
                                        <p:tgtEl>
                                          <p:spTgt spid="42"/>
                                        </p:tgtEl>
                                        <p:attrNameLst>
                                          <p:attrName>style.visibility</p:attrName>
                                        </p:attrNameLst>
                                      </p:cBhvr>
                                      <p:to>
                                        <p:strVal val="hidden"/>
                                      </p:to>
                                    </p:set>
                                  </p:childTnLst>
                                </p:cTn>
                              </p:par>
                              <p:par>
                                <p:cTn id="39" presetID="1" presetClass="mediacall" presetSubtype="0" fill="hold" nodeType="withEffect">
                                  <p:stCondLst>
                                    <p:cond delay="1000"/>
                                  </p:stCondLst>
                                  <p:childTnLst>
                                    <p:cmd type="call" cmd="playFrom(0.0)">
                                      <p:cBhvr>
                                        <p:cTn id="40" dur="6060" fill="hold"/>
                                        <p:tgtEl>
                                          <p:spTgt spid="11"/>
                                        </p:tgtEl>
                                      </p:cBhvr>
                                    </p:cmd>
                                  </p:childTnLst>
                                </p:cTn>
                              </p:par>
                            </p:childTnLst>
                          </p:cTn>
                        </p:par>
                      </p:childTnLst>
                    </p:cTn>
                  </p:par>
                </p:childTnLst>
              </p:cTn>
              <p:nextCondLst>
                <p:cond evt="onClick" delay="0">
                  <p:tgtEl>
                    <p:spTgt spid="42"/>
                  </p:tgtEl>
                </p:cond>
              </p:nextCondLst>
            </p:seq>
            <p:seq concurrent="1" nextAc="seek">
              <p:cTn id="41" restart="whenNotActive" fill="hold" evtFilter="cancelBubble" nodeType="interactiveSeq">
                <p:stCondLst>
                  <p:cond evt="onClick" delay="0">
                    <p:tgtEl>
                      <p:spTgt spid="49"/>
                    </p:tgtEl>
                  </p:cond>
                </p:stCondLst>
                <p:endSync evt="end" delay="0">
                  <p:rtn val="all"/>
                </p:endSync>
                <p:childTnLst>
                  <p:par>
                    <p:cTn id="42" fill="hold">
                      <p:stCondLst>
                        <p:cond delay="0"/>
                      </p:stCondLst>
                      <p:childTnLst>
                        <p:par>
                          <p:cTn id="43" fill="hold">
                            <p:stCondLst>
                              <p:cond delay="0"/>
                            </p:stCondLst>
                            <p:childTnLst>
                              <p:par>
                                <p:cTn id="44" presetID="0" presetClass="path" presetSubtype="0" accel="50000" decel="50000" fill="hold" nodeType="clickEffect">
                                  <p:stCondLst>
                                    <p:cond delay="0"/>
                                  </p:stCondLst>
                                  <p:childTnLst>
                                    <p:animMotion origin="layout" path="M -0.0082 -0.00115 L 0.89492 -0.27893 " pathEditMode="relative" ptsTypes="AA">
                                      <p:cBhvr>
                                        <p:cTn id="45" dur="2000" fill="hold"/>
                                        <p:tgtEl>
                                          <p:spTgt spid="61"/>
                                        </p:tgtEl>
                                        <p:attrNameLst>
                                          <p:attrName>ppt_x</p:attrName>
                                          <p:attrName>ppt_y</p:attrName>
                                        </p:attrNameLst>
                                      </p:cBhvr>
                                    </p:animMotion>
                                  </p:childTnLst>
                                </p:cTn>
                              </p:par>
                              <p:par>
                                <p:cTn id="46" presetID="22" presetClass="exit" presetSubtype="4" fill="hold" nodeType="withEffect">
                                  <p:stCondLst>
                                    <p:cond delay="1000"/>
                                  </p:stCondLst>
                                  <p:childTnLst>
                                    <p:animEffect transition="out" filter="wipe(down)">
                                      <p:cBhvr>
                                        <p:cTn id="47" dur="700"/>
                                        <p:tgtEl>
                                          <p:spTgt spid="49"/>
                                        </p:tgtEl>
                                      </p:cBhvr>
                                    </p:animEffect>
                                    <p:set>
                                      <p:cBhvr>
                                        <p:cTn id="48" dur="1" fill="hold">
                                          <p:stCondLst>
                                            <p:cond delay="699"/>
                                          </p:stCondLst>
                                        </p:cTn>
                                        <p:tgtEl>
                                          <p:spTgt spid="49"/>
                                        </p:tgtEl>
                                        <p:attrNameLst>
                                          <p:attrName>style.visibility</p:attrName>
                                        </p:attrNameLst>
                                      </p:cBhvr>
                                      <p:to>
                                        <p:strVal val="hidden"/>
                                      </p:to>
                                    </p:set>
                                  </p:childTnLst>
                                </p:cTn>
                              </p:par>
                              <p:par>
                                <p:cTn id="49" presetID="1" presetClass="mediacall" presetSubtype="0" fill="hold" nodeType="withEffect">
                                  <p:stCondLst>
                                    <p:cond delay="1000"/>
                                  </p:stCondLst>
                                  <p:childTnLst>
                                    <p:cmd type="call" cmd="playFrom(0.0)">
                                      <p:cBhvr>
                                        <p:cTn id="50" dur="4414" fill="hold"/>
                                        <p:tgtEl>
                                          <p:spTgt spid="14"/>
                                        </p:tgtEl>
                                      </p:cBhvr>
                                    </p:cmd>
                                  </p:childTnLst>
                                </p:cTn>
                              </p:par>
                              <p:par>
                                <p:cTn id="51" presetID="37" presetClass="path" presetSubtype="0" accel="50000" decel="50000" fill="hold" nodeType="withEffect">
                                  <p:stCondLst>
                                    <p:cond delay="1000"/>
                                  </p:stCondLst>
                                  <p:childTnLst>
                                    <p:animMotion origin="layout" path="M 0.30221 -0.25347 L 0.10182 -0.38426 C 0.06016 -0.41482 -0.00247 -0.42894 -0.06823 -0.42894 C -0.14271 -0.42894 -0.20273 -0.41482 -0.2444 -0.38426 L -0.4444 -0.25347 " pathEditMode="relative" rAng="0" ptsTypes="AAAAA">
                                      <p:cBhvr>
                                        <p:cTn id="52" dur="2000" fill="hold"/>
                                        <p:tgtEl>
                                          <p:spTgt spid="2"/>
                                        </p:tgtEl>
                                        <p:attrNameLst>
                                          <p:attrName>ppt_x</p:attrName>
                                          <p:attrName>ppt_y</p:attrName>
                                        </p:attrNameLst>
                                      </p:cBhvr>
                                      <p:rCtr x="-37331" y="-8773"/>
                                    </p:animMotion>
                                  </p:childTnLst>
                                </p:cTn>
                              </p:par>
                            </p:childTnLst>
                          </p:cTn>
                        </p:par>
                      </p:childTnLst>
                    </p:cTn>
                  </p:par>
                </p:childTnLst>
              </p:cTn>
              <p:nextCondLst>
                <p:cond evt="onClick" delay="0">
                  <p:tgtEl>
                    <p:spTgt spid="49"/>
                  </p:tgtEl>
                </p:cond>
              </p:nextCondLst>
            </p:seq>
            <p:audio>
              <p:cMediaNode vol="80000">
                <p:cTn id="53" fill="hold" display="0">
                  <p:stCondLst>
                    <p:cond delay="indefinite"/>
                  </p:stCondLst>
                  <p:endCondLst>
                    <p:cond evt="onStopAudio" delay="0">
                      <p:tgtEl>
                        <p:sldTgt/>
                      </p:tgtEl>
                    </p:cond>
                  </p:endCondLst>
                </p:cTn>
                <p:tgtEl>
                  <p:spTgt spid="8"/>
                </p:tgtEl>
              </p:cMediaNode>
            </p:audio>
            <p:audio>
              <p:cMediaNode vol="80000">
                <p:cTn id="54" fill="hold" display="0">
                  <p:stCondLst>
                    <p:cond delay="indefinite"/>
                  </p:stCondLst>
                  <p:endCondLst>
                    <p:cond evt="onStopAudio" delay="0">
                      <p:tgtEl>
                        <p:sldTgt/>
                      </p:tgtEl>
                    </p:cond>
                  </p:endCondLst>
                </p:cTn>
                <p:tgtEl>
                  <p:spTgt spid="9"/>
                </p:tgtEl>
              </p:cMediaNode>
            </p:audio>
            <p:audio>
              <p:cMediaNode vol="80000">
                <p:cTn id="55" fill="hold" display="0">
                  <p:stCondLst>
                    <p:cond delay="indefinite"/>
                  </p:stCondLst>
                  <p:endCondLst>
                    <p:cond evt="onStopAudio" delay="0">
                      <p:tgtEl>
                        <p:sldTgt/>
                      </p:tgtEl>
                    </p:cond>
                  </p:endCondLst>
                </p:cTn>
                <p:tgtEl>
                  <p:spTgt spid="10"/>
                </p:tgtEl>
              </p:cMediaNode>
            </p:audio>
            <p:audio>
              <p:cMediaNode vol="80000">
                <p:cTn id="56" fill="hold" display="0">
                  <p:stCondLst>
                    <p:cond delay="indefinite"/>
                  </p:stCondLst>
                  <p:endCondLst>
                    <p:cond evt="onStopAudio" delay="0">
                      <p:tgtEl>
                        <p:sldTgt/>
                      </p:tgtEl>
                    </p:cond>
                  </p:endCondLst>
                </p:cTn>
                <p:tgtEl>
                  <p:spTgt spid="11"/>
                </p:tgtEl>
              </p:cMediaNode>
            </p:audio>
            <p:audio>
              <p:cMediaNode vol="80000">
                <p:cTn id="57" fill="hold" display="0">
                  <p:stCondLst>
                    <p:cond delay="indefinite"/>
                  </p:stCondLst>
                  <p:endCondLst>
                    <p:cond evt="onStopAudio" delay="0">
                      <p:tgtEl>
                        <p:sldTgt/>
                      </p:tgtEl>
                    </p:cond>
                  </p:endCondLst>
                </p:cTn>
                <p:tgtEl>
                  <p:spTgt spid="14"/>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548b78863bea9b589200adb6a7ee866.png"/>
          <p:cNvPicPr>
            <a:picLocks noChangeAspect="1"/>
          </p:cNvPicPr>
          <p:nvPr/>
        </p:nvPicPr>
        <p:blipFill>
          <a:blip r:embed="rId7" cstate="print"/>
          <a:stretch>
            <a:fillRect/>
          </a:stretch>
        </p:blipFill>
        <p:spPr>
          <a:xfrm rot="2054517">
            <a:off x="642547" y="3207238"/>
            <a:ext cx="2743200" cy="2639710"/>
          </a:xfrm>
          <a:prstGeom prst="rect">
            <a:avLst/>
          </a:prstGeom>
        </p:spPr>
      </p:pic>
      <p:pic>
        <p:nvPicPr>
          <p:cNvPr id="7" name="Picture 6" descr="12.png"/>
          <p:cNvPicPr>
            <a:picLocks noChangeAspect="1"/>
          </p:cNvPicPr>
          <p:nvPr/>
        </p:nvPicPr>
        <p:blipFill>
          <a:blip r:embed="rId8" cstate="print"/>
          <a:stretch>
            <a:fillRect/>
          </a:stretch>
        </p:blipFill>
        <p:spPr>
          <a:xfrm rot="2834271">
            <a:off x="1825907" y="3474338"/>
            <a:ext cx="1371600" cy="1371600"/>
          </a:xfrm>
          <a:prstGeom prst="rect">
            <a:avLst/>
          </a:prstGeom>
        </p:spPr>
      </p:pic>
      <p:pic>
        <p:nvPicPr>
          <p:cNvPr id="22" name="Picture 21" descr="Hình ảnh có liên quan"/>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1047964" y="0"/>
            <a:ext cx="10993347" cy="198120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1569829" y="351751"/>
            <a:ext cx="9883740" cy="1846659"/>
          </a:xfrm>
          <a:prstGeom prst="rect">
            <a:avLst/>
          </a:prstGeom>
          <a:noFill/>
        </p:spPr>
        <p:txBody>
          <a:bodyPr wrap="square" rtlCol="0">
            <a:spAutoFit/>
          </a:bodyPr>
          <a:lstStyle/>
          <a:p>
            <a:pPr algn="ctr"/>
            <a:r>
              <a:rPr lang="pt-BR" sz="2600" dirty="0">
                <a:solidFill>
                  <a:schemeClr val="bg1"/>
                </a:solidFill>
                <a:latin typeface="UTM Avo" panose="02040603050506020204" pitchFamily="18" charset="0"/>
                <a:cs typeface="Arial" panose="020B0604020202020204" pitchFamily="34" charset="0"/>
              </a:rPr>
              <a:t>Câu 2: </a:t>
            </a:r>
            <a:r>
              <a:rPr lang="en-US" sz="2600" dirty="0" err="1">
                <a:solidFill>
                  <a:schemeClr val="bg1"/>
                </a:solidFill>
                <a:latin typeface="UTM Avo" panose="02040603050506020204" pitchFamily="18" charset="0"/>
                <a:cs typeface="Arial" panose="020B0604020202020204" pitchFamily="34" charset="0"/>
              </a:rPr>
              <a:t>Hàng</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xóm</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ra</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dường</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gặp</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nhau</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không</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cười</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mà</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lại</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cau</a:t>
            </a:r>
            <a:r>
              <a:rPr lang="en-US" sz="2600" dirty="0">
                <a:solidFill>
                  <a:schemeClr val="bg1"/>
                </a:solidFill>
                <a:latin typeface="UTM Avo" panose="02040603050506020204" pitchFamily="18" charset="0"/>
                <a:cs typeface="Arial" panose="020B0604020202020204" pitchFamily="34" charset="0"/>
              </a:rPr>
              <a:t> có, </a:t>
            </a:r>
            <a:r>
              <a:rPr lang="en-US" sz="2600" dirty="0" err="1">
                <a:solidFill>
                  <a:schemeClr val="bg1"/>
                </a:solidFill>
                <a:latin typeface="UTM Avo" panose="02040603050506020204" pitchFamily="18" charset="0"/>
                <a:cs typeface="Arial" panose="020B0604020202020204" pitchFamily="34" charset="0"/>
              </a:rPr>
              <a:t>khó</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chịu</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thì</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làm</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cả</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hai</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đều</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thấy</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rất</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buồn</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bực</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không</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phải</a:t>
            </a:r>
            <a:r>
              <a:rPr lang="en-US" sz="2600" dirty="0">
                <a:solidFill>
                  <a:schemeClr val="bg1"/>
                </a:solidFill>
                <a:latin typeface="UTM Avo" panose="02040603050506020204" pitchFamily="18" charset="0"/>
                <a:cs typeface="Arial" panose="020B0604020202020204" pitchFamily="34" charset="0"/>
              </a:rPr>
              <a:t> là </a:t>
            </a:r>
            <a:r>
              <a:rPr lang="en-US" sz="2600" dirty="0" err="1">
                <a:solidFill>
                  <a:schemeClr val="bg1"/>
                </a:solidFill>
                <a:latin typeface="UTM Avo" panose="02040603050506020204" pitchFamily="18" charset="0"/>
                <a:cs typeface="Arial" panose="020B0604020202020204" pitchFamily="34" charset="0"/>
              </a:rPr>
              <a:t>người</a:t>
            </a:r>
            <a:r>
              <a:rPr lang="en-US" sz="2600" dirty="0">
                <a:solidFill>
                  <a:schemeClr val="bg1"/>
                </a:solidFill>
                <a:latin typeface="UTM Avo" panose="02040603050506020204" pitchFamily="18" charset="0"/>
                <a:cs typeface="Arial" panose="020B0604020202020204" pitchFamily="34" charset="0"/>
              </a:rPr>
              <a:t> có </a:t>
            </a:r>
            <a:r>
              <a:rPr lang="en-US" sz="2600" dirty="0" err="1">
                <a:solidFill>
                  <a:schemeClr val="bg1"/>
                </a:solidFill>
                <a:latin typeface="UTM Avo" panose="02040603050506020204" pitchFamily="18" charset="0"/>
                <a:cs typeface="Arial" panose="020B0604020202020204" pitchFamily="34" charset="0"/>
              </a:rPr>
              <a:t>nụ</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cười</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thân</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thiện</a:t>
            </a:r>
            <a:r>
              <a:rPr lang="en-US" sz="2600" dirty="0">
                <a:solidFill>
                  <a:schemeClr val="bg1"/>
                </a:solidFill>
                <a:latin typeface="UTM Avo" panose="02040603050506020204" pitchFamily="18" charset="0"/>
                <a:cs typeface="Arial" panose="020B0604020202020204" pitchFamily="34" charset="0"/>
              </a:rPr>
              <a:t>. </a:t>
            </a:r>
            <a:r>
              <a:rPr lang="en-US" sz="2600" dirty="0" err="1">
                <a:solidFill>
                  <a:schemeClr val="bg1"/>
                </a:solidFill>
                <a:latin typeface="UTM Avo" panose="02040603050506020204" pitchFamily="18" charset="0"/>
                <a:cs typeface="Arial" panose="020B0604020202020204" pitchFamily="34" charset="0"/>
              </a:rPr>
              <a:t>Đúng</a:t>
            </a:r>
            <a:r>
              <a:rPr lang="en-US" sz="2600" dirty="0">
                <a:solidFill>
                  <a:schemeClr val="bg1"/>
                </a:solidFill>
                <a:latin typeface="UTM Avo" panose="02040603050506020204" pitchFamily="18" charset="0"/>
                <a:cs typeface="Arial" panose="020B0604020202020204" pitchFamily="34" charset="0"/>
              </a:rPr>
              <a:t> hay </a:t>
            </a:r>
            <a:r>
              <a:rPr lang="en-US" sz="2600" dirty="0" err="1">
                <a:solidFill>
                  <a:schemeClr val="bg1"/>
                </a:solidFill>
                <a:latin typeface="UTM Avo" panose="02040603050506020204" pitchFamily="18" charset="0"/>
                <a:cs typeface="Arial" panose="020B0604020202020204" pitchFamily="34" charset="0"/>
              </a:rPr>
              <a:t>sai</a:t>
            </a:r>
            <a:r>
              <a:rPr lang="en-US" sz="2600" dirty="0">
                <a:solidFill>
                  <a:schemeClr val="bg1"/>
                </a:solidFill>
                <a:latin typeface="UTM Avo" panose="02040603050506020204" pitchFamily="18" charset="0"/>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p>
        </p:txBody>
      </p:sp>
      <p:grpSp>
        <p:nvGrpSpPr>
          <p:cNvPr id="42" name="Group 41">
            <a:extLst>
              <a:ext uri="{FF2B5EF4-FFF2-40B4-BE49-F238E27FC236}">
                <a16:creationId xmlns:a16="http://schemas.microsoft.com/office/drawing/2014/main" id="{2C4BBA5D-6343-129B-C204-73C38D65E80B}"/>
              </a:ext>
            </a:extLst>
          </p:cNvPr>
          <p:cNvGrpSpPr/>
          <p:nvPr/>
        </p:nvGrpSpPr>
        <p:grpSpPr>
          <a:xfrm>
            <a:off x="9142387" y="1921390"/>
            <a:ext cx="1567327" cy="2539240"/>
            <a:chOff x="5671673" y="1987853"/>
            <a:chExt cx="1567327" cy="2539240"/>
          </a:xfrm>
        </p:grpSpPr>
        <p:pic>
          <p:nvPicPr>
            <p:cNvPr id="18" name="Picture 17" descr="11.png"/>
            <p:cNvPicPr>
              <a:picLocks noChangeAspect="1"/>
            </p:cNvPicPr>
            <p:nvPr/>
          </p:nvPicPr>
          <p:blipFill>
            <a:blip r:embed="rId11" cstate="print"/>
            <a:stretch>
              <a:fillRect/>
            </a:stretch>
          </p:blipFill>
          <p:spPr>
            <a:xfrm>
              <a:off x="5956226" y="1987853"/>
              <a:ext cx="838200" cy="1203158"/>
            </a:xfrm>
            <a:prstGeom prst="rect">
              <a:avLst/>
            </a:prstGeom>
          </p:spPr>
        </p:pic>
        <p:grpSp>
          <p:nvGrpSpPr>
            <p:cNvPr id="32" name="Group 31">
              <a:extLst>
                <a:ext uri="{FF2B5EF4-FFF2-40B4-BE49-F238E27FC236}">
                  <a16:creationId xmlns:a16="http://schemas.microsoft.com/office/drawing/2014/main" id="{6DFAC6CA-0CA8-58E2-B87B-2DE039C36B64}"/>
                </a:ext>
              </a:extLst>
            </p:cNvPr>
            <p:cNvGrpSpPr/>
            <p:nvPr/>
          </p:nvGrpSpPr>
          <p:grpSpPr>
            <a:xfrm>
              <a:off x="5671673" y="3191011"/>
              <a:ext cx="1567327" cy="1336082"/>
              <a:chOff x="5430447" y="3191011"/>
              <a:chExt cx="1567327" cy="1336082"/>
            </a:xfrm>
          </p:grpSpPr>
          <p:pic>
            <p:nvPicPr>
              <p:cNvPr id="26" name="Graphic 25">
                <a:extLst>
                  <a:ext uri="{FF2B5EF4-FFF2-40B4-BE49-F238E27FC236}">
                    <a16:creationId xmlns:a16="http://schemas.microsoft.com/office/drawing/2014/main" id="{EA0F448C-97B8-D099-2314-03A65C5C7B8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30447" y="3191011"/>
                <a:ext cx="1567327" cy="1336082"/>
              </a:xfrm>
              <a:prstGeom prst="rect">
                <a:avLst/>
              </a:prstGeom>
            </p:spPr>
          </p:pic>
          <p:sp>
            <p:nvSpPr>
              <p:cNvPr id="31" name="TextBox 30">
                <a:extLst>
                  <a:ext uri="{FF2B5EF4-FFF2-40B4-BE49-F238E27FC236}">
                    <a16:creationId xmlns:a16="http://schemas.microsoft.com/office/drawing/2014/main" id="{5BD07020-6BC9-F013-CCB5-4F74AC805367}"/>
                  </a:ext>
                </a:extLst>
              </p:cNvPr>
              <p:cNvSpPr txBox="1"/>
              <p:nvPr/>
            </p:nvSpPr>
            <p:spPr>
              <a:xfrm>
                <a:off x="5703432" y="3641618"/>
                <a:ext cx="1021355"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Sai</a:t>
                </a:r>
              </a:p>
            </p:txBody>
          </p:sp>
        </p:grpSp>
      </p:grpSp>
      <p:grpSp>
        <p:nvGrpSpPr>
          <p:cNvPr id="49" name="Group 48">
            <a:extLst>
              <a:ext uri="{FF2B5EF4-FFF2-40B4-BE49-F238E27FC236}">
                <a16:creationId xmlns:a16="http://schemas.microsoft.com/office/drawing/2014/main" id="{611B3EAE-E02C-26B4-CD4C-783C9E34D75B}"/>
              </a:ext>
            </a:extLst>
          </p:cNvPr>
          <p:cNvGrpSpPr/>
          <p:nvPr/>
        </p:nvGrpSpPr>
        <p:grpSpPr>
          <a:xfrm>
            <a:off x="5841480" y="1889748"/>
            <a:ext cx="1567327" cy="2509312"/>
            <a:chOff x="9045065" y="2283676"/>
            <a:chExt cx="1567327" cy="2509312"/>
          </a:xfrm>
        </p:grpSpPr>
        <p:pic>
          <p:nvPicPr>
            <p:cNvPr id="5" name="Picture 4" descr="11.png"/>
            <p:cNvPicPr>
              <a:picLocks noChangeAspect="1"/>
            </p:cNvPicPr>
            <p:nvPr/>
          </p:nvPicPr>
          <p:blipFill>
            <a:blip r:embed="rId11" cstate="print"/>
            <a:stretch>
              <a:fillRect/>
            </a:stretch>
          </p:blipFill>
          <p:spPr>
            <a:xfrm>
              <a:off x="9265440" y="2283676"/>
              <a:ext cx="838200" cy="1203158"/>
            </a:xfrm>
            <a:prstGeom prst="rect">
              <a:avLst/>
            </a:prstGeom>
          </p:spPr>
        </p:pic>
        <p:grpSp>
          <p:nvGrpSpPr>
            <p:cNvPr id="33" name="Group 32">
              <a:extLst>
                <a:ext uri="{FF2B5EF4-FFF2-40B4-BE49-F238E27FC236}">
                  <a16:creationId xmlns:a16="http://schemas.microsoft.com/office/drawing/2014/main" id="{836BB394-012B-A8B1-ADF3-AA8F560F8772}"/>
                </a:ext>
              </a:extLst>
            </p:cNvPr>
            <p:cNvGrpSpPr/>
            <p:nvPr/>
          </p:nvGrpSpPr>
          <p:grpSpPr>
            <a:xfrm>
              <a:off x="9045065" y="3456906"/>
              <a:ext cx="1567327" cy="1336082"/>
              <a:chOff x="5444673" y="3191570"/>
              <a:chExt cx="1567327" cy="1336082"/>
            </a:xfrm>
          </p:grpSpPr>
          <p:pic>
            <p:nvPicPr>
              <p:cNvPr id="34" name="Graphic 33">
                <a:extLst>
                  <a:ext uri="{FF2B5EF4-FFF2-40B4-BE49-F238E27FC236}">
                    <a16:creationId xmlns:a16="http://schemas.microsoft.com/office/drawing/2014/main" id="{F0218DAD-7391-FC51-32AB-2D9AADCB51A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44673" y="3191570"/>
                <a:ext cx="1567327" cy="1336082"/>
              </a:xfrm>
              <a:prstGeom prst="rect">
                <a:avLst/>
              </a:prstGeom>
            </p:spPr>
          </p:pic>
          <p:sp>
            <p:nvSpPr>
              <p:cNvPr id="35" name="TextBox 34">
                <a:extLst>
                  <a:ext uri="{FF2B5EF4-FFF2-40B4-BE49-F238E27FC236}">
                    <a16:creationId xmlns:a16="http://schemas.microsoft.com/office/drawing/2014/main" id="{3ED2E6BF-4659-1F5A-5FC5-0069F91CF4EA}"/>
                  </a:ext>
                </a:extLst>
              </p:cNvPr>
              <p:cNvSpPr txBox="1"/>
              <p:nvPr/>
            </p:nvSpPr>
            <p:spPr>
              <a:xfrm>
                <a:off x="5614344" y="3589914"/>
                <a:ext cx="1227984"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Đúng</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pic>
        <p:nvPicPr>
          <p:cNvPr id="55" name="Picture 54"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pic>
        <p:nvPicPr>
          <p:cNvPr id="56" name="Picture 55" descr="12.png">
            <a:extLst>
              <a:ext uri="{FF2B5EF4-FFF2-40B4-BE49-F238E27FC236}">
                <a16:creationId xmlns:a16="http://schemas.microsoft.com/office/drawing/2014/main" id="{B3A2C990-B59F-1E3C-4D48-DF8401F59C8F}"/>
              </a:ext>
            </a:extLst>
          </p:cNvPr>
          <p:cNvPicPr>
            <a:picLocks noChangeAspect="1"/>
          </p:cNvPicPr>
          <p:nvPr/>
        </p:nvPicPr>
        <p:blipFill>
          <a:blip r:embed="rId8" cstate="print"/>
          <a:stretch>
            <a:fillRect/>
          </a:stretch>
        </p:blipFill>
        <p:spPr>
          <a:xfrm rot="2834271">
            <a:off x="1855105" y="3484085"/>
            <a:ext cx="1371600" cy="1371600"/>
          </a:xfrm>
          <a:prstGeom prst="rect">
            <a:avLst/>
          </a:prstGeom>
        </p:spPr>
      </p:pic>
      <p:pic>
        <p:nvPicPr>
          <p:cNvPr id="59" name="Picture 58" descr="12.png">
            <a:extLst>
              <a:ext uri="{FF2B5EF4-FFF2-40B4-BE49-F238E27FC236}">
                <a16:creationId xmlns:a16="http://schemas.microsoft.com/office/drawing/2014/main" id="{4C2E72A4-73B2-B382-8B3A-CB10CFE9CAE9}"/>
              </a:ext>
            </a:extLst>
          </p:cNvPr>
          <p:cNvPicPr>
            <a:picLocks noChangeAspect="1"/>
          </p:cNvPicPr>
          <p:nvPr/>
        </p:nvPicPr>
        <p:blipFill>
          <a:blip r:embed="rId8" cstate="print"/>
          <a:stretch>
            <a:fillRect/>
          </a:stretch>
        </p:blipFill>
        <p:spPr>
          <a:xfrm rot="2834271">
            <a:off x="1853157" y="3493832"/>
            <a:ext cx="1371600" cy="1371600"/>
          </a:xfrm>
          <a:prstGeom prst="rect">
            <a:avLst/>
          </a:prstGeom>
        </p:spPr>
      </p:pic>
      <p:pic>
        <p:nvPicPr>
          <p:cNvPr id="60" name="Picture 59" descr="12.png">
            <a:extLst>
              <a:ext uri="{FF2B5EF4-FFF2-40B4-BE49-F238E27FC236}">
                <a16:creationId xmlns:a16="http://schemas.microsoft.com/office/drawing/2014/main" id="{6DB8EED0-2B8D-6779-BFC8-B4469FF8E0C2}"/>
              </a:ext>
            </a:extLst>
          </p:cNvPr>
          <p:cNvPicPr>
            <a:picLocks noChangeAspect="1"/>
          </p:cNvPicPr>
          <p:nvPr/>
        </p:nvPicPr>
        <p:blipFill>
          <a:blip r:embed="rId8" cstate="print"/>
          <a:stretch>
            <a:fillRect/>
          </a:stretch>
        </p:blipFill>
        <p:spPr>
          <a:xfrm rot="2834271">
            <a:off x="1872265" y="3493831"/>
            <a:ext cx="1371600" cy="1371600"/>
          </a:xfrm>
          <a:prstGeom prst="rect">
            <a:avLst/>
          </a:prstGeom>
        </p:spPr>
      </p:pic>
      <p:pic>
        <p:nvPicPr>
          <p:cNvPr id="61" name="Picture 60" descr="12.png">
            <a:extLst>
              <a:ext uri="{FF2B5EF4-FFF2-40B4-BE49-F238E27FC236}">
                <a16:creationId xmlns:a16="http://schemas.microsoft.com/office/drawing/2014/main" id="{EDFD743D-139A-42D4-1F3A-249216213BAE}"/>
              </a:ext>
            </a:extLst>
          </p:cNvPr>
          <p:cNvPicPr>
            <a:picLocks noChangeAspect="1"/>
          </p:cNvPicPr>
          <p:nvPr/>
        </p:nvPicPr>
        <p:blipFill>
          <a:blip r:embed="rId8" cstate="print"/>
          <a:stretch>
            <a:fillRect/>
          </a:stretch>
        </p:blipFill>
        <p:spPr>
          <a:xfrm rot="2834271">
            <a:off x="1815067" y="3474338"/>
            <a:ext cx="1371600" cy="1371600"/>
          </a:xfrm>
          <a:prstGeom prst="rect">
            <a:avLst/>
          </a:prstGeom>
        </p:spPr>
      </p:pic>
      <p:grpSp>
        <p:nvGrpSpPr>
          <p:cNvPr id="2" name="Group 1">
            <a:extLst>
              <a:ext uri="{FF2B5EF4-FFF2-40B4-BE49-F238E27FC236}">
                <a16:creationId xmlns:a16="http://schemas.microsoft.com/office/drawing/2014/main" id="{33C6965D-BC32-CAAB-0CB3-E4DDF85E2FD2}"/>
              </a:ext>
            </a:extLst>
          </p:cNvPr>
          <p:cNvGrpSpPr/>
          <p:nvPr/>
        </p:nvGrpSpPr>
        <p:grpSpPr>
          <a:xfrm>
            <a:off x="13498786" y="4133165"/>
            <a:ext cx="3042764" cy="2256795"/>
            <a:chOff x="13498786" y="2484895"/>
            <a:chExt cx="4665527" cy="3905065"/>
          </a:xfrm>
        </p:grpSpPr>
        <p:pic>
          <p:nvPicPr>
            <p:cNvPr id="3" name="Graphic 2">
              <a:extLst>
                <a:ext uri="{FF2B5EF4-FFF2-40B4-BE49-F238E27FC236}">
                  <a16:creationId xmlns:a16="http://schemas.microsoft.com/office/drawing/2014/main" id="{2E8FDB08-A0DB-61AB-C64B-D3A23F04FCE0}"/>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3498786" y="2484895"/>
              <a:ext cx="4665527" cy="3905065"/>
            </a:xfrm>
            <a:prstGeom prst="rect">
              <a:avLst/>
            </a:prstGeom>
          </p:spPr>
        </p:pic>
        <p:sp>
          <p:nvSpPr>
            <p:cNvPr id="6" name="TextBox 5">
              <a:extLst>
                <a:ext uri="{FF2B5EF4-FFF2-40B4-BE49-F238E27FC236}">
                  <a16:creationId xmlns:a16="http://schemas.microsoft.com/office/drawing/2014/main" id="{7ADA1CD6-330C-08D0-4387-E5766C3563D9}"/>
                </a:ext>
              </a:extLst>
            </p:cNvPr>
            <p:cNvSpPr txBox="1"/>
            <p:nvPr/>
          </p:nvSpPr>
          <p:spPr>
            <a:xfrm>
              <a:off x="13872514" y="4161509"/>
              <a:ext cx="4267201" cy="9053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Chính</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xác</a:t>
              </a: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pic>
        <p:nvPicPr>
          <p:cNvPr id="9" name="Fail-sound-effect-www_tiengdong_com">
            <a:hlinkClick r:id="" action="ppaction://media"/>
            <a:extLst>
              <a:ext uri="{FF2B5EF4-FFF2-40B4-BE49-F238E27FC236}">
                <a16:creationId xmlns:a16="http://schemas.microsoft.com/office/drawing/2014/main" id="{D53F0A57-2F9C-8E17-B286-458B979736D7}"/>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2397694" y="4177810"/>
            <a:ext cx="609600" cy="609600"/>
          </a:xfrm>
          <a:prstGeom prst="rect">
            <a:avLst/>
          </a:prstGeom>
        </p:spPr>
      </p:pic>
      <p:pic>
        <p:nvPicPr>
          <p:cNvPr id="10" name="Fail-sound-effect-www_tiengdong_com">
            <a:hlinkClick r:id="" action="ppaction://media"/>
            <a:extLst>
              <a:ext uri="{FF2B5EF4-FFF2-40B4-BE49-F238E27FC236}">
                <a16:creationId xmlns:a16="http://schemas.microsoft.com/office/drawing/2014/main" id="{D3927E96-1965-B097-2773-EDB6D197A13B}"/>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2245294" y="4330210"/>
            <a:ext cx="609600" cy="609600"/>
          </a:xfrm>
          <a:prstGeom prst="rect">
            <a:avLst/>
          </a:prstGeom>
        </p:spPr>
      </p:pic>
      <p:pic>
        <p:nvPicPr>
          <p:cNvPr id="11" name="Fail-sound-effect-www_tiengdong_com">
            <a:hlinkClick r:id="" action="ppaction://media"/>
            <a:extLst>
              <a:ext uri="{FF2B5EF4-FFF2-40B4-BE49-F238E27FC236}">
                <a16:creationId xmlns:a16="http://schemas.microsoft.com/office/drawing/2014/main" id="{BBE521E2-46DB-6C1F-8C17-48AFA1B8ECE4}"/>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2092894" y="4482610"/>
            <a:ext cx="609600" cy="609600"/>
          </a:xfrm>
          <a:prstGeom prst="rect">
            <a:avLst/>
          </a:prstGeom>
        </p:spPr>
      </p:pic>
      <p:pic>
        <p:nvPicPr>
          <p:cNvPr id="13" name="Tieng-yeah-tre-con-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1946275" y="5261562"/>
            <a:ext cx="406400" cy="406400"/>
          </a:xfrm>
          <a:prstGeom prst="rect">
            <a:avLst/>
          </a:prstGeom>
        </p:spPr>
      </p:pic>
    </p:spTree>
    <p:extLst>
      <p:ext uri="{BB962C8B-B14F-4D97-AF65-F5344CB8AC3E}">
        <p14:creationId xmlns:p14="http://schemas.microsoft.com/office/powerpoint/2010/main" val="392518434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2"/>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clickEffect">
                                  <p:stCondLst>
                                    <p:cond delay="0"/>
                                  </p:stCondLst>
                                  <p:childTnLst>
                                    <p:animMotion origin="layout" path="M -3.54167E-6 7.40741E-7 L 0.58529 -0.07245 L 0.85404 0.46088 " pathEditMode="relative" rAng="0" ptsTypes="AAA">
                                      <p:cBhvr>
                                        <p:cTn id="6" dur="2000" fill="hold"/>
                                        <p:tgtEl>
                                          <p:spTgt spid="56"/>
                                        </p:tgtEl>
                                        <p:attrNameLst>
                                          <p:attrName>ppt_x</p:attrName>
                                          <p:attrName>ppt_y</p:attrName>
                                        </p:attrNameLst>
                                      </p:cBhvr>
                                      <p:rCtr x="42695" y="19421"/>
                                    </p:animMotion>
                                  </p:childTnLst>
                                </p:cTn>
                              </p:par>
                              <p:par>
                                <p:cTn id="7" presetID="31" presetClass="exit" presetSubtype="0" fill="hold" nodeType="withEffect">
                                  <p:stCondLst>
                                    <p:cond delay="900"/>
                                  </p:stCondLst>
                                  <p:childTnLst>
                                    <p:anim calcmode="lin" valueType="num">
                                      <p:cBhvr>
                                        <p:cTn id="8" dur="1000"/>
                                        <p:tgtEl>
                                          <p:spTgt spid="42"/>
                                        </p:tgtEl>
                                        <p:attrNameLst>
                                          <p:attrName>ppt_w</p:attrName>
                                        </p:attrNameLst>
                                      </p:cBhvr>
                                      <p:tavLst>
                                        <p:tav tm="0">
                                          <p:val>
                                            <p:strVal val="ppt_w"/>
                                          </p:val>
                                        </p:tav>
                                        <p:tav tm="100000">
                                          <p:val>
                                            <p:fltVal val="0"/>
                                          </p:val>
                                        </p:tav>
                                      </p:tavLst>
                                    </p:anim>
                                    <p:anim calcmode="lin" valueType="num">
                                      <p:cBhvr>
                                        <p:cTn id="9" dur="1000"/>
                                        <p:tgtEl>
                                          <p:spTgt spid="42"/>
                                        </p:tgtEl>
                                        <p:attrNameLst>
                                          <p:attrName>ppt_h</p:attrName>
                                        </p:attrNameLst>
                                      </p:cBhvr>
                                      <p:tavLst>
                                        <p:tav tm="0">
                                          <p:val>
                                            <p:strVal val="ppt_h"/>
                                          </p:val>
                                        </p:tav>
                                        <p:tav tm="100000">
                                          <p:val>
                                            <p:fltVal val="0"/>
                                          </p:val>
                                        </p:tav>
                                      </p:tavLst>
                                    </p:anim>
                                    <p:anim calcmode="lin" valueType="num">
                                      <p:cBhvr>
                                        <p:cTn id="10" dur="1000"/>
                                        <p:tgtEl>
                                          <p:spTgt spid="42"/>
                                        </p:tgtEl>
                                        <p:attrNameLst>
                                          <p:attrName>style.rotation</p:attrName>
                                        </p:attrNameLst>
                                      </p:cBhvr>
                                      <p:tavLst>
                                        <p:tav tm="0">
                                          <p:val>
                                            <p:fltVal val="0"/>
                                          </p:val>
                                        </p:tav>
                                        <p:tav tm="100000">
                                          <p:val>
                                            <p:fltVal val="90"/>
                                          </p:val>
                                        </p:tav>
                                      </p:tavLst>
                                    </p:anim>
                                    <p:animEffect transition="out" filter="fade">
                                      <p:cBhvr>
                                        <p:cTn id="11" dur="1000"/>
                                        <p:tgtEl>
                                          <p:spTgt spid="42"/>
                                        </p:tgtEl>
                                      </p:cBhvr>
                                    </p:animEffect>
                                    <p:set>
                                      <p:cBhvr>
                                        <p:cTn id="12" dur="1" fill="hold">
                                          <p:stCondLst>
                                            <p:cond delay="999"/>
                                          </p:stCondLst>
                                        </p:cTn>
                                        <p:tgtEl>
                                          <p:spTgt spid="42"/>
                                        </p:tgtEl>
                                        <p:attrNameLst>
                                          <p:attrName>style.visibility</p:attrName>
                                        </p:attrNameLst>
                                      </p:cBhvr>
                                      <p:to>
                                        <p:strVal val="hidden"/>
                                      </p:to>
                                    </p:set>
                                  </p:childTnLst>
                                </p:cTn>
                              </p:par>
                              <p:par>
                                <p:cTn id="13" presetID="1" presetClass="mediacall" presetSubtype="0" fill="hold" nodeType="withEffect">
                                  <p:stCondLst>
                                    <p:cond delay="0"/>
                                  </p:stCondLst>
                                  <p:childTnLst>
                                    <p:cmd type="call" cmd="playFrom(0.0)">
                                      <p:cBhvr>
                                        <p:cTn id="14" dur="6060" fill="hold"/>
                                        <p:tgtEl>
                                          <p:spTgt spid="10"/>
                                        </p:tgtEl>
                                      </p:cBhvr>
                                    </p:cmd>
                                  </p:childTnLst>
                                </p:cTn>
                              </p:par>
                            </p:childTnLst>
                          </p:cTn>
                        </p:par>
                      </p:childTnLst>
                    </p:cTn>
                  </p:par>
                </p:childTnLst>
              </p:cTn>
              <p:nextCondLst>
                <p:cond evt="onClick" delay="0">
                  <p:tgtEl>
                    <p:spTgt spid="42"/>
                  </p:tgtEl>
                </p:cond>
              </p:nextCondLst>
            </p:seq>
            <p:seq concurrent="1" nextAc="seek">
              <p:cTn id="15" restart="whenNotActive" fill="hold" evtFilter="cancelBubble" nodeType="interactiveSeq">
                <p:stCondLst>
                  <p:cond evt="onClick" delay="0">
                    <p:tgtEl>
                      <p:spTgt spid="49"/>
                    </p:tgtEl>
                  </p:cond>
                </p:stCondLst>
                <p:endSync evt="end" delay="0">
                  <p:rtn val="all"/>
                </p:endSync>
                <p:childTnLst>
                  <p:par>
                    <p:cTn id="16" fill="hold">
                      <p:stCondLst>
                        <p:cond delay="0"/>
                      </p:stCondLst>
                      <p:childTnLst>
                        <p:par>
                          <p:cTn id="17" fill="hold">
                            <p:stCondLst>
                              <p:cond delay="0"/>
                            </p:stCondLst>
                            <p:childTnLst>
                              <p:par>
                                <p:cTn id="18" presetID="0" presetClass="path" presetSubtype="0" accel="50000" decel="50000" fill="hold" nodeType="clickEffect">
                                  <p:stCondLst>
                                    <p:cond delay="0"/>
                                  </p:stCondLst>
                                  <p:childTnLst>
                                    <p:animMotion origin="layout" path="M -0.0082 -0.00115 L 0.82617 -0.58055 " pathEditMode="relative" rAng="0" ptsTypes="AA">
                                      <p:cBhvr>
                                        <p:cTn id="19" dur="2000" fill="hold"/>
                                        <p:tgtEl>
                                          <p:spTgt spid="61"/>
                                        </p:tgtEl>
                                        <p:attrNameLst>
                                          <p:attrName>ppt_x</p:attrName>
                                          <p:attrName>ppt_y</p:attrName>
                                        </p:attrNameLst>
                                      </p:cBhvr>
                                      <p:rCtr x="41719" y="-28981"/>
                                    </p:animMotion>
                                  </p:childTnLst>
                                </p:cTn>
                              </p:par>
                              <p:par>
                                <p:cTn id="20" presetID="22" presetClass="exit" presetSubtype="4" fill="hold" nodeType="withEffect">
                                  <p:stCondLst>
                                    <p:cond delay="1000"/>
                                  </p:stCondLst>
                                  <p:childTnLst>
                                    <p:animEffect transition="out" filter="wipe(down)">
                                      <p:cBhvr>
                                        <p:cTn id="21" dur="700"/>
                                        <p:tgtEl>
                                          <p:spTgt spid="49"/>
                                        </p:tgtEl>
                                      </p:cBhvr>
                                    </p:animEffect>
                                    <p:set>
                                      <p:cBhvr>
                                        <p:cTn id="22" dur="1" fill="hold">
                                          <p:stCondLst>
                                            <p:cond delay="699"/>
                                          </p:stCondLst>
                                        </p:cTn>
                                        <p:tgtEl>
                                          <p:spTgt spid="49"/>
                                        </p:tgtEl>
                                        <p:attrNameLst>
                                          <p:attrName>style.visibility</p:attrName>
                                        </p:attrNameLst>
                                      </p:cBhvr>
                                      <p:to>
                                        <p:strVal val="hidden"/>
                                      </p:to>
                                    </p:set>
                                  </p:childTnLst>
                                </p:cTn>
                              </p:par>
                              <p:par>
                                <p:cTn id="23" presetID="1" presetClass="mediacall" presetSubtype="0" fill="hold" nodeType="withEffect">
                                  <p:stCondLst>
                                    <p:cond delay="1000"/>
                                  </p:stCondLst>
                                  <p:childTnLst>
                                    <p:cmd type="call" cmd="playFrom(0.0)">
                                      <p:cBhvr>
                                        <p:cTn id="24" dur="4414" fill="hold"/>
                                        <p:tgtEl>
                                          <p:spTgt spid="13"/>
                                        </p:tgtEl>
                                      </p:cBhvr>
                                    </p:cmd>
                                  </p:childTnLst>
                                </p:cTn>
                              </p:par>
                              <p:par>
                                <p:cTn id="25" presetID="37" presetClass="path" presetSubtype="0" accel="50000" decel="50000" fill="hold" nodeType="withEffect">
                                  <p:stCondLst>
                                    <p:cond delay="1000"/>
                                  </p:stCondLst>
                                  <p:childTnLst>
                                    <p:animMotion origin="layout" path="M 0.2681 -0.27338 L 0.01732 -0.38958 C -0.03489 -0.41667 -0.11328 -0.42894 -0.19544 -0.42894 C -0.28867 -0.42894 -0.3638 -0.41667 -0.41601 -0.38958 L -0.66601 -0.27338 " pathEditMode="relative" rAng="0" ptsTypes="AAAAA">
                                      <p:cBhvr>
                                        <p:cTn id="26" dur="2000" fill="hold"/>
                                        <p:tgtEl>
                                          <p:spTgt spid="2"/>
                                        </p:tgtEl>
                                        <p:attrNameLst>
                                          <p:attrName>ppt_x</p:attrName>
                                          <p:attrName>ppt_y</p:attrName>
                                        </p:attrNameLst>
                                      </p:cBhvr>
                                      <p:rCtr x="-46706" y="-7778"/>
                                    </p:animMotion>
                                  </p:childTnLst>
                                </p:cTn>
                              </p:par>
                            </p:childTnLst>
                          </p:cTn>
                        </p:par>
                      </p:childTnLst>
                    </p:cTn>
                  </p:par>
                </p:childTnLst>
              </p:cTn>
              <p:nextCondLst>
                <p:cond evt="onClick" delay="0">
                  <p:tgtEl>
                    <p:spTgt spid="49"/>
                  </p:tgtEl>
                </p:cond>
              </p:nextCondLst>
            </p:seq>
            <p:audio>
              <p:cMediaNode vol="80000">
                <p:cTn id="27" fill="hold" display="0">
                  <p:stCondLst>
                    <p:cond delay="indefinite"/>
                  </p:stCondLst>
                  <p:endCondLst>
                    <p:cond evt="onStopAudio" delay="0">
                      <p:tgtEl>
                        <p:sldTgt/>
                      </p:tgtEl>
                    </p:cond>
                  </p:endCondLst>
                </p:cTn>
                <p:tgtEl>
                  <p:spTgt spid="9"/>
                </p:tgtEl>
              </p:cMediaNode>
            </p:audio>
            <p:audio>
              <p:cMediaNode vol="80000">
                <p:cTn id="28" fill="hold" display="0">
                  <p:stCondLst>
                    <p:cond delay="indefinite"/>
                  </p:stCondLst>
                  <p:endCondLst>
                    <p:cond evt="onStopAudio" delay="0">
                      <p:tgtEl>
                        <p:sldTgt/>
                      </p:tgtEl>
                    </p:cond>
                  </p:endCondLst>
                </p:cTn>
                <p:tgtEl>
                  <p:spTgt spid="10"/>
                </p:tgtEl>
              </p:cMediaNode>
            </p:audio>
            <p:audio>
              <p:cMediaNode vol="80000">
                <p:cTn id="29" fill="hold" display="0">
                  <p:stCondLst>
                    <p:cond delay="indefinite"/>
                  </p:stCondLst>
                  <p:endCondLst>
                    <p:cond evt="onStopAudio" delay="0">
                      <p:tgtEl>
                        <p:sldTgt/>
                      </p:tgtEl>
                    </p:cond>
                  </p:endCondLst>
                </p:cTn>
                <p:tgtEl>
                  <p:spTgt spid="11"/>
                </p:tgtEl>
              </p:cMediaNode>
            </p:audio>
            <p:audio>
              <p:cMediaNode vol="80000">
                <p:cTn id="30" fill="hold" display="0">
                  <p:stCondLst>
                    <p:cond delay="indefinite"/>
                  </p:stCondLst>
                  <p:endCondLst>
                    <p:cond evt="onStopAudio" delay="0">
                      <p:tgtEl>
                        <p:sldTgt/>
                      </p:tgtEl>
                    </p:cond>
                  </p:endCondLst>
                </p:cTn>
                <p:tgtEl>
                  <p:spTgt spid="13"/>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1548b78863bea9b589200adb6a7ee866.png"/>
          <p:cNvPicPr>
            <a:picLocks noChangeAspect="1"/>
          </p:cNvPicPr>
          <p:nvPr/>
        </p:nvPicPr>
        <p:blipFill>
          <a:blip r:embed="rId7" cstate="print"/>
          <a:stretch>
            <a:fillRect/>
          </a:stretch>
        </p:blipFill>
        <p:spPr>
          <a:xfrm rot="2054517">
            <a:off x="642547" y="3207238"/>
            <a:ext cx="2743200" cy="2639710"/>
          </a:xfrm>
          <a:prstGeom prst="rect">
            <a:avLst/>
          </a:prstGeom>
        </p:spPr>
      </p:pic>
      <p:pic>
        <p:nvPicPr>
          <p:cNvPr id="7" name="Picture 6" descr="12.png"/>
          <p:cNvPicPr>
            <a:picLocks noChangeAspect="1"/>
          </p:cNvPicPr>
          <p:nvPr/>
        </p:nvPicPr>
        <p:blipFill>
          <a:blip r:embed="rId8" cstate="print"/>
          <a:stretch>
            <a:fillRect/>
          </a:stretch>
        </p:blipFill>
        <p:spPr>
          <a:xfrm rot="2834271">
            <a:off x="1825907" y="3474338"/>
            <a:ext cx="1371600" cy="1371600"/>
          </a:xfrm>
          <a:prstGeom prst="rect">
            <a:avLst/>
          </a:prstGeom>
        </p:spPr>
      </p:pic>
      <p:pic>
        <p:nvPicPr>
          <p:cNvPr id="22" name="Picture 21" descr="Hình ảnh có liên quan"/>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3542" y1="8333" x2="4688" y2="94504"/>
                        <a14:foregroundMark x1="2813" y1="11170" x2="52083" y2="7092"/>
                        <a14:foregroundMark x1="49271" y1="7801" x2="96146" y2="9397"/>
                        <a14:foregroundMark x1="96146" y1="9043" x2="97083" y2="92199"/>
                        <a14:foregroundMark x1="3333" y1="95745" x2="97083" y2="92199"/>
                        <a14:foregroundMark x1="16250" y1="85638" x2="28021" y2="92553"/>
                        <a14:foregroundMark x1="24792" y1="84574" x2="27396" y2="90957"/>
                      </a14:backgroundRemoval>
                    </a14:imgEffect>
                  </a14:imgLayer>
                </a14:imgProps>
              </a:ext>
              <a:ext uri="{28A0092B-C50C-407E-A947-70E740481C1C}">
                <a14:useLocalDpi xmlns:a14="http://schemas.microsoft.com/office/drawing/2010/main" val="0"/>
              </a:ext>
            </a:extLst>
          </a:blip>
          <a:srcRect/>
          <a:stretch>
            <a:fillRect/>
          </a:stretch>
        </p:blipFill>
        <p:spPr bwMode="auto">
          <a:xfrm>
            <a:off x="1047964" y="0"/>
            <a:ext cx="10993347" cy="1981200"/>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2014147" y="301424"/>
            <a:ext cx="9392697" cy="1846659"/>
          </a:xfrm>
          <a:prstGeom prst="rect">
            <a:avLst/>
          </a:prstGeom>
          <a:noFill/>
        </p:spPr>
        <p:txBody>
          <a:bodyPr wrap="square" rtlCol="0">
            <a:spAutoFit/>
          </a:bodyPr>
          <a:lstStyle/>
          <a:p>
            <a:pPr>
              <a:spcBef>
                <a:spcPts val="1080"/>
              </a:spcBef>
            </a:pPr>
            <a:r>
              <a:rPr lang="pt-BR" sz="2600" dirty="0">
                <a:solidFill>
                  <a:schemeClr val="bg1"/>
                </a:solidFill>
                <a:latin typeface="UTM Avo" panose="02040603050506020204" pitchFamily="18" charset="0"/>
                <a:cs typeface="Arial" panose="020B0604020202020204" pitchFamily="34" charset="0"/>
              </a:rPr>
              <a:t>Câu 3: Trong ngày sinh nhật, em nhận được lời chúc mừng của các bạn và mọi người, em nói lời cảm ơn và nở nụ cười thân thiện. Đúng hay sai?</a:t>
            </a:r>
            <a:endParaRPr lang="en-US" sz="2600" dirty="0">
              <a:solidFill>
                <a:schemeClr val="bg1"/>
              </a:solidFill>
              <a:latin typeface="UTM Avo" panose="02040603050506020204" pitchFamily="18"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white"/>
                </a:solidFill>
                <a:effectLst/>
                <a:uLnTx/>
                <a:uFillTx/>
                <a:latin typeface="UTM Avo" panose="02040603050506020204" pitchFamily="18" charset="0"/>
                <a:ea typeface="+mn-ea"/>
                <a:cs typeface="Times New Roman" pitchFamily="18" charset="0"/>
              </a:rPr>
              <a:t> </a:t>
            </a:r>
          </a:p>
        </p:txBody>
      </p:sp>
      <p:grpSp>
        <p:nvGrpSpPr>
          <p:cNvPr id="42" name="Group 41">
            <a:extLst>
              <a:ext uri="{FF2B5EF4-FFF2-40B4-BE49-F238E27FC236}">
                <a16:creationId xmlns:a16="http://schemas.microsoft.com/office/drawing/2014/main" id="{2C4BBA5D-6343-129B-C204-73C38D65E80B}"/>
              </a:ext>
            </a:extLst>
          </p:cNvPr>
          <p:cNvGrpSpPr/>
          <p:nvPr/>
        </p:nvGrpSpPr>
        <p:grpSpPr>
          <a:xfrm>
            <a:off x="9142387" y="1921390"/>
            <a:ext cx="1567327" cy="2539240"/>
            <a:chOff x="5671673" y="1987853"/>
            <a:chExt cx="1567327" cy="2539240"/>
          </a:xfrm>
        </p:grpSpPr>
        <p:pic>
          <p:nvPicPr>
            <p:cNvPr id="18" name="Picture 17" descr="11.png"/>
            <p:cNvPicPr>
              <a:picLocks noChangeAspect="1"/>
            </p:cNvPicPr>
            <p:nvPr/>
          </p:nvPicPr>
          <p:blipFill>
            <a:blip r:embed="rId11" cstate="print"/>
            <a:stretch>
              <a:fillRect/>
            </a:stretch>
          </p:blipFill>
          <p:spPr>
            <a:xfrm>
              <a:off x="5956226" y="1987853"/>
              <a:ext cx="838200" cy="1203158"/>
            </a:xfrm>
            <a:prstGeom prst="rect">
              <a:avLst/>
            </a:prstGeom>
          </p:spPr>
        </p:pic>
        <p:grpSp>
          <p:nvGrpSpPr>
            <p:cNvPr id="32" name="Group 31">
              <a:extLst>
                <a:ext uri="{FF2B5EF4-FFF2-40B4-BE49-F238E27FC236}">
                  <a16:creationId xmlns:a16="http://schemas.microsoft.com/office/drawing/2014/main" id="{6DFAC6CA-0CA8-58E2-B87B-2DE039C36B64}"/>
                </a:ext>
              </a:extLst>
            </p:cNvPr>
            <p:cNvGrpSpPr/>
            <p:nvPr/>
          </p:nvGrpSpPr>
          <p:grpSpPr>
            <a:xfrm>
              <a:off x="5671673" y="3191011"/>
              <a:ext cx="1567327" cy="1336082"/>
              <a:chOff x="5430447" y="3191011"/>
              <a:chExt cx="1567327" cy="1336082"/>
            </a:xfrm>
          </p:grpSpPr>
          <p:pic>
            <p:nvPicPr>
              <p:cNvPr id="26" name="Graphic 25">
                <a:extLst>
                  <a:ext uri="{FF2B5EF4-FFF2-40B4-BE49-F238E27FC236}">
                    <a16:creationId xmlns:a16="http://schemas.microsoft.com/office/drawing/2014/main" id="{EA0F448C-97B8-D099-2314-03A65C5C7B8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30447" y="3191011"/>
                <a:ext cx="1567327" cy="1336082"/>
              </a:xfrm>
              <a:prstGeom prst="rect">
                <a:avLst/>
              </a:prstGeom>
            </p:spPr>
          </p:pic>
          <p:sp>
            <p:nvSpPr>
              <p:cNvPr id="31" name="TextBox 30">
                <a:extLst>
                  <a:ext uri="{FF2B5EF4-FFF2-40B4-BE49-F238E27FC236}">
                    <a16:creationId xmlns:a16="http://schemas.microsoft.com/office/drawing/2014/main" id="{5BD07020-6BC9-F013-CCB5-4F74AC805367}"/>
                  </a:ext>
                </a:extLst>
              </p:cNvPr>
              <p:cNvSpPr txBox="1"/>
              <p:nvPr/>
            </p:nvSpPr>
            <p:spPr>
              <a:xfrm>
                <a:off x="5703432" y="3641618"/>
                <a:ext cx="1021355"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Sai</a:t>
                </a:r>
              </a:p>
            </p:txBody>
          </p:sp>
        </p:grpSp>
      </p:grpSp>
      <p:grpSp>
        <p:nvGrpSpPr>
          <p:cNvPr id="49" name="Group 48">
            <a:extLst>
              <a:ext uri="{FF2B5EF4-FFF2-40B4-BE49-F238E27FC236}">
                <a16:creationId xmlns:a16="http://schemas.microsoft.com/office/drawing/2014/main" id="{611B3EAE-E02C-26B4-CD4C-783C9E34D75B}"/>
              </a:ext>
            </a:extLst>
          </p:cNvPr>
          <p:cNvGrpSpPr/>
          <p:nvPr/>
        </p:nvGrpSpPr>
        <p:grpSpPr>
          <a:xfrm>
            <a:off x="5841480" y="1889748"/>
            <a:ext cx="1567327" cy="2509312"/>
            <a:chOff x="9045065" y="2283676"/>
            <a:chExt cx="1567327" cy="2509312"/>
          </a:xfrm>
        </p:grpSpPr>
        <p:pic>
          <p:nvPicPr>
            <p:cNvPr id="5" name="Picture 4" descr="11.png"/>
            <p:cNvPicPr>
              <a:picLocks noChangeAspect="1"/>
            </p:cNvPicPr>
            <p:nvPr/>
          </p:nvPicPr>
          <p:blipFill>
            <a:blip r:embed="rId11" cstate="print"/>
            <a:stretch>
              <a:fillRect/>
            </a:stretch>
          </p:blipFill>
          <p:spPr>
            <a:xfrm>
              <a:off x="9265440" y="2283676"/>
              <a:ext cx="838200" cy="1203158"/>
            </a:xfrm>
            <a:prstGeom prst="rect">
              <a:avLst/>
            </a:prstGeom>
          </p:spPr>
        </p:pic>
        <p:grpSp>
          <p:nvGrpSpPr>
            <p:cNvPr id="33" name="Group 32">
              <a:extLst>
                <a:ext uri="{FF2B5EF4-FFF2-40B4-BE49-F238E27FC236}">
                  <a16:creationId xmlns:a16="http://schemas.microsoft.com/office/drawing/2014/main" id="{836BB394-012B-A8B1-ADF3-AA8F560F8772}"/>
                </a:ext>
              </a:extLst>
            </p:cNvPr>
            <p:cNvGrpSpPr/>
            <p:nvPr/>
          </p:nvGrpSpPr>
          <p:grpSpPr>
            <a:xfrm>
              <a:off x="9045065" y="3456906"/>
              <a:ext cx="1567327" cy="1336082"/>
              <a:chOff x="5444673" y="3191570"/>
              <a:chExt cx="1567327" cy="1336082"/>
            </a:xfrm>
          </p:grpSpPr>
          <p:pic>
            <p:nvPicPr>
              <p:cNvPr id="34" name="Graphic 33">
                <a:extLst>
                  <a:ext uri="{FF2B5EF4-FFF2-40B4-BE49-F238E27FC236}">
                    <a16:creationId xmlns:a16="http://schemas.microsoft.com/office/drawing/2014/main" id="{F0218DAD-7391-FC51-32AB-2D9AADCB51A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444673" y="3191570"/>
                <a:ext cx="1567327" cy="1336082"/>
              </a:xfrm>
              <a:prstGeom prst="rect">
                <a:avLst/>
              </a:prstGeom>
            </p:spPr>
          </p:pic>
          <p:sp>
            <p:nvSpPr>
              <p:cNvPr id="35" name="TextBox 34">
                <a:extLst>
                  <a:ext uri="{FF2B5EF4-FFF2-40B4-BE49-F238E27FC236}">
                    <a16:creationId xmlns:a16="http://schemas.microsoft.com/office/drawing/2014/main" id="{3ED2E6BF-4659-1F5A-5FC5-0069F91CF4EA}"/>
                  </a:ext>
                </a:extLst>
              </p:cNvPr>
              <p:cNvSpPr txBox="1"/>
              <p:nvPr/>
            </p:nvSpPr>
            <p:spPr>
              <a:xfrm>
                <a:off x="5614344" y="3589914"/>
                <a:ext cx="1227984"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Đúng</a:t>
                </a: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pic>
        <p:nvPicPr>
          <p:cNvPr id="55" name="Picture 54" descr="Logo, company name&#10;&#10;Description automatically generated">
            <a:extLst>
              <a:ext uri="{FF2B5EF4-FFF2-40B4-BE49-F238E27FC236}">
                <a16:creationId xmlns:a16="http://schemas.microsoft.com/office/drawing/2014/main" id="{F5275CC3-04DB-B4BD-714C-17CA52FF2746}"/>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0" y="1"/>
            <a:ext cx="614541" cy="685800"/>
          </a:xfrm>
          <a:prstGeom prst="rect">
            <a:avLst/>
          </a:prstGeom>
        </p:spPr>
      </p:pic>
      <p:pic>
        <p:nvPicPr>
          <p:cNvPr id="56" name="Picture 55" descr="12.png">
            <a:extLst>
              <a:ext uri="{FF2B5EF4-FFF2-40B4-BE49-F238E27FC236}">
                <a16:creationId xmlns:a16="http://schemas.microsoft.com/office/drawing/2014/main" id="{B3A2C990-B59F-1E3C-4D48-DF8401F59C8F}"/>
              </a:ext>
            </a:extLst>
          </p:cNvPr>
          <p:cNvPicPr>
            <a:picLocks noChangeAspect="1"/>
          </p:cNvPicPr>
          <p:nvPr/>
        </p:nvPicPr>
        <p:blipFill>
          <a:blip r:embed="rId8" cstate="print"/>
          <a:stretch>
            <a:fillRect/>
          </a:stretch>
        </p:blipFill>
        <p:spPr>
          <a:xfrm rot="2834271">
            <a:off x="1855105" y="3484085"/>
            <a:ext cx="1371600" cy="1371600"/>
          </a:xfrm>
          <a:prstGeom prst="rect">
            <a:avLst/>
          </a:prstGeom>
        </p:spPr>
      </p:pic>
      <p:pic>
        <p:nvPicPr>
          <p:cNvPr id="59" name="Picture 58" descr="12.png">
            <a:extLst>
              <a:ext uri="{FF2B5EF4-FFF2-40B4-BE49-F238E27FC236}">
                <a16:creationId xmlns:a16="http://schemas.microsoft.com/office/drawing/2014/main" id="{4C2E72A4-73B2-B382-8B3A-CB10CFE9CAE9}"/>
              </a:ext>
            </a:extLst>
          </p:cNvPr>
          <p:cNvPicPr>
            <a:picLocks noChangeAspect="1"/>
          </p:cNvPicPr>
          <p:nvPr/>
        </p:nvPicPr>
        <p:blipFill>
          <a:blip r:embed="rId8" cstate="print"/>
          <a:stretch>
            <a:fillRect/>
          </a:stretch>
        </p:blipFill>
        <p:spPr>
          <a:xfrm rot="2834271">
            <a:off x="1853157" y="3493832"/>
            <a:ext cx="1371600" cy="1371600"/>
          </a:xfrm>
          <a:prstGeom prst="rect">
            <a:avLst/>
          </a:prstGeom>
        </p:spPr>
      </p:pic>
      <p:pic>
        <p:nvPicPr>
          <p:cNvPr id="60" name="Picture 59" descr="12.png">
            <a:extLst>
              <a:ext uri="{FF2B5EF4-FFF2-40B4-BE49-F238E27FC236}">
                <a16:creationId xmlns:a16="http://schemas.microsoft.com/office/drawing/2014/main" id="{6DB8EED0-2B8D-6779-BFC8-B4469FF8E0C2}"/>
              </a:ext>
            </a:extLst>
          </p:cNvPr>
          <p:cNvPicPr>
            <a:picLocks noChangeAspect="1"/>
          </p:cNvPicPr>
          <p:nvPr/>
        </p:nvPicPr>
        <p:blipFill>
          <a:blip r:embed="rId8" cstate="print"/>
          <a:stretch>
            <a:fillRect/>
          </a:stretch>
        </p:blipFill>
        <p:spPr>
          <a:xfrm rot="2834271">
            <a:off x="1872265" y="3493831"/>
            <a:ext cx="1371600" cy="1371600"/>
          </a:xfrm>
          <a:prstGeom prst="rect">
            <a:avLst/>
          </a:prstGeom>
        </p:spPr>
      </p:pic>
      <p:pic>
        <p:nvPicPr>
          <p:cNvPr id="61" name="Picture 60" descr="12.png">
            <a:extLst>
              <a:ext uri="{FF2B5EF4-FFF2-40B4-BE49-F238E27FC236}">
                <a16:creationId xmlns:a16="http://schemas.microsoft.com/office/drawing/2014/main" id="{EDFD743D-139A-42D4-1F3A-249216213BAE}"/>
              </a:ext>
            </a:extLst>
          </p:cNvPr>
          <p:cNvPicPr>
            <a:picLocks noChangeAspect="1"/>
          </p:cNvPicPr>
          <p:nvPr/>
        </p:nvPicPr>
        <p:blipFill>
          <a:blip r:embed="rId8" cstate="print"/>
          <a:stretch>
            <a:fillRect/>
          </a:stretch>
        </p:blipFill>
        <p:spPr>
          <a:xfrm rot="2834271">
            <a:off x="1815067" y="3474338"/>
            <a:ext cx="1371600" cy="1371600"/>
          </a:xfrm>
          <a:prstGeom prst="rect">
            <a:avLst/>
          </a:prstGeom>
        </p:spPr>
      </p:pic>
      <p:grpSp>
        <p:nvGrpSpPr>
          <p:cNvPr id="2" name="Group 1">
            <a:extLst>
              <a:ext uri="{FF2B5EF4-FFF2-40B4-BE49-F238E27FC236}">
                <a16:creationId xmlns:a16="http://schemas.microsoft.com/office/drawing/2014/main" id="{33C6965D-BC32-CAAB-0CB3-E4DDF85E2FD2}"/>
              </a:ext>
            </a:extLst>
          </p:cNvPr>
          <p:cNvGrpSpPr/>
          <p:nvPr/>
        </p:nvGrpSpPr>
        <p:grpSpPr>
          <a:xfrm>
            <a:off x="13498786" y="4133165"/>
            <a:ext cx="3042764" cy="2256795"/>
            <a:chOff x="13498786" y="2484895"/>
            <a:chExt cx="4665527" cy="3905065"/>
          </a:xfrm>
        </p:grpSpPr>
        <p:pic>
          <p:nvPicPr>
            <p:cNvPr id="3" name="Graphic 2">
              <a:extLst>
                <a:ext uri="{FF2B5EF4-FFF2-40B4-BE49-F238E27FC236}">
                  <a16:creationId xmlns:a16="http://schemas.microsoft.com/office/drawing/2014/main" id="{2E8FDB08-A0DB-61AB-C64B-D3A23F04FCE0}"/>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3498786" y="2484895"/>
              <a:ext cx="4665527" cy="3905065"/>
            </a:xfrm>
            <a:prstGeom prst="rect">
              <a:avLst/>
            </a:prstGeom>
          </p:spPr>
        </p:pic>
        <p:sp>
          <p:nvSpPr>
            <p:cNvPr id="6" name="TextBox 5">
              <a:extLst>
                <a:ext uri="{FF2B5EF4-FFF2-40B4-BE49-F238E27FC236}">
                  <a16:creationId xmlns:a16="http://schemas.microsoft.com/office/drawing/2014/main" id="{7ADA1CD6-330C-08D0-4387-E5766C3563D9}"/>
                </a:ext>
              </a:extLst>
            </p:cNvPr>
            <p:cNvSpPr txBox="1"/>
            <p:nvPr/>
          </p:nvSpPr>
          <p:spPr>
            <a:xfrm>
              <a:off x="13872514" y="4161509"/>
              <a:ext cx="4267201" cy="9053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Chính</a:t>
              </a:r>
              <a:r>
                <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 </a:t>
              </a:r>
              <a:r>
                <a:rPr kumimoji="0" lang="en-US" sz="2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mn-cs"/>
                </a:rPr>
                <a:t>xác</a:t>
              </a:r>
              <a:endParaRPr kumimoji="0" lang="en-US" sz="2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pic>
        <p:nvPicPr>
          <p:cNvPr id="9" name="Fail-sound-effect-www_tiengdong_com">
            <a:hlinkClick r:id="" action="ppaction://media"/>
            <a:extLst>
              <a:ext uri="{FF2B5EF4-FFF2-40B4-BE49-F238E27FC236}">
                <a16:creationId xmlns:a16="http://schemas.microsoft.com/office/drawing/2014/main" id="{D53F0A57-2F9C-8E17-B286-458B979736D7}"/>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2397694" y="4177810"/>
            <a:ext cx="609600" cy="609600"/>
          </a:xfrm>
          <a:prstGeom prst="rect">
            <a:avLst/>
          </a:prstGeom>
        </p:spPr>
      </p:pic>
      <p:pic>
        <p:nvPicPr>
          <p:cNvPr id="10" name="Fail-sound-effect-www_tiengdong_com">
            <a:hlinkClick r:id="" action="ppaction://media"/>
            <a:extLst>
              <a:ext uri="{FF2B5EF4-FFF2-40B4-BE49-F238E27FC236}">
                <a16:creationId xmlns:a16="http://schemas.microsoft.com/office/drawing/2014/main" id="{D3927E96-1965-B097-2773-EDB6D197A13B}"/>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2245294" y="4330210"/>
            <a:ext cx="609600" cy="609600"/>
          </a:xfrm>
          <a:prstGeom prst="rect">
            <a:avLst/>
          </a:prstGeom>
        </p:spPr>
      </p:pic>
      <p:pic>
        <p:nvPicPr>
          <p:cNvPr id="11" name="Fail-sound-effect-www_tiengdong_com">
            <a:hlinkClick r:id="" action="ppaction://media"/>
            <a:extLst>
              <a:ext uri="{FF2B5EF4-FFF2-40B4-BE49-F238E27FC236}">
                <a16:creationId xmlns:a16="http://schemas.microsoft.com/office/drawing/2014/main" id="{BBE521E2-46DB-6C1F-8C17-48AFA1B8ECE4}"/>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2092894" y="4482610"/>
            <a:ext cx="609600" cy="609600"/>
          </a:xfrm>
          <a:prstGeom prst="rect">
            <a:avLst/>
          </a:prstGeom>
        </p:spPr>
      </p:pic>
      <p:pic>
        <p:nvPicPr>
          <p:cNvPr id="13" name="Tieng-yeah-tre-con-mp3">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1946275" y="5261562"/>
            <a:ext cx="406400" cy="406400"/>
          </a:xfrm>
          <a:prstGeom prst="rect">
            <a:avLst/>
          </a:prstGeom>
        </p:spPr>
      </p:pic>
    </p:spTree>
    <p:extLst>
      <p:ext uri="{BB962C8B-B14F-4D97-AF65-F5344CB8AC3E}">
        <p14:creationId xmlns:p14="http://schemas.microsoft.com/office/powerpoint/2010/main" val="29162178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2"/>
                    </p:tgtEl>
                  </p:cond>
                </p:stCondLst>
                <p:endSync evt="end" delay="0">
                  <p:rtn val="all"/>
                </p:endSync>
                <p:childTnLst>
                  <p:par>
                    <p:cTn id="3" fill="hold">
                      <p:stCondLst>
                        <p:cond delay="0"/>
                      </p:stCondLst>
                      <p:childTnLst>
                        <p:par>
                          <p:cTn id="4" fill="hold">
                            <p:stCondLst>
                              <p:cond delay="0"/>
                            </p:stCondLst>
                            <p:childTnLst>
                              <p:par>
                                <p:cTn id="5" presetID="0" presetClass="path" presetSubtype="0" accel="50000" decel="50000" fill="hold" nodeType="clickEffect">
                                  <p:stCondLst>
                                    <p:cond delay="0"/>
                                  </p:stCondLst>
                                  <p:childTnLst>
                                    <p:animMotion origin="layout" path="M -3.54167E-6 7.40741E-7 L 0.58529 -0.07245 L 0.85404 0.46088 " pathEditMode="relative" rAng="0" ptsTypes="AAA">
                                      <p:cBhvr>
                                        <p:cTn id="6" dur="2000" fill="hold"/>
                                        <p:tgtEl>
                                          <p:spTgt spid="56"/>
                                        </p:tgtEl>
                                        <p:attrNameLst>
                                          <p:attrName>ppt_x</p:attrName>
                                          <p:attrName>ppt_y</p:attrName>
                                        </p:attrNameLst>
                                      </p:cBhvr>
                                      <p:rCtr x="42695" y="19421"/>
                                    </p:animMotion>
                                  </p:childTnLst>
                                </p:cTn>
                              </p:par>
                              <p:par>
                                <p:cTn id="7" presetID="31" presetClass="exit" presetSubtype="0" fill="hold" nodeType="withEffect">
                                  <p:stCondLst>
                                    <p:cond delay="900"/>
                                  </p:stCondLst>
                                  <p:childTnLst>
                                    <p:anim calcmode="lin" valueType="num">
                                      <p:cBhvr>
                                        <p:cTn id="8" dur="1000"/>
                                        <p:tgtEl>
                                          <p:spTgt spid="42"/>
                                        </p:tgtEl>
                                        <p:attrNameLst>
                                          <p:attrName>ppt_w</p:attrName>
                                        </p:attrNameLst>
                                      </p:cBhvr>
                                      <p:tavLst>
                                        <p:tav tm="0">
                                          <p:val>
                                            <p:strVal val="ppt_w"/>
                                          </p:val>
                                        </p:tav>
                                        <p:tav tm="100000">
                                          <p:val>
                                            <p:fltVal val="0"/>
                                          </p:val>
                                        </p:tav>
                                      </p:tavLst>
                                    </p:anim>
                                    <p:anim calcmode="lin" valueType="num">
                                      <p:cBhvr>
                                        <p:cTn id="9" dur="1000"/>
                                        <p:tgtEl>
                                          <p:spTgt spid="42"/>
                                        </p:tgtEl>
                                        <p:attrNameLst>
                                          <p:attrName>ppt_h</p:attrName>
                                        </p:attrNameLst>
                                      </p:cBhvr>
                                      <p:tavLst>
                                        <p:tav tm="0">
                                          <p:val>
                                            <p:strVal val="ppt_h"/>
                                          </p:val>
                                        </p:tav>
                                        <p:tav tm="100000">
                                          <p:val>
                                            <p:fltVal val="0"/>
                                          </p:val>
                                        </p:tav>
                                      </p:tavLst>
                                    </p:anim>
                                    <p:anim calcmode="lin" valueType="num">
                                      <p:cBhvr>
                                        <p:cTn id="10" dur="1000"/>
                                        <p:tgtEl>
                                          <p:spTgt spid="42"/>
                                        </p:tgtEl>
                                        <p:attrNameLst>
                                          <p:attrName>style.rotation</p:attrName>
                                        </p:attrNameLst>
                                      </p:cBhvr>
                                      <p:tavLst>
                                        <p:tav tm="0">
                                          <p:val>
                                            <p:fltVal val="0"/>
                                          </p:val>
                                        </p:tav>
                                        <p:tav tm="100000">
                                          <p:val>
                                            <p:fltVal val="90"/>
                                          </p:val>
                                        </p:tav>
                                      </p:tavLst>
                                    </p:anim>
                                    <p:animEffect transition="out" filter="fade">
                                      <p:cBhvr>
                                        <p:cTn id="11" dur="1000"/>
                                        <p:tgtEl>
                                          <p:spTgt spid="42"/>
                                        </p:tgtEl>
                                      </p:cBhvr>
                                    </p:animEffect>
                                    <p:set>
                                      <p:cBhvr>
                                        <p:cTn id="12" dur="1" fill="hold">
                                          <p:stCondLst>
                                            <p:cond delay="999"/>
                                          </p:stCondLst>
                                        </p:cTn>
                                        <p:tgtEl>
                                          <p:spTgt spid="42"/>
                                        </p:tgtEl>
                                        <p:attrNameLst>
                                          <p:attrName>style.visibility</p:attrName>
                                        </p:attrNameLst>
                                      </p:cBhvr>
                                      <p:to>
                                        <p:strVal val="hidden"/>
                                      </p:to>
                                    </p:set>
                                  </p:childTnLst>
                                </p:cTn>
                              </p:par>
                              <p:par>
                                <p:cTn id="13" presetID="1" presetClass="mediacall" presetSubtype="0" fill="hold" nodeType="withEffect">
                                  <p:stCondLst>
                                    <p:cond delay="0"/>
                                  </p:stCondLst>
                                  <p:childTnLst>
                                    <p:cmd type="call" cmd="playFrom(0.0)">
                                      <p:cBhvr>
                                        <p:cTn id="14" dur="6060" fill="hold"/>
                                        <p:tgtEl>
                                          <p:spTgt spid="10"/>
                                        </p:tgtEl>
                                      </p:cBhvr>
                                    </p:cmd>
                                  </p:childTnLst>
                                </p:cTn>
                              </p:par>
                            </p:childTnLst>
                          </p:cTn>
                        </p:par>
                      </p:childTnLst>
                    </p:cTn>
                  </p:par>
                </p:childTnLst>
              </p:cTn>
              <p:nextCondLst>
                <p:cond evt="onClick" delay="0">
                  <p:tgtEl>
                    <p:spTgt spid="42"/>
                  </p:tgtEl>
                </p:cond>
              </p:nextCondLst>
            </p:seq>
            <p:seq concurrent="1" nextAc="seek">
              <p:cTn id="15" restart="whenNotActive" fill="hold" evtFilter="cancelBubble" nodeType="interactiveSeq">
                <p:stCondLst>
                  <p:cond evt="onClick" delay="0">
                    <p:tgtEl>
                      <p:spTgt spid="49"/>
                    </p:tgtEl>
                  </p:cond>
                </p:stCondLst>
                <p:endSync evt="end" delay="0">
                  <p:rtn val="all"/>
                </p:endSync>
                <p:childTnLst>
                  <p:par>
                    <p:cTn id="16" fill="hold">
                      <p:stCondLst>
                        <p:cond delay="0"/>
                      </p:stCondLst>
                      <p:childTnLst>
                        <p:par>
                          <p:cTn id="17" fill="hold">
                            <p:stCondLst>
                              <p:cond delay="0"/>
                            </p:stCondLst>
                            <p:childTnLst>
                              <p:par>
                                <p:cTn id="18" presetID="0" presetClass="path" presetSubtype="0" accel="50000" decel="50000" fill="hold" nodeType="clickEffect">
                                  <p:stCondLst>
                                    <p:cond delay="0"/>
                                  </p:stCondLst>
                                  <p:childTnLst>
                                    <p:animMotion origin="layout" path="M -0.0082 -0.00115 L 0.82617 -0.58055 " pathEditMode="relative" rAng="0" ptsTypes="AA">
                                      <p:cBhvr>
                                        <p:cTn id="19" dur="2000" fill="hold"/>
                                        <p:tgtEl>
                                          <p:spTgt spid="61"/>
                                        </p:tgtEl>
                                        <p:attrNameLst>
                                          <p:attrName>ppt_x</p:attrName>
                                          <p:attrName>ppt_y</p:attrName>
                                        </p:attrNameLst>
                                      </p:cBhvr>
                                      <p:rCtr x="41719" y="-28981"/>
                                    </p:animMotion>
                                  </p:childTnLst>
                                </p:cTn>
                              </p:par>
                              <p:par>
                                <p:cTn id="20" presetID="22" presetClass="exit" presetSubtype="4" fill="hold" nodeType="withEffect">
                                  <p:stCondLst>
                                    <p:cond delay="1000"/>
                                  </p:stCondLst>
                                  <p:childTnLst>
                                    <p:animEffect transition="out" filter="wipe(down)">
                                      <p:cBhvr>
                                        <p:cTn id="21" dur="700"/>
                                        <p:tgtEl>
                                          <p:spTgt spid="49"/>
                                        </p:tgtEl>
                                      </p:cBhvr>
                                    </p:animEffect>
                                    <p:set>
                                      <p:cBhvr>
                                        <p:cTn id="22" dur="1" fill="hold">
                                          <p:stCondLst>
                                            <p:cond delay="699"/>
                                          </p:stCondLst>
                                        </p:cTn>
                                        <p:tgtEl>
                                          <p:spTgt spid="49"/>
                                        </p:tgtEl>
                                        <p:attrNameLst>
                                          <p:attrName>style.visibility</p:attrName>
                                        </p:attrNameLst>
                                      </p:cBhvr>
                                      <p:to>
                                        <p:strVal val="hidden"/>
                                      </p:to>
                                    </p:set>
                                  </p:childTnLst>
                                </p:cTn>
                              </p:par>
                              <p:par>
                                <p:cTn id="23" presetID="1" presetClass="mediacall" presetSubtype="0" fill="hold" nodeType="withEffect">
                                  <p:stCondLst>
                                    <p:cond delay="1000"/>
                                  </p:stCondLst>
                                  <p:childTnLst>
                                    <p:cmd type="call" cmd="playFrom(0.0)">
                                      <p:cBhvr>
                                        <p:cTn id="24" dur="4414" fill="hold"/>
                                        <p:tgtEl>
                                          <p:spTgt spid="13"/>
                                        </p:tgtEl>
                                      </p:cBhvr>
                                    </p:cmd>
                                  </p:childTnLst>
                                </p:cTn>
                              </p:par>
                              <p:par>
                                <p:cTn id="25" presetID="37" presetClass="path" presetSubtype="0" accel="50000" decel="50000" fill="hold" nodeType="withEffect">
                                  <p:stCondLst>
                                    <p:cond delay="1000"/>
                                  </p:stCondLst>
                                  <p:childTnLst>
                                    <p:animMotion origin="layout" path="M 0.2681 -0.27338 L 0.01732 -0.38958 C -0.03489 -0.41667 -0.11328 -0.42894 -0.19544 -0.42894 C -0.28867 -0.42894 -0.3638 -0.41667 -0.41601 -0.38958 L -0.66601 -0.27338 " pathEditMode="relative" rAng="0" ptsTypes="AAAAA">
                                      <p:cBhvr>
                                        <p:cTn id="26" dur="2000" fill="hold"/>
                                        <p:tgtEl>
                                          <p:spTgt spid="2"/>
                                        </p:tgtEl>
                                        <p:attrNameLst>
                                          <p:attrName>ppt_x</p:attrName>
                                          <p:attrName>ppt_y</p:attrName>
                                        </p:attrNameLst>
                                      </p:cBhvr>
                                      <p:rCtr x="-46706" y="-7778"/>
                                    </p:animMotion>
                                  </p:childTnLst>
                                </p:cTn>
                              </p:par>
                            </p:childTnLst>
                          </p:cTn>
                        </p:par>
                      </p:childTnLst>
                    </p:cTn>
                  </p:par>
                </p:childTnLst>
              </p:cTn>
              <p:nextCondLst>
                <p:cond evt="onClick" delay="0">
                  <p:tgtEl>
                    <p:spTgt spid="49"/>
                  </p:tgtEl>
                </p:cond>
              </p:nextCondLst>
            </p:seq>
            <p:audio>
              <p:cMediaNode vol="80000">
                <p:cTn id="27" fill="hold" display="0">
                  <p:stCondLst>
                    <p:cond delay="indefinite"/>
                  </p:stCondLst>
                  <p:endCondLst>
                    <p:cond evt="onStopAudio" delay="0">
                      <p:tgtEl>
                        <p:sldTgt/>
                      </p:tgtEl>
                    </p:cond>
                  </p:endCondLst>
                </p:cTn>
                <p:tgtEl>
                  <p:spTgt spid="9"/>
                </p:tgtEl>
              </p:cMediaNode>
            </p:audio>
            <p:audio>
              <p:cMediaNode vol="80000">
                <p:cTn id="28" fill="hold" display="0">
                  <p:stCondLst>
                    <p:cond delay="indefinite"/>
                  </p:stCondLst>
                  <p:endCondLst>
                    <p:cond evt="onStopAudio" delay="0">
                      <p:tgtEl>
                        <p:sldTgt/>
                      </p:tgtEl>
                    </p:cond>
                  </p:endCondLst>
                </p:cTn>
                <p:tgtEl>
                  <p:spTgt spid="10"/>
                </p:tgtEl>
              </p:cMediaNode>
            </p:audio>
            <p:audio>
              <p:cMediaNode vol="80000">
                <p:cTn id="29" fill="hold" display="0">
                  <p:stCondLst>
                    <p:cond delay="indefinite"/>
                  </p:stCondLst>
                  <p:endCondLst>
                    <p:cond evt="onStopAudio" delay="0">
                      <p:tgtEl>
                        <p:sldTgt/>
                      </p:tgtEl>
                    </p:cond>
                  </p:endCondLst>
                </p:cTn>
                <p:tgtEl>
                  <p:spTgt spid="11"/>
                </p:tgtEl>
              </p:cMediaNode>
            </p:audio>
            <p:audio>
              <p:cMediaNode vol="80000">
                <p:cTn id="30" fill="hold" display="0">
                  <p:stCondLst>
                    <p:cond delay="indefinite"/>
                  </p:stCondLst>
                  <p:endCondLst>
                    <p:cond evt="onStopAudio" delay="0">
                      <p:tgtEl>
                        <p:sldTgt/>
                      </p:tgtEl>
                    </p:cond>
                  </p:endCondLst>
                </p:cTn>
                <p:tgtEl>
                  <p:spTgt spid="13"/>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 name="组合 4">
            <a:extLst>
              <a:ext uri="{FF2B5EF4-FFF2-40B4-BE49-F238E27FC236}">
                <a16:creationId xmlns:a16="http://schemas.microsoft.com/office/drawing/2014/main" id="{40784873-9388-77A3-BA4F-A628445F17C8}"/>
              </a:ext>
            </a:extLst>
          </p:cNvPr>
          <p:cNvGrpSpPr/>
          <p:nvPr/>
        </p:nvGrpSpPr>
        <p:grpSpPr>
          <a:xfrm flipH="1">
            <a:off x="850157" y="2159347"/>
            <a:ext cx="10352505" cy="3632325"/>
            <a:chOff x="875098" y="2491072"/>
            <a:chExt cx="10352505" cy="3022304"/>
          </a:xfrm>
        </p:grpSpPr>
        <p:sp>
          <p:nvSpPr>
            <p:cNvPr id="8" name="任意多边形 5">
              <a:extLst>
                <a:ext uri="{FF2B5EF4-FFF2-40B4-BE49-F238E27FC236}">
                  <a16:creationId xmlns:a16="http://schemas.microsoft.com/office/drawing/2014/main" id="{8B7368C7-D70F-CA0B-F411-20CB5C1961FB}"/>
                </a:ext>
              </a:extLst>
            </p:cNvPr>
            <p:cNvSpPr>
              <a:spLocks noChangeAspect="1"/>
            </p:cNvSpPr>
            <p:nvPr/>
          </p:nvSpPr>
          <p:spPr>
            <a:xfrm rot="9900000">
              <a:off x="1389865" y="2491072"/>
              <a:ext cx="2794000" cy="3022304"/>
            </a:xfrm>
            <a:custGeom>
              <a:avLst/>
              <a:gdLst>
                <a:gd name="connsiteX0" fmla="*/ 2682494 w 2836097"/>
                <a:gd name="connsiteY0" fmla="*/ 3067706 h 3067706"/>
                <a:gd name="connsiteX1" fmla="*/ 876045 w 2836097"/>
                <a:gd name="connsiteY1" fmla="*/ 3067706 h 3067706"/>
                <a:gd name="connsiteX2" fmla="*/ 0 w 2836097"/>
                <a:gd name="connsiteY2" fmla="*/ 1533853 h 3067706"/>
                <a:gd name="connsiteX3" fmla="*/ 876045 w 2836097"/>
                <a:gd name="connsiteY3" fmla="*/ 0 h 3067706"/>
                <a:gd name="connsiteX4" fmla="*/ 2682494 w 2836097"/>
                <a:gd name="connsiteY4" fmla="*/ 0 h 3067706"/>
                <a:gd name="connsiteX5" fmla="*/ 2836097 w 2836097"/>
                <a:gd name="connsiteY5" fmla="*/ 268941 h 3067706"/>
                <a:gd name="connsiteX6" fmla="*/ 1473384 w 2836097"/>
                <a:gd name="connsiteY6" fmla="*/ 268941 h 3067706"/>
                <a:gd name="connsiteX7" fmla="*/ 747356 w 2836097"/>
                <a:gd name="connsiteY7" fmla="*/ 1540132 h 3067706"/>
                <a:gd name="connsiteX8" fmla="*/ 1473384 w 2836097"/>
                <a:gd name="connsiteY8" fmla="*/ 2811322 h 3067706"/>
                <a:gd name="connsiteX9" fmla="*/ 2828925 w 2836097"/>
                <a:gd name="connsiteY9" fmla="*/ 2811322 h 306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rgbClr val="3892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1200" cap="none" spc="0" normalizeH="0" baseline="0" noProof="1">
                <a:ln>
                  <a:noFill/>
                </a:ln>
                <a:solidFill>
                  <a:prstClr val="white"/>
                </a:solidFill>
                <a:effectLst/>
                <a:uLnTx/>
                <a:uFillTx/>
                <a:latin typeface="UTM Avo" panose="02040603050506020204" pitchFamily="18" charset="0"/>
                <a:ea typeface="思源黑体 CN Medium" panose="020B0600000000000000" pitchFamily="34" charset="-122"/>
              </a:endParaRPr>
            </a:p>
          </p:txBody>
        </p:sp>
        <p:sp>
          <p:nvSpPr>
            <p:cNvPr id="9" name="任意多边形 6">
              <a:extLst>
                <a:ext uri="{FF2B5EF4-FFF2-40B4-BE49-F238E27FC236}">
                  <a16:creationId xmlns:a16="http://schemas.microsoft.com/office/drawing/2014/main" id="{50EF3539-18A8-A7AA-E73B-7723E2155F44}"/>
                </a:ext>
              </a:extLst>
            </p:cNvPr>
            <p:cNvSpPr>
              <a:spLocks noChangeAspect="1"/>
            </p:cNvSpPr>
            <p:nvPr/>
          </p:nvSpPr>
          <p:spPr>
            <a:xfrm rot="9900000">
              <a:off x="4910828" y="2491072"/>
              <a:ext cx="2795812" cy="3022304"/>
            </a:xfrm>
            <a:custGeom>
              <a:avLst/>
              <a:gdLst>
                <a:gd name="connsiteX0" fmla="*/ 2682494 w 2836097"/>
                <a:gd name="connsiteY0" fmla="*/ 3067706 h 3067706"/>
                <a:gd name="connsiteX1" fmla="*/ 876045 w 2836097"/>
                <a:gd name="connsiteY1" fmla="*/ 3067706 h 3067706"/>
                <a:gd name="connsiteX2" fmla="*/ 0 w 2836097"/>
                <a:gd name="connsiteY2" fmla="*/ 1533853 h 3067706"/>
                <a:gd name="connsiteX3" fmla="*/ 876045 w 2836097"/>
                <a:gd name="connsiteY3" fmla="*/ 0 h 3067706"/>
                <a:gd name="connsiteX4" fmla="*/ 2682494 w 2836097"/>
                <a:gd name="connsiteY4" fmla="*/ 0 h 3067706"/>
                <a:gd name="connsiteX5" fmla="*/ 2836097 w 2836097"/>
                <a:gd name="connsiteY5" fmla="*/ 268941 h 3067706"/>
                <a:gd name="connsiteX6" fmla="*/ 1473384 w 2836097"/>
                <a:gd name="connsiteY6" fmla="*/ 268941 h 3067706"/>
                <a:gd name="connsiteX7" fmla="*/ 747356 w 2836097"/>
                <a:gd name="connsiteY7" fmla="*/ 1540132 h 3067706"/>
                <a:gd name="connsiteX8" fmla="*/ 1473384 w 2836097"/>
                <a:gd name="connsiteY8" fmla="*/ 2811322 h 3067706"/>
                <a:gd name="connsiteX9" fmla="*/ 2828925 w 2836097"/>
                <a:gd name="connsiteY9" fmla="*/ 2811322 h 306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rgbClr val="3892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1200" cap="none" spc="0" normalizeH="0" baseline="0" noProof="1">
                <a:ln>
                  <a:noFill/>
                </a:ln>
                <a:solidFill>
                  <a:prstClr val="white"/>
                </a:solidFill>
                <a:effectLst/>
                <a:uLnTx/>
                <a:uFillTx/>
                <a:latin typeface="UTM Avo" panose="02040603050506020204" pitchFamily="18" charset="0"/>
                <a:ea typeface="思源黑体 CN Medium" panose="020B0600000000000000" pitchFamily="34" charset="-122"/>
              </a:endParaRPr>
            </a:p>
          </p:txBody>
        </p:sp>
        <p:sp>
          <p:nvSpPr>
            <p:cNvPr id="10" name="任意多边形 7">
              <a:extLst>
                <a:ext uri="{FF2B5EF4-FFF2-40B4-BE49-F238E27FC236}">
                  <a16:creationId xmlns:a16="http://schemas.microsoft.com/office/drawing/2014/main" id="{EAB09F5D-AC81-24E3-D468-4258510DE2B9}"/>
                </a:ext>
              </a:extLst>
            </p:cNvPr>
            <p:cNvSpPr>
              <a:spLocks noChangeAspect="1"/>
            </p:cNvSpPr>
            <p:nvPr/>
          </p:nvSpPr>
          <p:spPr>
            <a:xfrm rot="9900000">
              <a:off x="8433603" y="2491072"/>
              <a:ext cx="2794000" cy="3022304"/>
            </a:xfrm>
            <a:custGeom>
              <a:avLst/>
              <a:gdLst>
                <a:gd name="connsiteX0" fmla="*/ 2682494 w 2836097"/>
                <a:gd name="connsiteY0" fmla="*/ 3067706 h 3067706"/>
                <a:gd name="connsiteX1" fmla="*/ 876045 w 2836097"/>
                <a:gd name="connsiteY1" fmla="*/ 3067706 h 3067706"/>
                <a:gd name="connsiteX2" fmla="*/ 0 w 2836097"/>
                <a:gd name="connsiteY2" fmla="*/ 1533853 h 3067706"/>
                <a:gd name="connsiteX3" fmla="*/ 876045 w 2836097"/>
                <a:gd name="connsiteY3" fmla="*/ 0 h 3067706"/>
                <a:gd name="connsiteX4" fmla="*/ 2682494 w 2836097"/>
                <a:gd name="connsiteY4" fmla="*/ 0 h 3067706"/>
                <a:gd name="connsiteX5" fmla="*/ 2836097 w 2836097"/>
                <a:gd name="connsiteY5" fmla="*/ 268941 h 3067706"/>
                <a:gd name="connsiteX6" fmla="*/ 1473384 w 2836097"/>
                <a:gd name="connsiteY6" fmla="*/ 268941 h 3067706"/>
                <a:gd name="connsiteX7" fmla="*/ 747356 w 2836097"/>
                <a:gd name="connsiteY7" fmla="*/ 1540132 h 3067706"/>
                <a:gd name="connsiteX8" fmla="*/ 1473384 w 2836097"/>
                <a:gd name="connsiteY8" fmla="*/ 2811322 h 3067706"/>
                <a:gd name="connsiteX9" fmla="*/ 2828925 w 2836097"/>
                <a:gd name="connsiteY9" fmla="*/ 2811322 h 3067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36097" h="3067706">
                  <a:moveTo>
                    <a:pt x="2682494" y="3067706"/>
                  </a:moveTo>
                  <a:lnTo>
                    <a:pt x="876045" y="3067706"/>
                  </a:lnTo>
                  <a:lnTo>
                    <a:pt x="0" y="1533853"/>
                  </a:lnTo>
                  <a:lnTo>
                    <a:pt x="876045" y="0"/>
                  </a:lnTo>
                  <a:lnTo>
                    <a:pt x="2682494" y="0"/>
                  </a:lnTo>
                  <a:lnTo>
                    <a:pt x="2836097" y="268941"/>
                  </a:lnTo>
                  <a:lnTo>
                    <a:pt x="1473384" y="268941"/>
                  </a:lnTo>
                  <a:lnTo>
                    <a:pt x="747356" y="1540132"/>
                  </a:lnTo>
                  <a:lnTo>
                    <a:pt x="1473384" y="2811322"/>
                  </a:lnTo>
                  <a:lnTo>
                    <a:pt x="2828925" y="2811322"/>
                  </a:lnTo>
                  <a:close/>
                </a:path>
              </a:pathLst>
            </a:custGeom>
            <a:solidFill>
              <a:srgbClr val="3892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600" b="0" i="0" u="none" strike="noStrike" kern="1200" cap="none" spc="0" normalizeH="0" baseline="0" noProof="1">
                <a:ln>
                  <a:noFill/>
                </a:ln>
                <a:solidFill>
                  <a:prstClr val="white"/>
                </a:solidFill>
                <a:effectLst/>
                <a:uLnTx/>
                <a:uFillTx/>
                <a:latin typeface="UTM Avo" panose="02040603050506020204" pitchFamily="18" charset="0"/>
                <a:ea typeface="思源黑体 CN Medium" panose="020B0600000000000000" pitchFamily="34" charset="-122"/>
              </a:endParaRPr>
            </a:p>
          </p:txBody>
        </p:sp>
        <p:sp>
          <p:nvSpPr>
            <p:cNvPr id="11" name="文本框 12">
              <a:extLst>
                <a:ext uri="{FF2B5EF4-FFF2-40B4-BE49-F238E27FC236}">
                  <a16:creationId xmlns:a16="http://schemas.microsoft.com/office/drawing/2014/main" id="{C18F569B-579F-39D4-BE8D-B4AE99B64FAB}"/>
                </a:ext>
              </a:extLst>
            </p:cNvPr>
            <p:cNvSpPr txBox="1">
              <a:spLocks noChangeArrowheads="1"/>
            </p:cNvSpPr>
            <p:nvPr/>
          </p:nvSpPr>
          <p:spPr bwMode="auto">
            <a:xfrm>
              <a:off x="3293090" y="3615730"/>
              <a:ext cx="641426" cy="409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600" b="0" i="0" u="none" strike="noStrike" kern="1200" cap="none" spc="0" normalizeH="0" baseline="0" noProof="0" dirty="0">
                  <a:ln>
                    <a:noFill/>
                  </a:ln>
                  <a:solidFill>
                    <a:prstClr val="white"/>
                  </a:solidFill>
                  <a:effectLst/>
                  <a:uLnTx/>
                  <a:uFillTx/>
                  <a:latin typeface="UTM Avo" panose="02040603050506020204" pitchFamily="18" charset="0"/>
                  <a:ea typeface="思源黑体 CN Medium" panose="020B0600000000000000" pitchFamily="34" charset="-122"/>
                  <a:cs typeface="Arial" panose="020B0604020202020204" pitchFamily="34" charset="0"/>
                </a:rPr>
                <a:t>1</a:t>
              </a:r>
              <a:endParaRPr kumimoji="0" lang="zh-CN" altLang="en-US" sz="2600" b="0" i="0" u="none" strike="noStrike" kern="1200" cap="none" spc="0" normalizeH="0" baseline="0" noProof="0" dirty="0">
                <a:ln>
                  <a:noFill/>
                </a:ln>
                <a:solidFill>
                  <a:prstClr val="white"/>
                </a:solidFill>
                <a:effectLst/>
                <a:uLnTx/>
                <a:uFillTx/>
                <a:latin typeface="UTM Avo" panose="02040603050506020204" pitchFamily="18" charset="0"/>
                <a:ea typeface="思源黑体 CN Medium" panose="020B0600000000000000" pitchFamily="34" charset="-122"/>
                <a:cs typeface="Arial" panose="020B0604020202020204" pitchFamily="34" charset="0"/>
              </a:endParaRPr>
            </a:p>
          </p:txBody>
        </p:sp>
        <p:sp>
          <p:nvSpPr>
            <p:cNvPr id="12" name="文本框 13">
              <a:extLst>
                <a:ext uri="{FF2B5EF4-FFF2-40B4-BE49-F238E27FC236}">
                  <a16:creationId xmlns:a16="http://schemas.microsoft.com/office/drawing/2014/main" id="{C2F7F059-8A1E-1B64-9934-D58329828AED}"/>
                </a:ext>
              </a:extLst>
            </p:cNvPr>
            <p:cNvSpPr txBox="1">
              <a:spLocks noChangeArrowheads="1"/>
            </p:cNvSpPr>
            <p:nvPr/>
          </p:nvSpPr>
          <p:spPr bwMode="auto">
            <a:xfrm>
              <a:off x="6809072" y="3655343"/>
              <a:ext cx="697594" cy="409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600" b="0" i="0" u="none" strike="noStrike" kern="1200" cap="none" spc="0" normalizeH="0" baseline="0" noProof="0" dirty="0">
                  <a:ln>
                    <a:noFill/>
                  </a:ln>
                  <a:solidFill>
                    <a:prstClr val="white"/>
                  </a:solidFill>
                  <a:effectLst/>
                  <a:uLnTx/>
                  <a:uFillTx/>
                  <a:latin typeface="UTM Avo" panose="02040603050506020204" pitchFamily="18" charset="0"/>
                  <a:ea typeface="思源黑体 CN Medium" panose="020B0600000000000000" pitchFamily="34" charset="-122"/>
                  <a:cs typeface="Arial" panose="020B0604020202020204" pitchFamily="34" charset="0"/>
                </a:rPr>
                <a:t>2</a:t>
              </a:r>
              <a:endParaRPr kumimoji="0" lang="zh-CN" altLang="en-US" sz="2600" b="0" i="0" u="none" strike="noStrike" kern="1200" cap="none" spc="0" normalizeH="0" baseline="0" noProof="0" dirty="0">
                <a:ln>
                  <a:noFill/>
                </a:ln>
                <a:solidFill>
                  <a:prstClr val="white"/>
                </a:solidFill>
                <a:effectLst/>
                <a:uLnTx/>
                <a:uFillTx/>
                <a:latin typeface="UTM Avo" panose="02040603050506020204" pitchFamily="18" charset="0"/>
                <a:ea typeface="思源黑体 CN Medium" panose="020B0600000000000000" pitchFamily="34" charset="-122"/>
                <a:cs typeface="Arial" panose="020B0604020202020204" pitchFamily="34" charset="0"/>
              </a:endParaRPr>
            </a:p>
          </p:txBody>
        </p:sp>
        <p:sp>
          <p:nvSpPr>
            <p:cNvPr id="13" name="文本框 14">
              <a:extLst>
                <a:ext uri="{FF2B5EF4-FFF2-40B4-BE49-F238E27FC236}">
                  <a16:creationId xmlns:a16="http://schemas.microsoft.com/office/drawing/2014/main" id="{DCFFF636-5A1F-0DBA-BE26-0F86809D9AB4}"/>
                </a:ext>
              </a:extLst>
            </p:cNvPr>
            <p:cNvSpPr txBox="1">
              <a:spLocks noChangeArrowheads="1"/>
            </p:cNvSpPr>
            <p:nvPr/>
          </p:nvSpPr>
          <p:spPr bwMode="auto">
            <a:xfrm>
              <a:off x="10378144" y="3615730"/>
              <a:ext cx="710278" cy="4097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600" b="0" i="0" u="none" strike="noStrike" kern="1200" cap="none" spc="0" normalizeH="0" baseline="0" noProof="0" dirty="0">
                  <a:ln>
                    <a:noFill/>
                  </a:ln>
                  <a:solidFill>
                    <a:prstClr val="white"/>
                  </a:solidFill>
                  <a:effectLst/>
                  <a:uLnTx/>
                  <a:uFillTx/>
                  <a:latin typeface="UTM Avo" panose="02040603050506020204" pitchFamily="18" charset="0"/>
                  <a:ea typeface="思源黑体 CN Medium" panose="020B0600000000000000" pitchFamily="34" charset="-122"/>
                  <a:cs typeface="Arial" panose="020B0604020202020204" pitchFamily="34" charset="0"/>
                </a:rPr>
                <a:t>3</a:t>
              </a:r>
              <a:endParaRPr kumimoji="0" lang="zh-CN" altLang="en-US" sz="2600" b="0" i="0" u="none" strike="noStrike" kern="1200" cap="none" spc="0" normalizeH="0" baseline="0" noProof="0" dirty="0">
                <a:ln>
                  <a:noFill/>
                </a:ln>
                <a:solidFill>
                  <a:prstClr val="white"/>
                </a:solidFill>
                <a:effectLst/>
                <a:uLnTx/>
                <a:uFillTx/>
                <a:latin typeface="UTM Avo" panose="02040603050506020204" pitchFamily="18" charset="0"/>
                <a:ea typeface="思源黑体 CN Medium" panose="020B0600000000000000" pitchFamily="34" charset="-122"/>
                <a:cs typeface="Arial" panose="020B0604020202020204" pitchFamily="34" charset="0"/>
              </a:endParaRPr>
            </a:p>
          </p:txBody>
        </p:sp>
        <p:sp>
          <p:nvSpPr>
            <p:cNvPr id="14" name="文本框 15">
              <a:extLst>
                <a:ext uri="{FF2B5EF4-FFF2-40B4-BE49-F238E27FC236}">
                  <a16:creationId xmlns:a16="http://schemas.microsoft.com/office/drawing/2014/main" id="{26B2C3C2-D8A4-2377-3063-AB1E0518F08F}"/>
                </a:ext>
              </a:extLst>
            </p:cNvPr>
            <p:cNvSpPr txBox="1">
              <a:spLocks noChangeArrowheads="1"/>
            </p:cNvSpPr>
            <p:nvPr/>
          </p:nvSpPr>
          <p:spPr bwMode="auto">
            <a:xfrm>
              <a:off x="875098" y="3615730"/>
              <a:ext cx="2431616" cy="10755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Hoàn</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thành</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bài</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tập</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vận</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dụng</a:t>
              </a:r>
              <a:endPar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endParaRPr>
            </a:p>
          </p:txBody>
        </p:sp>
        <p:sp>
          <p:nvSpPr>
            <p:cNvPr id="15" name="文本框 15">
              <a:extLst>
                <a:ext uri="{FF2B5EF4-FFF2-40B4-BE49-F238E27FC236}">
                  <a16:creationId xmlns:a16="http://schemas.microsoft.com/office/drawing/2014/main" id="{BF177DC4-75F9-80C4-3060-42D4FF0C9913}"/>
                </a:ext>
              </a:extLst>
            </p:cNvPr>
            <p:cNvSpPr txBox="1">
              <a:spLocks noChangeArrowheads="1"/>
            </p:cNvSpPr>
            <p:nvPr/>
          </p:nvSpPr>
          <p:spPr bwMode="auto">
            <a:xfrm>
              <a:off x="4115321" y="3439650"/>
              <a:ext cx="2833503" cy="1741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Thực</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hiện</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việc</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làm</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và</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hành</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động</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thể</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hiện</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thân</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thiện</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vui</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vẻ</a:t>
              </a:r>
              <a:endPar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endParaRPr>
            </a:p>
          </p:txBody>
        </p:sp>
        <p:sp>
          <p:nvSpPr>
            <p:cNvPr id="16" name="文本框 16">
              <a:extLst>
                <a:ext uri="{FF2B5EF4-FFF2-40B4-BE49-F238E27FC236}">
                  <a16:creationId xmlns:a16="http://schemas.microsoft.com/office/drawing/2014/main" id="{1D723BF3-5AB7-FBC1-435D-48C3FC58CD0E}"/>
                </a:ext>
              </a:extLst>
            </p:cNvPr>
            <p:cNvSpPr txBox="1">
              <a:spLocks noChangeArrowheads="1"/>
            </p:cNvSpPr>
            <p:nvPr/>
          </p:nvSpPr>
          <p:spPr bwMode="auto">
            <a:xfrm>
              <a:off x="8201812" y="3408723"/>
              <a:ext cx="2057256" cy="1741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Chuẩn</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bị</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nội</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dung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tiết</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sinh</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hoạt</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cuối</a:t>
              </a:r>
              <a:r>
                <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 </a:t>
              </a:r>
              <a:r>
                <a:rPr kumimoji="0" lang="en-US" altLang="zh-CN" sz="2600" b="0" i="0" u="none" strike="noStrike" kern="1200" cap="none" spc="0" normalizeH="0" baseline="0" noProof="0" dirty="0" err="1">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rPr>
                <a:t>tuần</a:t>
              </a:r>
              <a:endParaRPr kumimoji="0" lang="en-US" altLang="zh-CN" sz="2600" b="0" i="0" u="none" strike="noStrike" kern="1200" cap="none" spc="0" normalizeH="0" baseline="0" noProof="0" dirty="0">
                <a:ln>
                  <a:noFill/>
                </a:ln>
                <a:solidFill>
                  <a:prstClr val="black"/>
                </a:solidFill>
                <a:effectLst/>
                <a:uLnTx/>
                <a:uFillTx/>
                <a:latin typeface="UTM Avo" panose="02040603050506020204" pitchFamily="18" charset="0"/>
                <a:ea typeface="思源黑体 CN Medium" panose="020B0600000000000000" pitchFamily="34" charset="-122"/>
                <a:cs typeface="Arial" panose="020B0604020202020204" pitchFamily="34" charset="0"/>
              </a:endParaRPr>
            </a:p>
          </p:txBody>
        </p:sp>
      </p:grpSp>
      <p:sp>
        <p:nvSpPr>
          <p:cNvPr id="18" name="Copyright Notice">
            <a:extLst>
              <a:ext uri="{FF2B5EF4-FFF2-40B4-BE49-F238E27FC236}">
                <a16:creationId xmlns:a16="http://schemas.microsoft.com/office/drawing/2014/main" id="{F2925D79-061E-C3D3-911A-4CA998C99A6F}"/>
              </a:ext>
            </a:extLst>
          </p:cNvPr>
          <p:cNvSpPr>
            <a:spLocks/>
          </p:cNvSpPr>
          <p:nvPr/>
        </p:nvSpPr>
        <p:spPr bwMode="auto">
          <a:xfrm>
            <a:off x="3494506" y="1123165"/>
            <a:ext cx="6492348" cy="680986"/>
          </a:xfrm>
          <a:prstGeom prst="rect">
            <a:avLst/>
          </a:prstGeom>
          <a:noFill/>
          <a:ln w="63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4000" i="0" u="none" strike="noStrike" kern="1200" cap="small" spc="300" normalizeH="0" baseline="0" noProof="0" dirty="0">
                <a:ln>
                  <a:noFill/>
                </a:ln>
                <a:solidFill>
                  <a:schemeClr val="tx1"/>
                </a:solidFill>
                <a:effectLst/>
                <a:uLnTx/>
                <a:uFillTx/>
                <a:latin typeface="UTM Avo" panose="02040603050506020204" pitchFamily="18" charset="0"/>
                <a:ea typeface="思源黑体 CN Medium" panose="020B0600000000000000" pitchFamily="34" charset="-122"/>
                <a:cs typeface="Arial" panose="020B0604020202020204" pitchFamily="34" charset="0"/>
              </a:rPr>
              <a:t>HƯỚNG DẪN VỀ NHÀ</a:t>
            </a:r>
            <a:endParaRPr kumimoji="0" lang="en-US" sz="4000" i="0" u="none" strike="noStrike" kern="1200" cap="small" spc="300" normalizeH="0" baseline="0" noProof="0" dirty="0">
              <a:ln>
                <a:noFill/>
              </a:ln>
              <a:solidFill>
                <a:schemeClr val="tx1"/>
              </a:solidFill>
              <a:effectLst/>
              <a:uLnTx/>
              <a:uFillTx/>
              <a:latin typeface="UTM Avo" panose="02040603050506020204" pitchFamily="18" charset="0"/>
              <a:ea typeface="思源黑体 CN Medium" panose="020B0600000000000000" pitchFamily="34" charset="-122"/>
              <a:cs typeface="Arial" panose="020B0604020202020204" pitchFamily="34" charset="0"/>
            </a:endParaRPr>
          </a:p>
        </p:txBody>
      </p:sp>
    </p:spTree>
    <p:extLst>
      <p:ext uri="{BB962C8B-B14F-4D97-AF65-F5344CB8AC3E}">
        <p14:creationId xmlns:p14="http://schemas.microsoft.com/office/powerpoint/2010/main" val="3430506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78</TotalTime>
  <Words>731</Words>
  <Application>Microsoft Office PowerPoint</Application>
  <PresentationFormat>Widescreen</PresentationFormat>
  <Paragraphs>73</Paragraphs>
  <Slides>24</Slides>
  <Notes>3</Notes>
  <HiddenSlides>0</HiddenSlides>
  <MMClips>14</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24</vt:i4>
      </vt:variant>
    </vt:vector>
  </HeadingPairs>
  <TitlesOfParts>
    <vt:vector size="32" baseType="lpstr">
      <vt:lpstr>Arial</vt:lpstr>
      <vt:lpstr>Calibri</vt:lpstr>
      <vt:lpstr>Calibri Light</vt:lpstr>
      <vt:lpstr>UTM Avo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hung.nv2510hung.nv2510</cp:lastModifiedBy>
  <cp:revision>17</cp:revision>
  <dcterms:created xsi:type="dcterms:W3CDTF">2023-05-08T02:27:45Z</dcterms:created>
  <dcterms:modified xsi:type="dcterms:W3CDTF">2023-08-18T01:58:15Z</dcterms:modified>
</cp:coreProperties>
</file>