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29"/>
  </p:notesMasterIdLst>
  <p:sldIdLst>
    <p:sldId id="257" r:id="rId4"/>
    <p:sldId id="268" r:id="rId5"/>
    <p:sldId id="269" r:id="rId6"/>
    <p:sldId id="256" r:id="rId7"/>
    <p:sldId id="303" r:id="rId8"/>
    <p:sldId id="260" r:id="rId9"/>
    <p:sldId id="262" r:id="rId10"/>
    <p:sldId id="288" r:id="rId11"/>
    <p:sldId id="287" r:id="rId12"/>
    <p:sldId id="286" r:id="rId13"/>
    <p:sldId id="285" r:id="rId14"/>
    <p:sldId id="284" r:id="rId15"/>
    <p:sldId id="259" r:id="rId16"/>
    <p:sldId id="263" r:id="rId17"/>
    <p:sldId id="261" r:id="rId18"/>
    <p:sldId id="258" r:id="rId19"/>
    <p:sldId id="289" r:id="rId20"/>
    <p:sldId id="290" r:id="rId21"/>
    <p:sldId id="291" r:id="rId22"/>
    <p:sldId id="302" r:id="rId23"/>
    <p:sldId id="293" r:id="rId24"/>
    <p:sldId id="292" r:id="rId25"/>
    <p:sldId id="264" r:id="rId26"/>
    <p:sldId id="266" r:id="rId27"/>
    <p:sldId id="30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28"/>
  </p:normalViewPr>
  <p:slideViewPr>
    <p:cSldViewPr snapToGrid="0">
      <p:cViewPr varScale="1">
        <p:scale>
          <a:sx n="65" d="100"/>
          <a:sy n="65" d="100"/>
        </p:scale>
        <p:origin x="29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1-02T20:21:03.222" idx="1">
    <p:pos x="3753" y="1527"/>
    <p:text>GAME ĐƯỢC CHIA SẺ MIỄN PHÍ BỞI NK POWERSKILLS, CẤM BUỒN BÁN, CẤM REUP</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2CD0E0-32B1-4A7C-A5A8-EF4F81B4451F}"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86B766-18EC-41D1-A4E9-D1416F2B8A42}" type="slidenum">
              <a:rPr lang="en-US" smtClean="0"/>
              <a:t>‹#›</a:t>
            </a:fld>
            <a:endParaRPr lang="en-US"/>
          </a:p>
        </p:txBody>
      </p:sp>
    </p:spTree>
    <p:extLst>
      <p:ext uri="{BB962C8B-B14F-4D97-AF65-F5344CB8AC3E}">
        <p14:creationId xmlns:p14="http://schemas.microsoft.com/office/powerpoint/2010/main" val="2926158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 GV click </a:t>
            </a:r>
            <a:r>
              <a:rPr lang="en-US" dirty="0" err="1"/>
              <a:t>vào</a:t>
            </a:r>
            <a:r>
              <a:rPr lang="en-US" dirty="0"/>
              <a:t> </a:t>
            </a:r>
            <a:r>
              <a:rPr lang="en-US" dirty="0" err="1"/>
              <a:t>các</a:t>
            </a:r>
            <a:r>
              <a:rPr lang="en-US" dirty="0"/>
              <a:t> </a:t>
            </a:r>
            <a:r>
              <a:rPr lang="en-US" dirty="0" err="1"/>
              <a:t>bông</a:t>
            </a:r>
            <a:r>
              <a:rPr lang="en-US" dirty="0"/>
              <a:t> </a:t>
            </a:r>
            <a:r>
              <a:rPr lang="en-US" dirty="0" err="1"/>
              <a:t>hoa</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r>
              <a:rPr lang="en-US" dirty="0"/>
              <a:t>, </a:t>
            </a:r>
            <a:r>
              <a:rPr lang="en-US" dirty="0" err="1"/>
              <a:t>sau</a:t>
            </a:r>
            <a:r>
              <a:rPr lang="en-US" dirty="0"/>
              <a:t> </a:t>
            </a:r>
            <a:r>
              <a:rPr lang="en-US" dirty="0" err="1"/>
              <a:t>khi</a:t>
            </a:r>
            <a:r>
              <a:rPr lang="en-US" dirty="0"/>
              <a:t> </a:t>
            </a:r>
            <a:r>
              <a:rPr lang="en-US" dirty="0" err="1"/>
              <a:t>hoàn</a:t>
            </a:r>
            <a:r>
              <a:rPr lang="en-US" dirty="0"/>
              <a:t> </a:t>
            </a:r>
            <a:r>
              <a:rPr lang="en-US" dirty="0" err="1"/>
              <a:t>thành</a:t>
            </a:r>
            <a:r>
              <a:rPr lang="en-US" dirty="0"/>
              <a:t> </a:t>
            </a:r>
            <a:r>
              <a:rPr lang="en-US" dirty="0" err="1"/>
              <a:t>tất</a:t>
            </a:r>
            <a:r>
              <a:rPr lang="en-US" dirty="0"/>
              <a:t> </a:t>
            </a:r>
            <a:r>
              <a:rPr lang="en-US" dirty="0" err="1"/>
              <a:t>cả</a:t>
            </a:r>
            <a:r>
              <a:rPr lang="en-US" dirty="0"/>
              <a:t> </a:t>
            </a:r>
            <a:r>
              <a:rPr lang="en-US" dirty="0" err="1"/>
              <a:t>các</a:t>
            </a:r>
            <a:r>
              <a:rPr lang="en-US" dirty="0"/>
              <a:t> </a:t>
            </a:r>
            <a:r>
              <a:rPr lang="en-US" dirty="0" err="1"/>
              <a:t>câu</a:t>
            </a:r>
            <a:r>
              <a:rPr lang="en-US" dirty="0"/>
              <a:t> </a:t>
            </a:r>
            <a:r>
              <a:rPr lang="en-US" dirty="0" err="1"/>
              <a:t>hỏi</a:t>
            </a:r>
            <a:r>
              <a:rPr lang="en-US" dirty="0"/>
              <a:t>, GV </a:t>
            </a:r>
            <a:r>
              <a:rPr lang="en-US" dirty="0" err="1"/>
              <a:t>bấm</a:t>
            </a:r>
            <a:r>
              <a:rPr lang="en-US" dirty="0"/>
              <a:t> </a:t>
            </a:r>
            <a:r>
              <a:rPr lang="en-US" dirty="0" err="1"/>
              <a:t>ngôi</a:t>
            </a:r>
            <a:r>
              <a:rPr lang="en-US" dirty="0"/>
              <a:t> </a:t>
            </a:r>
            <a:r>
              <a:rPr lang="en-US" dirty="0" err="1"/>
              <a:t>sao</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nội</a:t>
            </a:r>
            <a:r>
              <a:rPr lang="en-US" dirty="0"/>
              <a:t> dung </a:t>
            </a:r>
            <a:r>
              <a:rPr lang="en-US" dirty="0" err="1"/>
              <a:t>học</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3091278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click </a:t>
            </a:r>
            <a:r>
              <a:rPr lang="en-US" dirty="0" err="1"/>
              <a:t>vào</a:t>
            </a:r>
            <a:r>
              <a:rPr lang="en-US" dirty="0"/>
              <a:t> </a:t>
            </a:r>
            <a:r>
              <a:rPr lang="en-US" dirty="0" err="1"/>
              <a:t>ngôi</a:t>
            </a:r>
            <a:r>
              <a:rPr lang="en-US" dirty="0"/>
              <a:t> </a:t>
            </a:r>
            <a:r>
              <a:rPr lang="en-US" dirty="0" err="1"/>
              <a:t>sao</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p:txBody>
      </p:sp>
      <p:sp>
        <p:nvSpPr>
          <p:cNvPr id="4" name="Slide Number Placeholder 3"/>
          <p:cNvSpPr>
            <a:spLocks noGrp="1"/>
          </p:cNvSpPr>
          <p:nvPr>
            <p:ph type="sldNum" sz="quarter" idx="5"/>
          </p:nvPr>
        </p:nvSpPr>
        <p:spPr/>
        <p:txBody>
          <a:bodyPr/>
          <a:lstStyle/>
          <a:p>
            <a:fld id="{0D86B766-18EC-41D1-A4E9-D1416F2B8A42}" type="slidenum">
              <a:rPr lang="en-US" smtClean="0"/>
              <a:t>19</a:t>
            </a:fld>
            <a:endParaRPr lang="en-US"/>
          </a:p>
        </p:txBody>
      </p:sp>
    </p:spTree>
    <p:extLst>
      <p:ext uri="{BB962C8B-B14F-4D97-AF65-F5344CB8AC3E}">
        <p14:creationId xmlns:p14="http://schemas.microsoft.com/office/powerpoint/2010/main" val="4219143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click </a:t>
            </a:r>
            <a:r>
              <a:rPr lang="en-US" dirty="0" err="1"/>
              <a:t>vào</a:t>
            </a:r>
            <a:r>
              <a:rPr lang="en-US" dirty="0"/>
              <a:t> </a:t>
            </a:r>
            <a:r>
              <a:rPr lang="en-US" dirty="0" err="1"/>
              <a:t>ngôi</a:t>
            </a:r>
            <a:r>
              <a:rPr lang="en-US" dirty="0"/>
              <a:t> </a:t>
            </a:r>
            <a:r>
              <a:rPr lang="en-US" dirty="0" err="1"/>
              <a:t>sao</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0D86B766-18EC-41D1-A4E9-D1416F2B8A42}" type="slidenum">
              <a:rPr lang="en-US" smtClean="0"/>
              <a:t>20</a:t>
            </a:fld>
            <a:endParaRPr lang="en-US"/>
          </a:p>
        </p:txBody>
      </p:sp>
    </p:spTree>
    <p:extLst>
      <p:ext uri="{BB962C8B-B14F-4D97-AF65-F5344CB8AC3E}">
        <p14:creationId xmlns:p14="http://schemas.microsoft.com/office/powerpoint/2010/main" val="416494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click </a:t>
            </a:r>
            <a:r>
              <a:rPr lang="en-US" dirty="0" err="1"/>
              <a:t>vào</a:t>
            </a:r>
            <a:r>
              <a:rPr lang="en-US" dirty="0"/>
              <a:t> </a:t>
            </a:r>
            <a:r>
              <a:rPr lang="en-US" dirty="0" err="1"/>
              <a:t>ngôi</a:t>
            </a:r>
            <a:r>
              <a:rPr lang="en-US" dirty="0"/>
              <a:t> </a:t>
            </a:r>
            <a:r>
              <a:rPr lang="en-US" dirty="0" err="1"/>
              <a:t>sao</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0D86B766-18EC-41D1-A4E9-D1416F2B8A42}" type="slidenum">
              <a:rPr lang="en-US" smtClean="0"/>
              <a:t>21</a:t>
            </a:fld>
            <a:endParaRPr lang="en-US"/>
          </a:p>
        </p:txBody>
      </p:sp>
    </p:spTree>
    <p:extLst>
      <p:ext uri="{BB962C8B-B14F-4D97-AF65-F5344CB8AC3E}">
        <p14:creationId xmlns:p14="http://schemas.microsoft.com/office/powerpoint/2010/main" val="3134031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click </a:t>
            </a:r>
            <a:r>
              <a:rPr lang="en-US" dirty="0" err="1"/>
              <a:t>vào</a:t>
            </a:r>
            <a:r>
              <a:rPr lang="en-US" dirty="0"/>
              <a:t> </a:t>
            </a:r>
            <a:r>
              <a:rPr lang="en-US" dirty="0" err="1"/>
              <a:t>ngôi</a:t>
            </a:r>
            <a:r>
              <a:rPr lang="en-US" dirty="0"/>
              <a:t> </a:t>
            </a:r>
            <a:r>
              <a:rPr lang="en-US" dirty="0" err="1"/>
              <a:t>sao</a:t>
            </a:r>
            <a:r>
              <a:rPr lang="en-US" dirty="0"/>
              <a:t> </a:t>
            </a:r>
            <a:r>
              <a:rPr lang="en-US" dirty="0" err="1"/>
              <a:t>để</a:t>
            </a:r>
            <a:r>
              <a:rPr lang="en-US" dirty="0"/>
              <a:t> quay </a:t>
            </a:r>
            <a:r>
              <a:rPr lang="en-US" dirty="0" err="1"/>
              <a:t>về</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0D86B766-18EC-41D1-A4E9-D1416F2B8A42}" type="slidenum">
              <a:rPr lang="en-US" smtClean="0"/>
              <a:t>22</a:t>
            </a:fld>
            <a:endParaRPr lang="en-US"/>
          </a:p>
        </p:txBody>
      </p:sp>
    </p:spTree>
    <p:extLst>
      <p:ext uri="{BB962C8B-B14F-4D97-AF65-F5344CB8AC3E}">
        <p14:creationId xmlns:p14="http://schemas.microsoft.com/office/powerpoint/2010/main" val="1516803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E90ACC-7BE6-4FB2-A9F0-6B46CB2C8AD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209961C-EC7A-42D0-9818-F21BADEF43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7557FB1-B827-42F8-9170-5A3B0FACF01E}"/>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5" name="页脚占位符 4">
            <a:extLst>
              <a:ext uri="{FF2B5EF4-FFF2-40B4-BE49-F238E27FC236}">
                <a16:creationId xmlns:a16="http://schemas.microsoft.com/office/drawing/2014/main" id="{110667DA-F87F-4A09-BB1F-BC5C79B007F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5E46DF2-182D-40D4-854F-13AFBF21709A}"/>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2957834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F61A69-B6BF-46D2-B6C6-0100665733A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60EA5E0-EA33-49E8-9107-822F39DFC51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C652F91-261C-4FF2-91B5-FBD7498FE59F}"/>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5" name="页脚占位符 4">
            <a:extLst>
              <a:ext uri="{FF2B5EF4-FFF2-40B4-BE49-F238E27FC236}">
                <a16:creationId xmlns:a16="http://schemas.microsoft.com/office/drawing/2014/main" id="{32C083FA-CE2B-40B0-B091-5AD493EDFE4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566D68D-8614-4748-881C-39842A82EC99}"/>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2762622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980EC5-414B-42ED-9564-4BAF6B959BD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2C4BA2B-793F-42D6-9BD4-352399B80F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FB724BE-E568-4465-8449-38F1054F8AC2}"/>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5" name="页脚占位符 4">
            <a:extLst>
              <a:ext uri="{FF2B5EF4-FFF2-40B4-BE49-F238E27FC236}">
                <a16:creationId xmlns:a16="http://schemas.microsoft.com/office/drawing/2014/main" id="{9E414BC8-8A07-4BB3-8F66-465F9EEFA0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DC12868-DB00-4425-A8D8-BDF31EDFBD0E}"/>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798286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032D6B-0174-4183-83D3-09605D3BBC2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A0B261E-0D28-44C0-89CE-D5ABA84D3DE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0D008DCD-BFBF-49D1-B75E-FEF30D33CE1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FAA66F20-A672-44A7-89AB-99305F619337}"/>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6" name="页脚占位符 5">
            <a:extLst>
              <a:ext uri="{FF2B5EF4-FFF2-40B4-BE49-F238E27FC236}">
                <a16:creationId xmlns:a16="http://schemas.microsoft.com/office/drawing/2014/main" id="{17C7089B-9F4D-4489-9FE9-D27C53454EE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F4C284C-928D-4CCE-A05B-45AC0E4F7F25}"/>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1787718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79ABED-4FF5-436C-9C7C-03760218B4F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8D0C0A0-79E2-4A14-857A-48C527730C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309A2BA-1E03-4108-8396-EF5DCC227D6E}"/>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5A5CA9AB-5DF1-44E6-86D4-3A8349633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FEB8A9C-8110-4163-A951-D3F80EED1F0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FEAC919-4F6A-41AE-9D5C-401F18D9A27F}"/>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8" name="页脚占位符 7">
            <a:extLst>
              <a:ext uri="{FF2B5EF4-FFF2-40B4-BE49-F238E27FC236}">
                <a16:creationId xmlns:a16="http://schemas.microsoft.com/office/drawing/2014/main" id="{266182E0-A65A-4842-9F8E-203E95D2C5C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854D31B-5BF2-434E-A7B9-1A67D354047C}"/>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4219185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12C97C-467A-44F2-B7ED-A2B56969621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57BFB0B-AC55-479A-840D-FDEB1788F6A0}"/>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4" name="页脚占位符 3">
            <a:extLst>
              <a:ext uri="{FF2B5EF4-FFF2-40B4-BE49-F238E27FC236}">
                <a16:creationId xmlns:a16="http://schemas.microsoft.com/office/drawing/2014/main" id="{89778831-25EE-4914-B6B8-5B6DF4FB034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A040E59-AB2E-4602-A38A-8784B4307B88}"/>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1997988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3898B9C-57A0-476F-9DFC-0621E2AE0B44}"/>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3" name="页脚占位符 2">
            <a:extLst>
              <a:ext uri="{FF2B5EF4-FFF2-40B4-BE49-F238E27FC236}">
                <a16:creationId xmlns:a16="http://schemas.microsoft.com/office/drawing/2014/main" id="{6B2E4DC7-D03D-4BA7-AFEA-F2DE984606E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125CB07-4D35-4C02-807F-057A66038398}"/>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1633718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599F6D-0BBB-487B-9978-05F5B62A372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7C044E7-4E20-48EE-8BCD-64515769BA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6AA4B93-27B5-40E0-A378-AB8CB71D5F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DD03B8E-997D-4852-8D26-877A532C751B}"/>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6" name="页脚占位符 5">
            <a:extLst>
              <a:ext uri="{FF2B5EF4-FFF2-40B4-BE49-F238E27FC236}">
                <a16:creationId xmlns:a16="http://schemas.microsoft.com/office/drawing/2014/main" id="{5BF6F0FE-53E9-489A-908D-5DF3AC1F0AA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1AE19C4-4CE5-462C-A5E7-ADF1F4311F58}"/>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2221914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1649FA-406C-435C-B026-E58FAC4D240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677E311-3B47-4E50-9FB9-42227CD13F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20F6B1F-0563-4DA9-B68B-A8C65F1879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0E90C71-BD8B-444A-88F0-05379E41E8A3}"/>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6" name="页脚占位符 5">
            <a:extLst>
              <a:ext uri="{FF2B5EF4-FFF2-40B4-BE49-F238E27FC236}">
                <a16:creationId xmlns:a16="http://schemas.microsoft.com/office/drawing/2014/main" id="{4BDB63C1-9BDA-4111-8BDB-CFDED8A3C44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6070A40-10C2-438D-AB89-B880D75E4125}"/>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4087277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FB8AD2E-6A00-4F7D-9022-AC7738DD838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6B5DDE4-04C5-4915-8CC5-B3DE673CE5E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C5C19A2-A14F-488C-9AE3-9E1CEC4B5AFB}"/>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5" name="页脚占位符 4">
            <a:extLst>
              <a:ext uri="{FF2B5EF4-FFF2-40B4-BE49-F238E27FC236}">
                <a16:creationId xmlns:a16="http://schemas.microsoft.com/office/drawing/2014/main" id="{D37BBFB7-2BB7-423F-9D9E-912416AF30C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AFAF131-2015-4568-A3AF-BE9D1DC54B61}"/>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3899361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60F09D0-DC28-493A-BE88-5BF532D6B5B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70A3A26-A313-4D99-A5E9-DBDEF334D11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EDD4AE2-A773-4532-A886-7CED0940BE7A}"/>
              </a:ext>
            </a:extLst>
          </p:cNvPr>
          <p:cNvSpPr>
            <a:spLocks noGrp="1"/>
          </p:cNvSpPr>
          <p:nvPr>
            <p:ph type="dt" sz="half" idx="10"/>
          </p:nvPr>
        </p:nvSpPr>
        <p:spPr/>
        <p:txBody>
          <a:bodyPr/>
          <a:lstStyle/>
          <a:p>
            <a:fld id="{C29C64D2-274B-45A3-8200-54197C530B48}" type="datetimeFigureOut">
              <a:rPr lang="zh-CN" altLang="en-US" smtClean="0"/>
              <a:pPr/>
              <a:t>2023/8/18</a:t>
            </a:fld>
            <a:endParaRPr lang="zh-CN" altLang="en-US"/>
          </a:p>
        </p:txBody>
      </p:sp>
      <p:sp>
        <p:nvSpPr>
          <p:cNvPr id="5" name="页脚占位符 4">
            <a:extLst>
              <a:ext uri="{FF2B5EF4-FFF2-40B4-BE49-F238E27FC236}">
                <a16:creationId xmlns:a16="http://schemas.microsoft.com/office/drawing/2014/main" id="{9B0500CB-1758-466E-9737-4F0FE2C9DAB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78F81FA-A4C7-463E-9216-EB9C3B598062}"/>
              </a:ext>
            </a:extLst>
          </p:cNvPr>
          <p:cNvSpPr>
            <a:spLocks noGrp="1"/>
          </p:cNvSpPr>
          <p:nvPr>
            <p:ph type="sldNum" sz="quarter" idx="12"/>
          </p:nvPr>
        </p:nvSpPr>
        <p:spPr/>
        <p:txBody>
          <a:body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306820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322803403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317148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297717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15131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933158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432262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207278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892814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240994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089019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65879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34051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90C856-DDD9-43AE-9C06-E36943A5EB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05C231F-B86D-4626-81D3-45AA977722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C20479A-D1E7-4D54-B884-963838760D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9C64D2-274B-45A3-8200-54197C530B48}" type="datetimeFigureOut">
              <a:rPr lang="zh-CN" altLang="en-US" smtClean="0"/>
              <a:pPr/>
              <a:t>2023/8/18</a:t>
            </a:fld>
            <a:endParaRPr lang="zh-CN" altLang="en-US"/>
          </a:p>
        </p:txBody>
      </p:sp>
      <p:sp>
        <p:nvSpPr>
          <p:cNvPr id="5" name="页脚占位符 4">
            <a:extLst>
              <a:ext uri="{FF2B5EF4-FFF2-40B4-BE49-F238E27FC236}">
                <a16:creationId xmlns:a16="http://schemas.microsoft.com/office/drawing/2014/main" id="{F2297AC6-B0A5-4778-8997-74D8DD5F38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2616B01-0082-44A2-946D-83395559B5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DEB520-2D59-4F6B-9AE7-E477211A8885}" type="slidenum">
              <a:rPr lang="zh-CN" altLang="en-US" smtClean="0"/>
              <a:pPr/>
              <a:t>‹#›</a:t>
            </a:fld>
            <a:endParaRPr lang="zh-CN" altLang="en-US"/>
          </a:p>
        </p:txBody>
      </p:sp>
    </p:spTree>
    <p:extLst>
      <p:ext uri="{BB962C8B-B14F-4D97-AF65-F5344CB8AC3E}">
        <p14:creationId xmlns:p14="http://schemas.microsoft.com/office/powerpoint/2010/main" val="14984599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59="http://schemas.microsoft.com/office/powerpoint/2015/09/main">
    <mc:Choice Requires="p159">
      <p:transition xmlns:p14="http://schemas.microsoft.com/office/powerpoint/2010/main" spd="slow" p14:dur="2000" advClick="0" advTm="200">
        <p159:morph option="byObject"/>
      </p:transition>
    </mc:Choice>
    <mc:Fallback xmlns="">
      <p:transition spd="slow" advClick="0" advTm="2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11168604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20/" TargetMode="External"/><Relationship Id="rId2" Type="http://schemas.openxmlformats.org/officeDocument/2006/relationships/image" Target="../media/image6.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20/"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2/1/21/21/" TargetMode="External"/><Relationship Id="rId2" Type="http://schemas.openxmlformats.org/officeDocument/2006/relationships/image" Target="../media/image2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21/"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slide" Target="slide16.xml"/></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0.png"/><Relationship Id="rId12" Type="http://schemas.microsoft.com/office/2007/relationships/hdphoto" Target="../media/hdphoto6.wdp"/><Relationship Id="rId2" Type="http://schemas.openxmlformats.org/officeDocument/2006/relationships/image" Target="../media/image27.png"/><Relationship Id="rId1" Type="http://schemas.openxmlformats.org/officeDocument/2006/relationships/slideLayout" Target="../slideLayouts/slideLayout18.xml"/><Relationship Id="rId6" Type="http://schemas.microsoft.com/office/2007/relationships/hdphoto" Target="../media/hdphoto3.wdp"/><Relationship Id="rId11" Type="http://schemas.openxmlformats.org/officeDocument/2006/relationships/image" Target="../media/image32.png"/><Relationship Id="rId5" Type="http://schemas.openxmlformats.org/officeDocument/2006/relationships/image" Target="../media/image29.png"/><Relationship Id="rId15" Type="http://schemas.openxmlformats.org/officeDocument/2006/relationships/image" Target="../media/image34.jpe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31.png"/><Relationship Id="rId14" Type="http://schemas.microsoft.com/office/2007/relationships/hdphoto" Target="../media/hdphoto7.wdp"/></Relationships>
</file>

<file path=ppt/slides/_rels/slide1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31.png"/><Relationship Id="rId18" Type="http://schemas.openxmlformats.org/officeDocument/2006/relationships/image" Target="../media/image36.png"/><Relationship Id="rId26" Type="http://schemas.openxmlformats.org/officeDocument/2006/relationships/image" Target="../media/image39.png"/><Relationship Id="rId3" Type="http://schemas.openxmlformats.org/officeDocument/2006/relationships/audio" Target="../media/audio1.wav"/><Relationship Id="rId21" Type="http://schemas.openxmlformats.org/officeDocument/2006/relationships/slide" Target="slide22.xml"/><Relationship Id="rId7" Type="http://schemas.microsoft.com/office/2007/relationships/hdphoto" Target="../media/hdphoto2.wdp"/><Relationship Id="rId12" Type="http://schemas.microsoft.com/office/2007/relationships/hdphoto" Target="../media/hdphoto4.wdp"/><Relationship Id="rId17" Type="http://schemas.openxmlformats.org/officeDocument/2006/relationships/slide" Target="slide20.xml"/><Relationship Id="rId25" Type="http://schemas.openxmlformats.org/officeDocument/2006/relationships/hyperlink" Target="https://www.facebook.com/nkpowerskills" TargetMode="External"/><Relationship Id="rId2" Type="http://schemas.openxmlformats.org/officeDocument/2006/relationships/notesSlide" Target="../notesSlides/notesSlide1.xml"/><Relationship Id="rId16" Type="http://schemas.openxmlformats.org/officeDocument/2006/relationships/image" Target="../media/image35.png"/><Relationship Id="rId20" Type="http://schemas.openxmlformats.org/officeDocument/2006/relationships/image" Target="../media/image37.png"/><Relationship Id="rId29" Type="http://schemas.openxmlformats.org/officeDocument/2006/relationships/slide" Target="slide23.xml"/><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image" Target="../media/image30.png"/><Relationship Id="rId24" Type="http://schemas.microsoft.com/office/2007/relationships/hdphoto" Target="../media/hdphoto6.wdp"/><Relationship Id="rId32" Type="http://schemas.openxmlformats.org/officeDocument/2006/relationships/comments" Target="../comments/comment1.xml"/><Relationship Id="rId5" Type="http://schemas.openxmlformats.org/officeDocument/2006/relationships/image" Target="../media/image27.png"/><Relationship Id="rId15" Type="http://schemas.openxmlformats.org/officeDocument/2006/relationships/slide" Target="slide19.xml"/><Relationship Id="rId23" Type="http://schemas.openxmlformats.org/officeDocument/2006/relationships/image" Target="../media/image32.png"/><Relationship Id="rId28" Type="http://schemas.microsoft.com/office/2007/relationships/hdphoto" Target="../media/hdphoto7.wdp"/><Relationship Id="rId10" Type="http://schemas.microsoft.com/office/2007/relationships/hdphoto" Target="../media/hdphoto3.wdp"/><Relationship Id="rId19" Type="http://schemas.openxmlformats.org/officeDocument/2006/relationships/slide" Target="slide21.xml"/><Relationship Id="rId31" Type="http://schemas.openxmlformats.org/officeDocument/2006/relationships/image" Target="../media/image34.jpeg"/><Relationship Id="rId4" Type="http://schemas.openxmlformats.org/officeDocument/2006/relationships/audio" Target="../media/audio2.wav"/><Relationship Id="rId9" Type="http://schemas.openxmlformats.org/officeDocument/2006/relationships/image" Target="../media/image29.png"/><Relationship Id="rId14" Type="http://schemas.microsoft.com/office/2007/relationships/hdphoto" Target="../media/hdphoto5.wdp"/><Relationship Id="rId22" Type="http://schemas.openxmlformats.org/officeDocument/2006/relationships/image" Target="../media/image38.png"/><Relationship Id="rId27" Type="http://schemas.openxmlformats.org/officeDocument/2006/relationships/image" Target="../media/image33.png"/><Relationship Id="rId30"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34.jpeg"/><Relationship Id="rId3" Type="http://schemas.openxmlformats.org/officeDocument/2006/relationships/audio" Target="../media/audio3.wav"/><Relationship Id="rId7" Type="http://schemas.microsoft.com/office/2007/relationships/hdphoto" Target="../media/hdphoto2.wdp"/><Relationship Id="rId12"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slide" Target="slide18.xml"/><Relationship Id="rId5" Type="http://schemas.openxmlformats.org/officeDocument/2006/relationships/image" Target="../media/image27.png"/><Relationship Id="rId10" Type="http://schemas.openxmlformats.org/officeDocument/2006/relationships/image" Target="../media/image43.gif"/><Relationship Id="rId4" Type="http://schemas.openxmlformats.org/officeDocument/2006/relationships/audio" Target="../media/audio4.wav"/><Relationship Id="rId9" Type="http://schemas.openxmlformats.org/officeDocument/2006/relationships/image" Target="../media/image42.jpeg"/></Relationships>
</file>

<file path=ppt/slides/_rels/slide20.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34.jpeg"/><Relationship Id="rId3" Type="http://schemas.openxmlformats.org/officeDocument/2006/relationships/audio" Target="../media/audio3.wav"/><Relationship Id="rId7" Type="http://schemas.microsoft.com/office/2007/relationships/hdphoto" Target="../media/hdphoto2.wdp"/><Relationship Id="rId12"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slide" Target="slide18.xml"/><Relationship Id="rId5" Type="http://schemas.openxmlformats.org/officeDocument/2006/relationships/image" Target="../media/image27.png"/><Relationship Id="rId10" Type="http://schemas.openxmlformats.org/officeDocument/2006/relationships/image" Target="../media/image43.gif"/><Relationship Id="rId4" Type="http://schemas.openxmlformats.org/officeDocument/2006/relationships/audio" Target="../media/audio4.wav"/><Relationship Id="rId9" Type="http://schemas.openxmlformats.org/officeDocument/2006/relationships/image" Target="../media/image42.jpeg"/></Relationships>
</file>

<file path=ppt/slides/_rels/slide21.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34.jpeg"/><Relationship Id="rId3" Type="http://schemas.openxmlformats.org/officeDocument/2006/relationships/audio" Target="../media/audio3.wav"/><Relationship Id="rId7" Type="http://schemas.microsoft.com/office/2007/relationships/hdphoto" Target="../media/hdphoto2.wdp"/><Relationship Id="rId12"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slide" Target="slide18.xml"/><Relationship Id="rId5" Type="http://schemas.openxmlformats.org/officeDocument/2006/relationships/image" Target="../media/image27.png"/><Relationship Id="rId10" Type="http://schemas.openxmlformats.org/officeDocument/2006/relationships/image" Target="../media/image43.gif"/><Relationship Id="rId4" Type="http://schemas.openxmlformats.org/officeDocument/2006/relationships/audio" Target="../media/audio4.wav"/><Relationship Id="rId9" Type="http://schemas.openxmlformats.org/officeDocument/2006/relationships/image" Target="../media/image42.jpeg"/></Relationships>
</file>

<file path=ppt/slides/_rels/slide22.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34.jpeg"/><Relationship Id="rId3" Type="http://schemas.openxmlformats.org/officeDocument/2006/relationships/audio" Target="../media/audio3.wav"/><Relationship Id="rId7" Type="http://schemas.microsoft.com/office/2007/relationships/hdphoto" Target="../media/hdphoto2.wdp"/><Relationship Id="rId12"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28.png"/><Relationship Id="rId11" Type="http://schemas.openxmlformats.org/officeDocument/2006/relationships/slide" Target="slide18.xml"/><Relationship Id="rId5" Type="http://schemas.openxmlformats.org/officeDocument/2006/relationships/image" Target="../media/image27.png"/><Relationship Id="rId10" Type="http://schemas.openxmlformats.org/officeDocument/2006/relationships/image" Target="../media/image43.gif"/><Relationship Id="rId4" Type="http://schemas.openxmlformats.org/officeDocument/2006/relationships/audio" Target="../media/audio4.wav"/><Relationship Id="rId9" Type="http://schemas.openxmlformats.org/officeDocument/2006/relationships/image" Target="../media/image42.jpeg"/></Relationships>
</file>

<file path=ppt/slides/_rels/slide2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g"/><Relationship Id="rId1" Type="http://schemas.openxmlformats.org/officeDocument/2006/relationships/slideLayout" Target="../slideLayouts/slideLayout24.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a:t>
            </a:r>
            <a:r>
              <a:rPr lang="en-US" sz="5200" b="1">
                <a:solidFill>
                  <a:srgbClr val="002060"/>
                </a:solidFill>
                <a:latin typeface="UTM Avo" panose="02040603050506020204" pitchFamily="18" charset="0"/>
              </a:rPr>
              <a:t>2: Em là ai?</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6</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13C6FDEC-45D9-7969-8B11-3E0BFBE2CD0C}"/>
              </a:ext>
            </a:extLst>
          </p:cNvPr>
          <p:cNvSpPr txBox="1"/>
          <p:nvPr/>
        </p:nvSpPr>
        <p:spPr>
          <a:xfrm>
            <a:off x="4239895" y="1304741"/>
            <a:ext cx="3712210" cy="509316"/>
          </a:xfrm>
          <a:prstGeom prst="rect">
            <a:avLst/>
          </a:prstGeom>
          <a:noFill/>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Lato" panose="020F050202020403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Lato" panose="020F0502020204030203"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Lato" panose="020F0502020204030203"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Lato" panose="020F0502020204030203"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Lato" panose="020F0502020204030203"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Khởi</a:t>
            </a: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động</a:t>
            </a:r>
            <a:endParaRPr kumimoji="0" lang="id-ID"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endParaRPr>
          </a:p>
        </p:txBody>
      </p:sp>
      <p:pic>
        <p:nvPicPr>
          <p:cNvPr id="7" name="nu-cuoi-nhac-nga">
            <a:hlinkClick r:id="" action="ppaction://media"/>
            <a:extLst>
              <a:ext uri="{FF2B5EF4-FFF2-40B4-BE49-F238E27FC236}">
                <a16:creationId xmlns:a16="http://schemas.microsoft.com/office/drawing/2014/main" id="{E5DC8655-0CC5-E050-7177-264845857D9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33735" y="2114706"/>
            <a:ext cx="7378108" cy="414694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27419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C9041D1-E28B-7323-D7BE-B295AAFDBC12}"/>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68BC80E2-5179-772E-23A5-CC1681B4997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8B8F73D2-AAB7-AC7F-D793-02BC763C6FF4}"/>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C61FE1-64C8-A8FC-53C7-206A51873DB3}"/>
              </a:ext>
            </a:extLst>
          </p:cNvPr>
          <p:cNvPicPr>
            <a:picLocks noChangeAspect="1"/>
          </p:cNvPicPr>
          <p:nvPr/>
        </p:nvPicPr>
        <p:blipFill>
          <a:blip r:embed="rId3"/>
          <a:stretch>
            <a:fillRect/>
          </a:stretch>
        </p:blipFill>
        <p:spPr>
          <a:xfrm>
            <a:off x="2129017" y="1553886"/>
            <a:ext cx="6567944" cy="4994852"/>
          </a:xfrm>
          <a:prstGeom prst="rect">
            <a:avLst/>
          </a:prstGeom>
        </p:spPr>
      </p:pic>
    </p:spTree>
    <p:extLst>
      <p:ext uri="{BB962C8B-B14F-4D97-AF65-F5344CB8AC3E}">
        <p14:creationId xmlns:p14="http://schemas.microsoft.com/office/powerpoint/2010/main" val="301755786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942E8F4-982F-E295-7B74-EA37D99767B8}"/>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037AE2CB-2B1B-7318-E524-3F1AB50663F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0679426-F64E-28CF-D773-CDB6F69E0784}"/>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组合 4">
            <a:extLst>
              <a:ext uri="{FF2B5EF4-FFF2-40B4-BE49-F238E27FC236}">
                <a16:creationId xmlns:a16="http://schemas.microsoft.com/office/drawing/2014/main" id="{004466FF-C4A0-5445-EDA0-E6183E25C2FB}"/>
              </a:ext>
            </a:extLst>
          </p:cNvPr>
          <p:cNvGrpSpPr/>
          <p:nvPr/>
        </p:nvGrpSpPr>
        <p:grpSpPr>
          <a:xfrm>
            <a:off x="3093347" y="1190779"/>
            <a:ext cx="7276134" cy="648313"/>
            <a:chOff x="0" y="405787"/>
            <a:chExt cx="12192000" cy="648313"/>
          </a:xfrm>
        </p:grpSpPr>
        <p:sp>
          <p:nvSpPr>
            <p:cNvPr id="8" name="Subtitle 2">
              <a:extLst>
                <a:ext uri="{FF2B5EF4-FFF2-40B4-BE49-F238E27FC236}">
                  <a16:creationId xmlns:a16="http://schemas.microsoft.com/office/drawing/2014/main" id="{8571199F-EA3B-DB32-D65B-10E3BEE3C657}"/>
                </a:ext>
              </a:extLst>
            </p:cNvPr>
            <p:cNvSpPr txBox="1"/>
            <p:nvPr/>
          </p:nvSpPr>
          <p:spPr>
            <a:xfrm>
              <a:off x="2094318" y="405787"/>
              <a:ext cx="9084443" cy="509316"/>
            </a:xfrm>
            <a:prstGeom prst="rect">
              <a:avLst/>
            </a:prstGeom>
            <a:noFill/>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Lato" panose="020F050202020403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Lato" panose="020F0502020204030203"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Lato" panose="020F0502020204030203"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Lato" panose="020F0502020204030203"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Lato" panose="020F0502020204030203"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1. </a:t>
              </a: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Trò</a:t>
              </a: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chơi</a:t>
              </a: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Kết</a:t>
              </a: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bạn</a:t>
              </a: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a:t>
              </a:r>
              <a:endParaRPr kumimoji="0" lang="id-ID"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endParaRPr>
            </a:p>
          </p:txBody>
        </p:sp>
        <p:cxnSp>
          <p:nvCxnSpPr>
            <p:cNvPr id="4" name="直接连接符 3">
              <a:extLst>
                <a:ext uri="{FF2B5EF4-FFF2-40B4-BE49-F238E27FC236}">
                  <a16:creationId xmlns:a16="http://schemas.microsoft.com/office/drawing/2014/main" id="{B828FB30-88E8-0A7C-4335-DE61654A1506}"/>
                </a:ext>
              </a:extLst>
            </p:cNvPr>
            <p:cNvCxnSpPr/>
            <p:nvPr/>
          </p:nvCxnSpPr>
          <p:spPr>
            <a:xfrm>
              <a:off x="0" y="1054100"/>
              <a:ext cx="12192000" cy="0"/>
            </a:xfrm>
            <a:prstGeom prst="line">
              <a:avLst/>
            </a:prstGeom>
            <a:ln>
              <a:solidFill>
                <a:srgbClr val="3F769D"/>
              </a:solidFill>
            </a:ln>
          </p:spPr>
          <p:style>
            <a:lnRef idx="1">
              <a:schemeClr val="accent1"/>
            </a:lnRef>
            <a:fillRef idx="0">
              <a:schemeClr val="accent1"/>
            </a:fillRef>
            <a:effectRef idx="0">
              <a:schemeClr val="accent1"/>
            </a:effectRef>
            <a:fontRef idx="minor">
              <a:schemeClr val="tx1"/>
            </a:fontRef>
          </p:style>
        </p:cxnSp>
      </p:grpSp>
      <p:sp>
        <p:nvSpPr>
          <p:cNvPr id="9" name="Rectangle 5">
            <a:extLst>
              <a:ext uri="{FF2B5EF4-FFF2-40B4-BE49-F238E27FC236}">
                <a16:creationId xmlns:a16="http://schemas.microsoft.com/office/drawing/2014/main" id="{59498181-D741-6449-5C3A-88FB570B7436}"/>
              </a:ext>
            </a:extLst>
          </p:cNvPr>
          <p:cNvSpPr>
            <a:spLocks noChangeArrowheads="1"/>
          </p:cNvSpPr>
          <p:nvPr/>
        </p:nvSpPr>
        <p:spPr bwMode="auto">
          <a:xfrm>
            <a:off x="1181026" y="2016319"/>
            <a:ext cx="5040870" cy="1654055"/>
          </a:xfrm>
          <a:prstGeom prst="rect">
            <a:avLst/>
          </a:prstGeom>
          <a:solidFill>
            <a:schemeClr val="accent4">
              <a:lumMod val="20000"/>
              <a:lumOff val="80000"/>
            </a:schemeClr>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altLang="en-US" sz="2200" b="0" i="0" u="none" strike="noStrike" kern="1200" cap="none" spc="0" normalizeH="0" baseline="0" noProof="0" dirty="0">
              <a:ln>
                <a:noFill/>
              </a:ln>
              <a:solidFill>
                <a:srgbClr val="FFFFFF"/>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0" name="Rectangle 6">
            <a:extLst>
              <a:ext uri="{FF2B5EF4-FFF2-40B4-BE49-F238E27FC236}">
                <a16:creationId xmlns:a16="http://schemas.microsoft.com/office/drawing/2014/main" id="{23B04407-7B2D-7DEA-4D70-8C2557DF2572}"/>
              </a:ext>
            </a:extLst>
          </p:cNvPr>
          <p:cNvSpPr>
            <a:spLocks noChangeArrowheads="1"/>
          </p:cNvSpPr>
          <p:nvPr/>
        </p:nvSpPr>
        <p:spPr bwMode="auto">
          <a:xfrm>
            <a:off x="1181690" y="3927636"/>
            <a:ext cx="5040206" cy="2805626"/>
          </a:xfrm>
          <a:prstGeom prst="rect">
            <a:avLst/>
          </a:prstGeom>
          <a:solidFill>
            <a:schemeClr val="accent4">
              <a:lumMod val="20000"/>
              <a:lumOff val="80000"/>
            </a:schemeClr>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altLang="en-US" sz="2200" b="0" i="0" u="none" strike="noStrike" kern="1200" cap="none" spc="0" normalizeH="0" baseline="0" noProof="0">
              <a:ln>
                <a:noFill/>
              </a:ln>
              <a:solidFill>
                <a:srgbClr val="FFFFFF"/>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1" name="TextBox 10">
            <a:extLst>
              <a:ext uri="{FF2B5EF4-FFF2-40B4-BE49-F238E27FC236}">
                <a16:creationId xmlns:a16="http://schemas.microsoft.com/office/drawing/2014/main" id="{2D5E1F71-4F28-1BE4-245B-DF71D15CBE18}"/>
              </a:ext>
            </a:extLst>
          </p:cNvPr>
          <p:cNvSpPr txBox="1">
            <a:spLocks noChangeArrowheads="1"/>
          </p:cNvSpPr>
          <p:nvPr/>
        </p:nvSpPr>
        <p:spPr bwMode="auto">
          <a:xfrm>
            <a:off x="1181026" y="4024828"/>
            <a:ext cx="4782452" cy="2708434"/>
          </a:xfrm>
          <a:prstGeom prst="rect">
            <a:avLst/>
          </a:prstGeom>
          <a:solidFill>
            <a:schemeClr val="accent4">
              <a:lumMod val="20000"/>
              <a:lumOff val="80000"/>
            </a:schemeClr>
          </a:solidFill>
          <a:ln>
            <a:noFill/>
          </a:ln>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342900" marR="0" lvl="0" indent="-342900" algn="l" defTabSz="121602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l-NL"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Khi GV hô “Kết bạn! Kết bạn!”, HS hỏi “Kết mấy? Kết mấy?”. </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a:p>
            <a:pPr marL="342900" marR="0" lvl="0" indent="-342900" algn="l" defTabSz="121602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l-NL"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GV nêu yêu cầu số người kết bạn, ví dụ “Kết ba! Kết ba!”. Ngày lập tức, HS nhanh chóng chạy lại với nhau để tạo thành nhóm có số người theo yêu cầu của GV. </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2" name="TextBox 13">
            <a:extLst>
              <a:ext uri="{FF2B5EF4-FFF2-40B4-BE49-F238E27FC236}">
                <a16:creationId xmlns:a16="http://schemas.microsoft.com/office/drawing/2014/main" id="{AD153DDD-E1BE-C86B-DA29-5FB5D05CEDE4}"/>
              </a:ext>
            </a:extLst>
          </p:cNvPr>
          <p:cNvSpPr txBox="1">
            <a:spLocks noChangeArrowheads="1"/>
          </p:cNvSpPr>
          <p:nvPr/>
        </p:nvSpPr>
        <p:spPr bwMode="auto">
          <a:xfrm>
            <a:off x="1181026" y="2273581"/>
            <a:ext cx="4977216" cy="1015663"/>
          </a:xfrm>
          <a:prstGeom prst="rect">
            <a:avLst/>
          </a:prstGeom>
          <a:solidFill>
            <a:schemeClr val="accent4">
              <a:lumMod val="20000"/>
              <a:lumOff val="80000"/>
            </a:schemeClr>
          </a:solidFill>
          <a:ln>
            <a:noFill/>
          </a:ln>
        </p:spPr>
        <p:txBody>
          <a:bodyPr wrap="square"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342900" marR="0" lvl="0" indent="-342900" algn="l" defTabSz="121602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l-NL"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Chia thành 2 đội chơi</a:t>
            </a:r>
          </a:p>
          <a:p>
            <a:pPr marL="342900" marR="0" lvl="0" indent="-342900" algn="l" defTabSz="1216025"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l-NL"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GV yêu cầu HS các nhóm đứng theo vòng tròn.</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14" name="Picture 13">
            <a:extLst>
              <a:ext uri="{FF2B5EF4-FFF2-40B4-BE49-F238E27FC236}">
                <a16:creationId xmlns:a16="http://schemas.microsoft.com/office/drawing/2014/main" id="{E11DA053-6695-396C-9A59-3004E76B2139}"/>
              </a:ext>
            </a:extLst>
          </p:cNvPr>
          <p:cNvPicPr>
            <a:picLocks noChangeAspect="1"/>
          </p:cNvPicPr>
          <p:nvPr/>
        </p:nvPicPr>
        <p:blipFill>
          <a:blip r:embed="rId3"/>
          <a:stretch>
            <a:fillRect/>
          </a:stretch>
        </p:blipFill>
        <p:spPr>
          <a:xfrm>
            <a:off x="6731414" y="2960929"/>
            <a:ext cx="4862346" cy="3140894"/>
          </a:xfrm>
          <a:prstGeom prst="rect">
            <a:avLst/>
          </a:prstGeom>
        </p:spPr>
      </p:pic>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6"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组 8">
            <a:extLst>
              <a:ext uri="{FF2B5EF4-FFF2-40B4-BE49-F238E27FC236}">
                <a16:creationId xmlns:a16="http://schemas.microsoft.com/office/drawing/2014/main" id="{A2BAACA3-F2C2-54CF-C3D2-71ED49555DAF}"/>
              </a:ext>
            </a:extLst>
          </p:cNvPr>
          <p:cNvGrpSpPr/>
          <p:nvPr/>
        </p:nvGrpSpPr>
        <p:grpSpPr>
          <a:xfrm>
            <a:off x="697753" y="2080973"/>
            <a:ext cx="720000" cy="720000"/>
            <a:chOff x="1469519" y="2120386"/>
            <a:chExt cx="720000" cy="720000"/>
          </a:xfrm>
        </p:grpSpPr>
        <p:sp>
          <p:nvSpPr>
            <p:cNvPr id="6" name="islide">
              <a:extLst>
                <a:ext uri="{FF2B5EF4-FFF2-40B4-BE49-F238E27FC236}">
                  <a16:creationId xmlns:a16="http://schemas.microsoft.com/office/drawing/2014/main" id="{E9CABCC9-2571-967E-9A6B-0F21F5FEB1D6}"/>
                </a:ext>
              </a:extLst>
            </p:cNvPr>
            <p:cNvSpPr/>
            <p:nvPr/>
          </p:nvSpPr>
          <p:spPr bwMode="auto">
            <a:xfrm>
              <a:off x="1469519" y="2120386"/>
              <a:ext cx="720000" cy="720000"/>
            </a:xfrm>
            <a:prstGeom prst="rect">
              <a:avLst/>
            </a:prstGeom>
            <a:solidFill>
              <a:srgbClr val="3F769D"/>
            </a:solidFill>
            <a:ln w="25400">
              <a:noFill/>
              <a:miter lim="800000"/>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7" name="íślîďè">
              <a:extLst>
                <a:ext uri="{FF2B5EF4-FFF2-40B4-BE49-F238E27FC236}">
                  <a16:creationId xmlns:a16="http://schemas.microsoft.com/office/drawing/2014/main" id="{0DBF5E4D-31BC-3D7F-7078-425CBF4E8151}"/>
                </a:ext>
              </a:extLst>
            </p:cNvPr>
            <p:cNvSpPr/>
            <p:nvPr/>
          </p:nvSpPr>
          <p:spPr bwMode="auto">
            <a:xfrm>
              <a:off x="1660076" y="2309659"/>
              <a:ext cx="338886" cy="341455"/>
            </a:xfrm>
            <a:custGeom>
              <a:avLst/>
              <a:gdLst>
                <a:gd name="T0" fmla="*/ 113 w 132"/>
                <a:gd name="T1" fmla="*/ 0 h 133"/>
                <a:gd name="T2" fmla="*/ 113 w 132"/>
                <a:gd name="T3" fmla="*/ 29 h 133"/>
                <a:gd name="T4" fmla="*/ 19 w 132"/>
                <a:gd name="T5" fmla="*/ 29 h 133"/>
                <a:gd name="T6" fmla="*/ 19 w 132"/>
                <a:gd name="T7" fmla="*/ 0 h 133"/>
                <a:gd name="T8" fmla="*/ 0 w 132"/>
                <a:gd name="T9" fmla="*/ 0 h 133"/>
                <a:gd name="T10" fmla="*/ 0 w 132"/>
                <a:gd name="T11" fmla="*/ 133 h 133"/>
                <a:gd name="T12" fmla="*/ 132 w 132"/>
                <a:gd name="T13" fmla="*/ 133 h 133"/>
                <a:gd name="T14" fmla="*/ 132 w 132"/>
                <a:gd name="T15" fmla="*/ 0 h 133"/>
                <a:gd name="T16" fmla="*/ 113 w 132"/>
                <a:gd name="T17" fmla="*/ 0 h 133"/>
                <a:gd name="T18" fmla="*/ 61 w 132"/>
                <a:gd name="T19" fmla="*/ 111 h 133"/>
                <a:gd name="T20" fmla="*/ 54 w 132"/>
                <a:gd name="T21" fmla="*/ 107 h 133"/>
                <a:gd name="T22" fmla="*/ 28 w 132"/>
                <a:gd name="T23" fmla="*/ 78 h 133"/>
                <a:gd name="T24" fmla="*/ 42 w 132"/>
                <a:gd name="T25" fmla="*/ 66 h 133"/>
                <a:gd name="T26" fmla="*/ 61 w 132"/>
                <a:gd name="T27" fmla="*/ 85 h 133"/>
                <a:gd name="T28" fmla="*/ 99 w 132"/>
                <a:gd name="T29" fmla="*/ 47 h 133"/>
                <a:gd name="T30" fmla="*/ 113 w 132"/>
                <a:gd name="T31" fmla="*/ 62 h 133"/>
                <a:gd name="T32" fmla="*/ 61 w 132"/>
                <a:gd name="T33" fmla="*/ 1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3">
                  <a:moveTo>
                    <a:pt x="113" y="0"/>
                  </a:moveTo>
                  <a:lnTo>
                    <a:pt x="113" y="29"/>
                  </a:lnTo>
                  <a:lnTo>
                    <a:pt x="19" y="29"/>
                  </a:lnTo>
                  <a:lnTo>
                    <a:pt x="19" y="0"/>
                  </a:lnTo>
                  <a:lnTo>
                    <a:pt x="0" y="0"/>
                  </a:lnTo>
                  <a:lnTo>
                    <a:pt x="0" y="133"/>
                  </a:lnTo>
                  <a:lnTo>
                    <a:pt x="132" y="133"/>
                  </a:lnTo>
                  <a:lnTo>
                    <a:pt x="132" y="0"/>
                  </a:lnTo>
                  <a:lnTo>
                    <a:pt x="113" y="0"/>
                  </a:lnTo>
                  <a:close/>
                  <a:moveTo>
                    <a:pt x="61" y="111"/>
                  </a:moveTo>
                  <a:lnTo>
                    <a:pt x="54" y="107"/>
                  </a:lnTo>
                  <a:lnTo>
                    <a:pt x="28" y="78"/>
                  </a:lnTo>
                  <a:lnTo>
                    <a:pt x="42" y="66"/>
                  </a:lnTo>
                  <a:lnTo>
                    <a:pt x="61" y="85"/>
                  </a:lnTo>
                  <a:lnTo>
                    <a:pt x="99" y="47"/>
                  </a:lnTo>
                  <a:lnTo>
                    <a:pt x="113" y="62"/>
                  </a:lnTo>
                  <a:lnTo>
                    <a:pt x="61" y="1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grpSp>
      <p:grpSp>
        <p:nvGrpSpPr>
          <p:cNvPr id="8" name="组 23">
            <a:extLst>
              <a:ext uri="{FF2B5EF4-FFF2-40B4-BE49-F238E27FC236}">
                <a16:creationId xmlns:a16="http://schemas.microsoft.com/office/drawing/2014/main" id="{33D6715A-3035-1584-3559-F0C3AE6B7DBC}"/>
              </a:ext>
            </a:extLst>
          </p:cNvPr>
          <p:cNvGrpSpPr/>
          <p:nvPr/>
        </p:nvGrpSpPr>
        <p:grpSpPr>
          <a:xfrm>
            <a:off x="705061" y="3744831"/>
            <a:ext cx="720000" cy="720000"/>
            <a:chOff x="5579501" y="3630755"/>
            <a:chExt cx="720000" cy="720000"/>
          </a:xfrm>
        </p:grpSpPr>
        <p:sp>
          <p:nvSpPr>
            <p:cNvPr id="9" name="îšḷide">
              <a:extLst>
                <a:ext uri="{FF2B5EF4-FFF2-40B4-BE49-F238E27FC236}">
                  <a16:creationId xmlns:a16="http://schemas.microsoft.com/office/drawing/2014/main" id="{BEB4D05F-AEB8-C982-546B-F1C08EEE5CE8}"/>
                </a:ext>
              </a:extLst>
            </p:cNvPr>
            <p:cNvSpPr/>
            <p:nvPr/>
          </p:nvSpPr>
          <p:spPr bwMode="auto">
            <a:xfrm>
              <a:off x="5579501" y="3630755"/>
              <a:ext cx="720000" cy="720000"/>
            </a:xfrm>
            <a:prstGeom prst="rect">
              <a:avLst/>
            </a:prstGeom>
            <a:solidFill>
              <a:srgbClr val="3F769D"/>
            </a:solidFill>
            <a:ln w="25400">
              <a:noFill/>
              <a:miter lim="800000"/>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grpSp>
          <p:nvGrpSpPr>
            <p:cNvPr id="10" name="组 10">
              <a:extLst>
                <a:ext uri="{FF2B5EF4-FFF2-40B4-BE49-F238E27FC236}">
                  <a16:creationId xmlns:a16="http://schemas.microsoft.com/office/drawing/2014/main" id="{AF8113F1-81B8-132E-3ACA-6928BBF9955C}"/>
                </a:ext>
              </a:extLst>
            </p:cNvPr>
            <p:cNvGrpSpPr/>
            <p:nvPr/>
          </p:nvGrpSpPr>
          <p:grpSpPr>
            <a:xfrm>
              <a:off x="5693557" y="3804293"/>
              <a:ext cx="400995" cy="355549"/>
              <a:chOff x="5693557" y="3804293"/>
              <a:chExt cx="400995" cy="355549"/>
            </a:xfrm>
          </p:grpSpPr>
          <p:sp>
            <p:nvSpPr>
              <p:cNvPr id="11" name="îṡļidê">
                <a:extLst>
                  <a:ext uri="{FF2B5EF4-FFF2-40B4-BE49-F238E27FC236}">
                    <a16:creationId xmlns:a16="http://schemas.microsoft.com/office/drawing/2014/main" id="{0F9D5C1C-D8D7-B43F-A140-70C81905E96D}"/>
                  </a:ext>
                </a:extLst>
              </p:cNvPr>
              <p:cNvSpPr/>
              <p:nvPr/>
            </p:nvSpPr>
            <p:spPr bwMode="auto">
              <a:xfrm>
                <a:off x="5894055" y="3967364"/>
                <a:ext cx="90892" cy="467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2" name="ïśḻíďè">
                <a:extLst>
                  <a:ext uri="{FF2B5EF4-FFF2-40B4-BE49-F238E27FC236}">
                    <a16:creationId xmlns:a16="http://schemas.microsoft.com/office/drawing/2014/main" id="{305788CF-5AC7-ED94-2393-FF46E96B34BE}"/>
                  </a:ext>
                </a:extLst>
              </p:cNvPr>
              <p:cNvSpPr/>
              <p:nvPr/>
            </p:nvSpPr>
            <p:spPr bwMode="auto">
              <a:xfrm>
                <a:off x="5797816" y="3888502"/>
                <a:ext cx="73516" cy="54803"/>
              </a:xfrm>
              <a:custGeom>
                <a:avLst/>
                <a:gdLst>
                  <a:gd name="T0" fmla="*/ 55 w 55"/>
                  <a:gd name="T1" fmla="*/ 0 h 41"/>
                  <a:gd name="T2" fmla="*/ 0 w 55"/>
                  <a:gd name="T3" fmla="*/ 0 h 41"/>
                  <a:gd name="T4" fmla="*/ 5 w 55"/>
                  <a:gd name="T5" fmla="*/ 41 h 41"/>
                  <a:gd name="T6" fmla="*/ 55 w 55"/>
                  <a:gd name="T7" fmla="*/ 41 h 41"/>
                  <a:gd name="T8" fmla="*/ 55 w 55"/>
                  <a:gd name="T9" fmla="*/ 0 h 41"/>
                </a:gdLst>
                <a:ahLst/>
                <a:cxnLst>
                  <a:cxn ang="0">
                    <a:pos x="T0" y="T1"/>
                  </a:cxn>
                  <a:cxn ang="0">
                    <a:pos x="T2" y="T3"/>
                  </a:cxn>
                  <a:cxn ang="0">
                    <a:pos x="T4" y="T5"/>
                  </a:cxn>
                  <a:cxn ang="0">
                    <a:pos x="T6" y="T7"/>
                  </a:cxn>
                  <a:cxn ang="0">
                    <a:pos x="T8" y="T9"/>
                  </a:cxn>
                </a:cxnLst>
                <a:rect l="0" t="0" r="r" b="b"/>
                <a:pathLst>
                  <a:path w="55" h="41">
                    <a:moveTo>
                      <a:pt x="55" y="0"/>
                    </a:moveTo>
                    <a:lnTo>
                      <a:pt x="0" y="0"/>
                    </a:lnTo>
                    <a:lnTo>
                      <a:pt x="5" y="41"/>
                    </a:lnTo>
                    <a:lnTo>
                      <a:pt x="55" y="41"/>
                    </a:lnTo>
                    <a:lnTo>
                      <a:pt x="5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3" name="iṣ1iḓé">
                <a:extLst>
                  <a:ext uri="{FF2B5EF4-FFF2-40B4-BE49-F238E27FC236}">
                    <a16:creationId xmlns:a16="http://schemas.microsoft.com/office/drawing/2014/main" id="{1A185FFE-FFD4-2871-5053-5F3345EA357A}"/>
                  </a:ext>
                </a:extLst>
              </p:cNvPr>
              <p:cNvSpPr/>
              <p:nvPr/>
            </p:nvSpPr>
            <p:spPr bwMode="auto">
              <a:xfrm>
                <a:off x="5805836" y="3967364"/>
                <a:ext cx="65496" cy="46783"/>
              </a:xfrm>
              <a:custGeom>
                <a:avLst/>
                <a:gdLst>
                  <a:gd name="T0" fmla="*/ 49 w 49"/>
                  <a:gd name="T1" fmla="*/ 35 h 35"/>
                  <a:gd name="T2" fmla="*/ 49 w 49"/>
                  <a:gd name="T3" fmla="*/ 0 h 35"/>
                  <a:gd name="T4" fmla="*/ 0 w 49"/>
                  <a:gd name="T5" fmla="*/ 0 h 35"/>
                  <a:gd name="T6" fmla="*/ 4 w 49"/>
                  <a:gd name="T7" fmla="*/ 35 h 35"/>
                  <a:gd name="T8" fmla="*/ 49 w 49"/>
                  <a:gd name="T9" fmla="*/ 35 h 35"/>
                </a:gdLst>
                <a:ahLst/>
                <a:cxnLst>
                  <a:cxn ang="0">
                    <a:pos x="T0" y="T1"/>
                  </a:cxn>
                  <a:cxn ang="0">
                    <a:pos x="T2" y="T3"/>
                  </a:cxn>
                  <a:cxn ang="0">
                    <a:pos x="T4" y="T5"/>
                  </a:cxn>
                  <a:cxn ang="0">
                    <a:pos x="T6" y="T7"/>
                  </a:cxn>
                  <a:cxn ang="0">
                    <a:pos x="T8" y="T9"/>
                  </a:cxn>
                </a:cxnLst>
                <a:rect l="0" t="0" r="r" b="b"/>
                <a:pathLst>
                  <a:path w="49" h="35">
                    <a:moveTo>
                      <a:pt x="49" y="35"/>
                    </a:moveTo>
                    <a:lnTo>
                      <a:pt x="49" y="0"/>
                    </a:lnTo>
                    <a:lnTo>
                      <a:pt x="0" y="0"/>
                    </a:lnTo>
                    <a:lnTo>
                      <a:pt x="4" y="35"/>
                    </a:lnTo>
                    <a:lnTo>
                      <a:pt x="49" y="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4" name="îṡ1iďé">
                <a:extLst>
                  <a:ext uri="{FF2B5EF4-FFF2-40B4-BE49-F238E27FC236}">
                    <a16:creationId xmlns:a16="http://schemas.microsoft.com/office/drawing/2014/main" id="{EA5DB5AB-A7C4-29B5-2DB0-4C2A0317088E}"/>
                  </a:ext>
                </a:extLst>
              </p:cNvPr>
              <p:cNvSpPr/>
              <p:nvPr/>
            </p:nvSpPr>
            <p:spPr bwMode="auto">
              <a:xfrm>
                <a:off x="5791132" y="3816323"/>
                <a:ext cx="80199" cy="46783"/>
              </a:xfrm>
              <a:custGeom>
                <a:avLst/>
                <a:gdLst>
                  <a:gd name="T0" fmla="*/ 60 w 60"/>
                  <a:gd name="T1" fmla="*/ 0 h 35"/>
                  <a:gd name="T2" fmla="*/ 0 w 60"/>
                  <a:gd name="T3" fmla="*/ 0 h 35"/>
                  <a:gd name="T4" fmla="*/ 3 w 60"/>
                  <a:gd name="T5" fmla="*/ 35 h 35"/>
                  <a:gd name="T6" fmla="*/ 60 w 60"/>
                  <a:gd name="T7" fmla="*/ 35 h 35"/>
                  <a:gd name="T8" fmla="*/ 60 w 60"/>
                  <a:gd name="T9" fmla="*/ 0 h 35"/>
                </a:gdLst>
                <a:ahLst/>
                <a:cxnLst>
                  <a:cxn ang="0">
                    <a:pos x="T0" y="T1"/>
                  </a:cxn>
                  <a:cxn ang="0">
                    <a:pos x="T2" y="T3"/>
                  </a:cxn>
                  <a:cxn ang="0">
                    <a:pos x="T4" y="T5"/>
                  </a:cxn>
                  <a:cxn ang="0">
                    <a:pos x="T6" y="T7"/>
                  </a:cxn>
                  <a:cxn ang="0">
                    <a:pos x="T8" y="T9"/>
                  </a:cxn>
                </a:cxnLst>
                <a:rect l="0" t="0" r="r" b="b"/>
                <a:pathLst>
                  <a:path w="60" h="35">
                    <a:moveTo>
                      <a:pt x="60" y="0"/>
                    </a:moveTo>
                    <a:lnTo>
                      <a:pt x="0" y="0"/>
                    </a:lnTo>
                    <a:lnTo>
                      <a:pt x="3" y="35"/>
                    </a:lnTo>
                    <a:lnTo>
                      <a:pt x="60" y="35"/>
                    </a:lnTo>
                    <a:lnTo>
                      <a:pt x="6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5" name="iṡļiďé">
                <a:extLst>
                  <a:ext uri="{FF2B5EF4-FFF2-40B4-BE49-F238E27FC236}">
                    <a16:creationId xmlns:a16="http://schemas.microsoft.com/office/drawing/2014/main" id="{2E110091-2697-B54F-93D5-5DE71AFF3956}"/>
                  </a:ext>
                </a:extLst>
              </p:cNvPr>
              <p:cNvSpPr/>
              <p:nvPr/>
            </p:nvSpPr>
            <p:spPr bwMode="auto">
              <a:xfrm>
                <a:off x="6007669" y="3967364"/>
                <a:ext cx="57476" cy="46783"/>
              </a:xfrm>
              <a:custGeom>
                <a:avLst/>
                <a:gdLst>
                  <a:gd name="T0" fmla="*/ 0 w 43"/>
                  <a:gd name="T1" fmla="*/ 35 h 35"/>
                  <a:gd name="T2" fmla="*/ 37 w 43"/>
                  <a:gd name="T3" fmla="*/ 35 h 35"/>
                  <a:gd name="T4" fmla="*/ 43 w 43"/>
                  <a:gd name="T5" fmla="*/ 0 h 35"/>
                  <a:gd name="T6" fmla="*/ 0 w 43"/>
                  <a:gd name="T7" fmla="*/ 0 h 35"/>
                  <a:gd name="T8" fmla="*/ 0 w 43"/>
                  <a:gd name="T9" fmla="*/ 35 h 35"/>
                </a:gdLst>
                <a:ahLst/>
                <a:cxnLst>
                  <a:cxn ang="0">
                    <a:pos x="T0" y="T1"/>
                  </a:cxn>
                  <a:cxn ang="0">
                    <a:pos x="T2" y="T3"/>
                  </a:cxn>
                  <a:cxn ang="0">
                    <a:pos x="T4" y="T5"/>
                  </a:cxn>
                  <a:cxn ang="0">
                    <a:pos x="T6" y="T7"/>
                  </a:cxn>
                  <a:cxn ang="0">
                    <a:pos x="T8" y="T9"/>
                  </a:cxn>
                </a:cxnLst>
                <a:rect l="0" t="0" r="r" b="b"/>
                <a:pathLst>
                  <a:path w="43" h="35">
                    <a:moveTo>
                      <a:pt x="0" y="35"/>
                    </a:moveTo>
                    <a:lnTo>
                      <a:pt x="37" y="35"/>
                    </a:lnTo>
                    <a:lnTo>
                      <a:pt x="43" y="0"/>
                    </a:lnTo>
                    <a:lnTo>
                      <a:pt x="0" y="0"/>
                    </a:lnTo>
                    <a:lnTo>
                      <a:pt x="0" y="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6" name="îśľíďé">
                <a:extLst>
                  <a:ext uri="{FF2B5EF4-FFF2-40B4-BE49-F238E27FC236}">
                    <a16:creationId xmlns:a16="http://schemas.microsoft.com/office/drawing/2014/main" id="{4450E196-07AC-F47E-36AA-CE2E9F184484}"/>
                  </a:ext>
                </a:extLst>
              </p:cNvPr>
              <p:cNvSpPr/>
              <p:nvPr/>
            </p:nvSpPr>
            <p:spPr bwMode="auto">
              <a:xfrm>
                <a:off x="5894055" y="3816323"/>
                <a:ext cx="90892" cy="467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7" name="iSḷîḓe">
                <a:extLst>
                  <a:ext uri="{FF2B5EF4-FFF2-40B4-BE49-F238E27FC236}">
                    <a16:creationId xmlns:a16="http://schemas.microsoft.com/office/drawing/2014/main" id="{5545F364-2BB5-A9CB-D4A8-87444BAC1BC5}"/>
                  </a:ext>
                </a:extLst>
              </p:cNvPr>
              <p:cNvSpPr/>
              <p:nvPr/>
            </p:nvSpPr>
            <p:spPr bwMode="auto">
              <a:xfrm>
                <a:off x="6007669" y="3816323"/>
                <a:ext cx="86883" cy="46783"/>
              </a:xfrm>
              <a:custGeom>
                <a:avLst/>
                <a:gdLst>
                  <a:gd name="T0" fmla="*/ 0 w 65"/>
                  <a:gd name="T1" fmla="*/ 35 h 35"/>
                  <a:gd name="T2" fmla="*/ 58 w 65"/>
                  <a:gd name="T3" fmla="*/ 35 h 35"/>
                  <a:gd name="T4" fmla="*/ 65 w 65"/>
                  <a:gd name="T5" fmla="*/ 0 h 35"/>
                  <a:gd name="T6" fmla="*/ 0 w 65"/>
                  <a:gd name="T7" fmla="*/ 0 h 35"/>
                  <a:gd name="T8" fmla="*/ 0 w 65"/>
                  <a:gd name="T9" fmla="*/ 35 h 35"/>
                </a:gdLst>
                <a:ahLst/>
                <a:cxnLst>
                  <a:cxn ang="0">
                    <a:pos x="T0" y="T1"/>
                  </a:cxn>
                  <a:cxn ang="0">
                    <a:pos x="T2" y="T3"/>
                  </a:cxn>
                  <a:cxn ang="0">
                    <a:pos x="T4" y="T5"/>
                  </a:cxn>
                  <a:cxn ang="0">
                    <a:pos x="T6" y="T7"/>
                  </a:cxn>
                  <a:cxn ang="0">
                    <a:pos x="T8" y="T9"/>
                  </a:cxn>
                </a:cxnLst>
                <a:rect l="0" t="0" r="r" b="b"/>
                <a:pathLst>
                  <a:path w="65" h="35">
                    <a:moveTo>
                      <a:pt x="0" y="35"/>
                    </a:moveTo>
                    <a:lnTo>
                      <a:pt x="58" y="35"/>
                    </a:lnTo>
                    <a:lnTo>
                      <a:pt x="65" y="0"/>
                    </a:lnTo>
                    <a:lnTo>
                      <a:pt x="0" y="0"/>
                    </a:lnTo>
                    <a:lnTo>
                      <a:pt x="0" y="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8" name="î$ļîdé">
                <a:extLst>
                  <a:ext uri="{FF2B5EF4-FFF2-40B4-BE49-F238E27FC236}">
                    <a16:creationId xmlns:a16="http://schemas.microsoft.com/office/drawing/2014/main" id="{181F5EA5-D9DA-2535-86DD-F5A93D548A79}"/>
                  </a:ext>
                </a:extLst>
              </p:cNvPr>
              <p:cNvSpPr/>
              <p:nvPr/>
            </p:nvSpPr>
            <p:spPr bwMode="auto">
              <a:xfrm>
                <a:off x="6007669" y="3888502"/>
                <a:ext cx="73516" cy="54803"/>
              </a:xfrm>
              <a:custGeom>
                <a:avLst/>
                <a:gdLst>
                  <a:gd name="T0" fmla="*/ 0 w 55"/>
                  <a:gd name="T1" fmla="*/ 41 h 41"/>
                  <a:gd name="T2" fmla="*/ 47 w 55"/>
                  <a:gd name="T3" fmla="*/ 41 h 41"/>
                  <a:gd name="T4" fmla="*/ 55 w 55"/>
                  <a:gd name="T5" fmla="*/ 0 h 41"/>
                  <a:gd name="T6" fmla="*/ 0 w 55"/>
                  <a:gd name="T7" fmla="*/ 0 h 41"/>
                  <a:gd name="T8" fmla="*/ 0 w 55"/>
                  <a:gd name="T9" fmla="*/ 41 h 41"/>
                </a:gdLst>
                <a:ahLst/>
                <a:cxnLst>
                  <a:cxn ang="0">
                    <a:pos x="T0" y="T1"/>
                  </a:cxn>
                  <a:cxn ang="0">
                    <a:pos x="T2" y="T3"/>
                  </a:cxn>
                  <a:cxn ang="0">
                    <a:pos x="T4" y="T5"/>
                  </a:cxn>
                  <a:cxn ang="0">
                    <a:pos x="T6" y="T7"/>
                  </a:cxn>
                  <a:cxn ang="0">
                    <a:pos x="T8" y="T9"/>
                  </a:cxn>
                </a:cxnLst>
                <a:rect l="0" t="0" r="r" b="b"/>
                <a:pathLst>
                  <a:path w="55" h="41">
                    <a:moveTo>
                      <a:pt x="0" y="41"/>
                    </a:moveTo>
                    <a:lnTo>
                      <a:pt x="47" y="41"/>
                    </a:lnTo>
                    <a:lnTo>
                      <a:pt x="55" y="0"/>
                    </a:lnTo>
                    <a:lnTo>
                      <a:pt x="0" y="0"/>
                    </a:lnTo>
                    <a:lnTo>
                      <a:pt x="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9" name="íṥļïďê">
                <a:extLst>
                  <a:ext uri="{FF2B5EF4-FFF2-40B4-BE49-F238E27FC236}">
                    <a16:creationId xmlns:a16="http://schemas.microsoft.com/office/drawing/2014/main" id="{36E5771C-5486-806E-4B0C-2AA3B18C04E8}"/>
                  </a:ext>
                </a:extLst>
              </p:cNvPr>
              <p:cNvSpPr/>
              <p:nvPr/>
            </p:nvSpPr>
            <p:spPr bwMode="auto">
              <a:xfrm>
                <a:off x="5693557" y="3804293"/>
                <a:ext cx="363569" cy="257973"/>
              </a:xfrm>
              <a:custGeom>
                <a:avLst/>
                <a:gdLst>
                  <a:gd name="T0" fmla="*/ 54 w 272"/>
                  <a:gd name="T1" fmla="*/ 0 h 193"/>
                  <a:gd name="T2" fmla="*/ 0 w 272"/>
                  <a:gd name="T3" fmla="*/ 0 h 193"/>
                  <a:gd name="T4" fmla="*/ 0 w 272"/>
                  <a:gd name="T5" fmla="*/ 18 h 193"/>
                  <a:gd name="T6" fmla="*/ 38 w 272"/>
                  <a:gd name="T7" fmla="*/ 18 h 193"/>
                  <a:gd name="T8" fmla="*/ 53 w 272"/>
                  <a:gd name="T9" fmla="*/ 193 h 193"/>
                  <a:gd name="T10" fmla="*/ 272 w 272"/>
                  <a:gd name="T11" fmla="*/ 193 h 193"/>
                  <a:gd name="T12" fmla="*/ 272 w 272"/>
                  <a:gd name="T13" fmla="*/ 176 h 193"/>
                  <a:gd name="T14" fmla="*/ 69 w 272"/>
                  <a:gd name="T15" fmla="*/ 176 h 193"/>
                  <a:gd name="T16" fmla="*/ 54 w 27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193">
                    <a:moveTo>
                      <a:pt x="54" y="0"/>
                    </a:moveTo>
                    <a:lnTo>
                      <a:pt x="0" y="0"/>
                    </a:lnTo>
                    <a:lnTo>
                      <a:pt x="0" y="18"/>
                    </a:lnTo>
                    <a:lnTo>
                      <a:pt x="38" y="18"/>
                    </a:lnTo>
                    <a:lnTo>
                      <a:pt x="53" y="193"/>
                    </a:lnTo>
                    <a:lnTo>
                      <a:pt x="272" y="193"/>
                    </a:lnTo>
                    <a:lnTo>
                      <a:pt x="272" y="176"/>
                    </a:lnTo>
                    <a:lnTo>
                      <a:pt x="69" y="176"/>
                    </a:lnTo>
                    <a:lnTo>
                      <a:pt x="5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20" name="íṣľíḓé">
                <a:extLst>
                  <a:ext uri="{FF2B5EF4-FFF2-40B4-BE49-F238E27FC236}">
                    <a16:creationId xmlns:a16="http://schemas.microsoft.com/office/drawing/2014/main" id="{B5F2ACA2-4AA5-CEA3-5573-EB7CB61D24CD}"/>
                  </a:ext>
                </a:extLst>
              </p:cNvPr>
              <p:cNvSpPr/>
              <p:nvPr/>
            </p:nvSpPr>
            <p:spPr bwMode="auto">
              <a:xfrm>
                <a:off x="5764399" y="4086326"/>
                <a:ext cx="73516" cy="7351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21" name="işļíde">
                <a:extLst>
                  <a:ext uri="{FF2B5EF4-FFF2-40B4-BE49-F238E27FC236}">
                    <a16:creationId xmlns:a16="http://schemas.microsoft.com/office/drawing/2014/main" id="{78FD8C71-680E-EEEC-6006-F6224CFE340F}"/>
                  </a:ext>
                </a:extLst>
              </p:cNvPr>
              <p:cNvSpPr/>
              <p:nvPr/>
            </p:nvSpPr>
            <p:spPr bwMode="auto">
              <a:xfrm>
                <a:off x="5976927" y="4086326"/>
                <a:ext cx="73516" cy="7351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22" name="iṣ1idê">
                <a:extLst>
                  <a:ext uri="{FF2B5EF4-FFF2-40B4-BE49-F238E27FC236}">
                    <a16:creationId xmlns:a16="http://schemas.microsoft.com/office/drawing/2014/main" id="{BEECB5B6-C865-80F1-322F-C2447E476719}"/>
                  </a:ext>
                </a:extLst>
              </p:cNvPr>
              <p:cNvSpPr/>
              <p:nvPr/>
            </p:nvSpPr>
            <p:spPr bwMode="auto">
              <a:xfrm>
                <a:off x="5894055" y="3888502"/>
                <a:ext cx="90892" cy="5480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grpSp>
      </p:grpSp>
      <p:grpSp>
        <p:nvGrpSpPr>
          <p:cNvPr id="23" name="组 32">
            <a:extLst>
              <a:ext uri="{FF2B5EF4-FFF2-40B4-BE49-F238E27FC236}">
                <a16:creationId xmlns:a16="http://schemas.microsoft.com/office/drawing/2014/main" id="{17E6D10B-3AEA-ABA0-2F5A-7ECB49006F72}"/>
              </a:ext>
            </a:extLst>
          </p:cNvPr>
          <p:cNvGrpSpPr/>
          <p:nvPr/>
        </p:nvGrpSpPr>
        <p:grpSpPr>
          <a:xfrm>
            <a:off x="773229" y="5199786"/>
            <a:ext cx="720000" cy="720000"/>
            <a:chOff x="9140804" y="2627983"/>
            <a:chExt cx="720000" cy="720000"/>
          </a:xfrm>
        </p:grpSpPr>
        <p:sp>
          <p:nvSpPr>
            <p:cNvPr id="24" name="ïşľíḋê">
              <a:extLst>
                <a:ext uri="{FF2B5EF4-FFF2-40B4-BE49-F238E27FC236}">
                  <a16:creationId xmlns:a16="http://schemas.microsoft.com/office/drawing/2014/main" id="{C9E82F0D-2331-404C-1122-6D81F94B49DF}"/>
                </a:ext>
              </a:extLst>
            </p:cNvPr>
            <p:cNvSpPr/>
            <p:nvPr/>
          </p:nvSpPr>
          <p:spPr bwMode="auto">
            <a:xfrm>
              <a:off x="9140804" y="2627983"/>
              <a:ext cx="720000" cy="720000"/>
            </a:xfrm>
            <a:prstGeom prst="rect">
              <a:avLst/>
            </a:prstGeom>
            <a:solidFill>
              <a:srgbClr val="3F769D"/>
            </a:solidFill>
            <a:ln w="25400">
              <a:noFill/>
              <a:miter lim="800000"/>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grpSp>
          <p:nvGrpSpPr>
            <p:cNvPr id="25" name="组 25">
              <a:extLst>
                <a:ext uri="{FF2B5EF4-FFF2-40B4-BE49-F238E27FC236}">
                  <a16:creationId xmlns:a16="http://schemas.microsoft.com/office/drawing/2014/main" id="{AF1B5D83-A556-E279-A5C5-F3D4EBC8FDB7}"/>
                </a:ext>
              </a:extLst>
            </p:cNvPr>
            <p:cNvGrpSpPr/>
            <p:nvPr/>
          </p:nvGrpSpPr>
          <p:grpSpPr>
            <a:xfrm>
              <a:off x="9312842" y="2826507"/>
              <a:ext cx="386177" cy="388739"/>
              <a:chOff x="9312842" y="2826507"/>
              <a:chExt cx="386177" cy="388739"/>
            </a:xfrm>
          </p:grpSpPr>
          <p:sp>
            <p:nvSpPr>
              <p:cNvPr id="26" name="ïṣļîḑé">
                <a:extLst>
                  <a:ext uri="{FF2B5EF4-FFF2-40B4-BE49-F238E27FC236}">
                    <a16:creationId xmlns:a16="http://schemas.microsoft.com/office/drawing/2014/main" id="{25FC12D6-DE35-4BED-EDB3-449A6C7A79C1}"/>
                  </a:ext>
                </a:extLst>
              </p:cNvPr>
              <p:cNvSpPr/>
              <p:nvPr/>
            </p:nvSpPr>
            <p:spPr bwMode="auto">
              <a:xfrm>
                <a:off x="9312842" y="2826507"/>
                <a:ext cx="386177" cy="301593"/>
              </a:xfrm>
              <a:custGeom>
                <a:avLst/>
                <a:gdLst>
                  <a:gd name="T0" fmla="*/ 0 w 191"/>
                  <a:gd name="T1" fmla="*/ 0 h 149"/>
                  <a:gd name="T2" fmla="*/ 0 w 191"/>
                  <a:gd name="T3" fmla="*/ 133 h 149"/>
                  <a:gd name="T4" fmla="*/ 14 w 191"/>
                  <a:gd name="T5" fmla="*/ 149 h 149"/>
                  <a:gd name="T6" fmla="*/ 177 w 191"/>
                  <a:gd name="T7" fmla="*/ 149 h 149"/>
                  <a:gd name="T8" fmla="*/ 191 w 191"/>
                  <a:gd name="T9" fmla="*/ 133 h 149"/>
                  <a:gd name="T10" fmla="*/ 191 w 191"/>
                  <a:gd name="T11" fmla="*/ 0 h 149"/>
                  <a:gd name="T12" fmla="*/ 0 w 191"/>
                  <a:gd name="T13" fmla="*/ 0 h 149"/>
                  <a:gd name="T14" fmla="*/ 177 w 191"/>
                  <a:gd name="T15" fmla="*/ 119 h 149"/>
                  <a:gd name="T16" fmla="*/ 165 w 191"/>
                  <a:gd name="T17" fmla="*/ 133 h 149"/>
                  <a:gd name="T18" fmla="*/ 26 w 191"/>
                  <a:gd name="T19" fmla="*/ 133 h 149"/>
                  <a:gd name="T20" fmla="*/ 14 w 191"/>
                  <a:gd name="T21" fmla="*/ 119 h 149"/>
                  <a:gd name="T22" fmla="*/ 14 w 191"/>
                  <a:gd name="T23" fmla="*/ 31 h 149"/>
                  <a:gd name="T24" fmla="*/ 177 w 191"/>
                  <a:gd name="T25" fmla="*/ 31 h 149"/>
                  <a:gd name="T26" fmla="*/ 177 w 191"/>
                  <a:gd name="T2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1" h="149">
                    <a:moveTo>
                      <a:pt x="0" y="0"/>
                    </a:moveTo>
                    <a:cubicBezTo>
                      <a:pt x="0" y="133"/>
                      <a:pt x="0" y="133"/>
                      <a:pt x="0" y="133"/>
                    </a:cubicBezTo>
                    <a:cubicBezTo>
                      <a:pt x="0" y="142"/>
                      <a:pt x="6" y="149"/>
                      <a:pt x="14" y="149"/>
                    </a:cubicBezTo>
                    <a:cubicBezTo>
                      <a:pt x="177" y="149"/>
                      <a:pt x="177" y="149"/>
                      <a:pt x="177" y="149"/>
                    </a:cubicBezTo>
                    <a:cubicBezTo>
                      <a:pt x="185" y="149"/>
                      <a:pt x="191" y="142"/>
                      <a:pt x="191" y="133"/>
                    </a:cubicBezTo>
                    <a:cubicBezTo>
                      <a:pt x="191" y="0"/>
                      <a:pt x="191" y="0"/>
                      <a:pt x="191" y="0"/>
                    </a:cubicBezTo>
                    <a:lnTo>
                      <a:pt x="0" y="0"/>
                    </a:lnTo>
                    <a:close/>
                    <a:moveTo>
                      <a:pt x="177" y="119"/>
                    </a:moveTo>
                    <a:cubicBezTo>
                      <a:pt x="177" y="127"/>
                      <a:pt x="172" y="133"/>
                      <a:pt x="165" y="133"/>
                    </a:cubicBezTo>
                    <a:cubicBezTo>
                      <a:pt x="26" y="133"/>
                      <a:pt x="26" y="133"/>
                      <a:pt x="26" y="133"/>
                    </a:cubicBezTo>
                    <a:cubicBezTo>
                      <a:pt x="20" y="133"/>
                      <a:pt x="14" y="127"/>
                      <a:pt x="14" y="119"/>
                    </a:cubicBezTo>
                    <a:cubicBezTo>
                      <a:pt x="14" y="31"/>
                      <a:pt x="14" y="31"/>
                      <a:pt x="14" y="31"/>
                    </a:cubicBezTo>
                    <a:cubicBezTo>
                      <a:pt x="177" y="31"/>
                      <a:pt x="177" y="31"/>
                      <a:pt x="177" y="31"/>
                    </a:cubicBezTo>
                    <a:lnTo>
                      <a:pt x="177" y="11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27" name="i$lïďè">
                <a:extLst>
                  <a:ext uri="{FF2B5EF4-FFF2-40B4-BE49-F238E27FC236}">
                    <a16:creationId xmlns:a16="http://schemas.microsoft.com/office/drawing/2014/main" id="{56F6B58F-6A4E-6B27-9B10-2D3F7EC9AE2F}"/>
                  </a:ext>
                </a:extLst>
              </p:cNvPr>
              <p:cNvSpPr/>
              <p:nvPr/>
            </p:nvSpPr>
            <p:spPr bwMode="auto">
              <a:xfrm>
                <a:off x="9416222" y="3111867"/>
                <a:ext cx="179419" cy="103379"/>
              </a:xfrm>
              <a:custGeom>
                <a:avLst/>
                <a:gdLst>
                  <a:gd name="T0" fmla="*/ 87 w 89"/>
                  <a:gd name="T1" fmla="*/ 40 h 51"/>
                  <a:gd name="T2" fmla="*/ 49 w 89"/>
                  <a:gd name="T3" fmla="*/ 2 h 51"/>
                  <a:gd name="T4" fmla="*/ 45 w 89"/>
                  <a:gd name="T5" fmla="*/ 0 h 51"/>
                  <a:gd name="T6" fmla="*/ 45 w 89"/>
                  <a:gd name="T7" fmla="*/ 0 h 51"/>
                  <a:gd name="T8" fmla="*/ 44 w 89"/>
                  <a:gd name="T9" fmla="*/ 0 h 51"/>
                  <a:gd name="T10" fmla="*/ 41 w 89"/>
                  <a:gd name="T11" fmla="*/ 2 h 51"/>
                  <a:gd name="T12" fmla="*/ 2 w 89"/>
                  <a:gd name="T13" fmla="*/ 40 h 51"/>
                  <a:gd name="T14" fmla="*/ 2 w 89"/>
                  <a:gd name="T15" fmla="*/ 47 h 51"/>
                  <a:gd name="T16" fmla="*/ 9 w 89"/>
                  <a:gd name="T17" fmla="*/ 47 h 51"/>
                  <a:gd name="T18" fmla="*/ 40 w 89"/>
                  <a:gd name="T19" fmla="*/ 16 h 51"/>
                  <a:gd name="T20" fmla="*/ 40 w 89"/>
                  <a:gd name="T21" fmla="*/ 46 h 51"/>
                  <a:gd name="T22" fmla="*/ 45 w 89"/>
                  <a:gd name="T23" fmla="*/ 51 h 51"/>
                  <a:gd name="T24" fmla="*/ 50 w 89"/>
                  <a:gd name="T25" fmla="*/ 46 h 51"/>
                  <a:gd name="T26" fmla="*/ 50 w 89"/>
                  <a:gd name="T27" fmla="*/ 16 h 51"/>
                  <a:gd name="T28" fmla="*/ 80 w 89"/>
                  <a:gd name="T29" fmla="*/ 47 h 51"/>
                  <a:gd name="T30" fmla="*/ 87 w 89"/>
                  <a:gd name="T31" fmla="*/ 47 h 51"/>
                  <a:gd name="T32" fmla="*/ 87 w 89"/>
                  <a:gd name="T3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51">
                    <a:moveTo>
                      <a:pt x="87" y="40"/>
                    </a:moveTo>
                    <a:cubicBezTo>
                      <a:pt x="49" y="2"/>
                      <a:pt x="49" y="2"/>
                      <a:pt x="49" y="2"/>
                    </a:cubicBezTo>
                    <a:cubicBezTo>
                      <a:pt x="48" y="1"/>
                      <a:pt x="46" y="0"/>
                      <a:pt x="45" y="0"/>
                    </a:cubicBezTo>
                    <a:cubicBezTo>
                      <a:pt x="45" y="0"/>
                      <a:pt x="45" y="0"/>
                      <a:pt x="45" y="0"/>
                    </a:cubicBezTo>
                    <a:cubicBezTo>
                      <a:pt x="45" y="0"/>
                      <a:pt x="45" y="0"/>
                      <a:pt x="44" y="0"/>
                    </a:cubicBezTo>
                    <a:cubicBezTo>
                      <a:pt x="43" y="0"/>
                      <a:pt x="42" y="1"/>
                      <a:pt x="41" y="2"/>
                    </a:cubicBezTo>
                    <a:cubicBezTo>
                      <a:pt x="2" y="40"/>
                      <a:pt x="2" y="40"/>
                      <a:pt x="2" y="40"/>
                    </a:cubicBezTo>
                    <a:cubicBezTo>
                      <a:pt x="0" y="42"/>
                      <a:pt x="0" y="45"/>
                      <a:pt x="2" y="47"/>
                    </a:cubicBezTo>
                    <a:cubicBezTo>
                      <a:pt x="4" y="49"/>
                      <a:pt x="7" y="49"/>
                      <a:pt x="9" y="47"/>
                    </a:cubicBezTo>
                    <a:cubicBezTo>
                      <a:pt x="40" y="16"/>
                      <a:pt x="40" y="16"/>
                      <a:pt x="40" y="16"/>
                    </a:cubicBezTo>
                    <a:cubicBezTo>
                      <a:pt x="40" y="46"/>
                      <a:pt x="40" y="46"/>
                      <a:pt x="40" y="46"/>
                    </a:cubicBezTo>
                    <a:cubicBezTo>
                      <a:pt x="40" y="49"/>
                      <a:pt x="42" y="51"/>
                      <a:pt x="45" y="51"/>
                    </a:cubicBezTo>
                    <a:cubicBezTo>
                      <a:pt x="47" y="51"/>
                      <a:pt x="50" y="49"/>
                      <a:pt x="50" y="46"/>
                    </a:cubicBezTo>
                    <a:cubicBezTo>
                      <a:pt x="50" y="16"/>
                      <a:pt x="50" y="16"/>
                      <a:pt x="50" y="16"/>
                    </a:cubicBezTo>
                    <a:cubicBezTo>
                      <a:pt x="80" y="47"/>
                      <a:pt x="80" y="47"/>
                      <a:pt x="80" y="47"/>
                    </a:cubicBezTo>
                    <a:cubicBezTo>
                      <a:pt x="82" y="49"/>
                      <a:pt x="85" y="49"/>
                      <a:pt x="87" y="47"/>
                    </a:cubicBezTo>
                    <a:cubicBezTo>
                      <a:pt x="89" y="45"/>
                      <a:pt x="89" y="42"/>
                      <a:pt x="87"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28" name="isḷíḑé">
                <a:extLst>
                  <a:ext uri="{FF2B5EF4-FFF2-40B4-BE49-F238E27FC236}">
                    <a16:creationId xmlns:a16="http://schemas.microsoft.com/office/drawing/2014/main" id="{753A0039-3BB1-4C2F-2824-FE0F649C9261}"/>
                  </a:ext>
                </a:extLst>
              </p:cNvPr>
              <p:cNvSpPr/>
              <p:nvPr/>
            </p:nvSpPr>
            <p:spPr bwMode="auto">
              <a:xfrm>
                <a:off x="9363250" y="2919634"/>
                <a:ext cx="137554" cy="145243"/>
              </a:xfrm>
              <a:custGeom>
                <a:avLst/>
                <a:gdLst>
                  <a:gd name="T0" fmla="*/ 35 w 68"/>
                  <a:gd name="T1" fmla="*/ 36 h 72"/>
                  <a:gd name="T2" fmla="*/ 68 w 68"/>
                  <a:gd name="T3" fmla="*/ 31 h 72"/>
                  <a:gd name="T4" fmla="*/ 61 w 68"/>
                  <a:gd name="T5" fmla="*/ 15 h 72"/>
                  <a:gd name="T6" fmla="*/ 16 w 68"/>
                  <a:gd name="T7" fmla="*/ 11 h 72"/>
                  <a:gd name="T8" fmla="*/ 12 w 68"/>
                  <a:gd name="T9" fmla="*/ 56 h 72"/>
                  <a:gd name="T10" fmla="*/ 56 w 68"/>
                  <a:gd name="T11" fmla="*/ 61 h 72"/>
                  <a:gd name="T12" fmla="*/ 35 w 68"/>
                  <a:gd name="T13" fmla="*/ 36 h 72"/>
                </a:gdLst>
                <a:ahLst/>
                <a:cxnLst>
                  <a:cxn ang="0">
                    <a:pos x="T0" y="T1"/>
                  </a:cxn>
                  <a:cxn ang="0">
                    <a:pos x="T2" y="T3"/>
                  </a:cxn>
                  <a:cxn ang="0">
                    <a:pos x="T4" y="T5"/>
                  </a:cxn>
                  <a:cxn ang="0">
                    <a:pos x="T6" y="T7"/>
                  </a:cxn>
                  <a:cxn ang="0">
                    <a:pos x="T8" y="T9"/>
                  </a:cxn>
                  <a:cxn ang="0">
                    <a:pos x="T10" y="T11"/>
                  </a:cxn>
                  <a:cxn ang="0">
                    <a:pos x="T12" y="T13"/>
                  </a:cxn>
                </a:cxnLst>
                <a:rect l="0" t="0" r="r" b="b"/>
                <a:pathLst>
                  <a:path w="68" h="72">
                    <a:moveTo>
                      <a:pt x="35" y="36"/>
                    </a:moveTo>
                    <a:cubicBezTo>
                      <a:pt x="68" y="31"/>
                      <a:pt x="68" y="31"/>
                      <a:pt x="68" y="31"/>
                    </a:cubicBezTo>
                    <a:cubicBezTo>
                      <a:pt x="67" y="25"/>
                      <a:pt x="65" y="20"/>
                      <a:pt x="61" y="15"/>
                    </a:cubicBezTo>
                    <a:cubicBezTo>
                      <a:pt x="49" y="1"/>
                      <a:pt x="29" y="0"/>
                      <a:pt x="16" y="11"/>
                    </a:cubicBezTo>
                    <a:cubicBezTo>
                      <a:pt x="2" y="23"/>
                      <a:pt x="0" y="43"/>
                      <a:pt x="12" y="56"/>
                    </a:cubicBezTo>
                    <a:cubicBezTo>
                      <a:pt x="23" y="70"/>
                      <a:pt x="43" y="72"/>
                      <a:pt x="56" y="61"/>
                    </a:cubicBezTo>
                    <a:lnTo>
                      <a:pt x="35" y="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29" name="îŝliḍê">
                <a:extLst>
                  <a:ext uri="{FF2B5EF4-FFF2-40B4-BE49-F238E27FC236}">
                    <a16:creationId xmlns:a16="http://schemas.microsoft.com/office/drawing/2014/main" id="{B0EA12C2-9207-6602-EDA7-B30EC101ABB0}"/>
                  </a:ext>
                </a:extLst>
              </p:cNvPr>
              <p:cNvSpPr/>
              <p:nvPr/>
            </p:nvSpPr>
            <p:spPr bwMode="auto">
              <a:xfrm>
                <a:off x="9528999" y="2953809"/>
                <a:ext cx="113632" cy="14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30" name="íś1íďè">
                <a:extLst>
                  <a:ext uri="{FF2B5EF4-FFF2-40B4-BE49-F238E27FC236}">
                    <a16:creationId xmlns:a16="http://schemas.microsoft.com/office/drawing/2014/main" id="{7A9282A8-43D7-55E1-4F69-E56D9AA9649F}"/>
                  </a:ext>
                </a:extLst>
              </p:cNvPr>
              <p:cNvSpPr/>
              <p:nvPr/>
            </p:nvSpPr>
            <p:spPr bwMode="auto">
              <a:xfrm>
                <a:off x="9528999" y="2987983"/>
                <a:ext cx="113632" cy="1196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31" name="ísľîdè">
                <a:extLst>
                  <a:ext uri="{FF2B5EF4-FFF2-40B4-BE49-F238E27FC236}">
                    <a16:creationId xmlns:a16="http://schemas.microsoft.com/office/drawing/2014/main" id="{98D1FC83-4466-80BC-DEE9-84CC61F9DC16}"/>
                  </a:ext>
                </a:extLst>
              </p:cNvPr>
              <p:cNvSpPr/>
              <p:nvPr/>
            </p:nvSpPr>
            <p:spPr bwMode="auto">
              <a:xfrm>
                <a:off x="9528999" y="3020449"/>
                <a:ext cx="72622" cy="1196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Barlow Condensed" panose="00000506000000000000" charset="0"/>
                  <a:cs typeface="Barlow Condensed" panose="00000506000000000000" charset="0"/>
                </a:endParaRPr>
              </a:p>
            </p:txBody>
          </p:sp>
        </p:grpSp>
      </p:grpSp>
      <p:sp>
        <p:nvSpPr>
          <p:cNvPr id="32" name="文本框 37">
            <a:extLst>
              <a:ext uri="{FF2B5EF4-FFF2-40B4-BE49-F238E27FC236}">
                <a16:creationId xmlns:a16="http://schemas.microsoft.com/office/drawing/2014/main" id="{6E4EA88D-5EA8-8576-EAD0-83864A59A36F}"/>
              </a:ext>
            </a:extLst>
          </p:cNvPr>
          <p:cNvSpPr txBox="1"/>
          <p:nvPr/>
        </p:nvSpPr>
        <p:spPr>
          <a:xfrm>
            <a:off x="1609959" y="1786446"/>
            <a:ext cx="4737621" cy="1207703"/>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nl-NL" sz="2600" b="0" i="1"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Em cảm thấy thế nào khi tham gia trò chơi? </a:t>
            </a:r>
            <a:endPar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mj-ea"/>
              <a:cs typeface="Arial" panose="020B0604020202020204" pitchFamily="34" charset="0"/>
            </a:endParaRPr>
          </a:p>
        </p:txBody>
      </p:sp>
      <p:sp>
        <p:nvSpPr>
          <p:cNvPr id="33" name="文本框 38">
            <a:extLst>
              <a:ext uri="{FF2B5EF4-FFF2-40B4-BE49-F238E27FC236}">
                <a16:creationId xmlns:a16="http://schemas.microsoft.com/office/drawing/2014/main" id="{7E8A3B40-3751-59BE-081D-5149C1E723D1}"/>
              </a:ext>
            </a:extLst>
          </p:cNvPr>
          <p:cNvSpPr txBox="1"/>
          <p:nvPr/>
        </p:nvSpPr>
        <p:spPr>
          <a:xfrm>
            <a:off x="1626592" y="3500980"/>
            <a:ext cx="4737621" cy="1207703"/>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nl-NL" sz="2600" b="0" i="1"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Em thích  thể hiện khuôn mặt vui vẻ nào nhất?</a:t>
            </a:r>
            <a:endPar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mj-ea"/>
              <a:cs typeface="Arial" panose="020B0604020202020204" pitchFamily="34" charset="0"/>
            </a:endParaRPr>
          </a:p>
        </p:txBody>
      </p:sp>
      <p:sp>
        <p:nvSpPr>
          <p:cNvPr id="34" name="文本框 39">
            <a:extLst>
              <a:ext uri="{FF2B5EF4-FFF2-40B4-BE49-F238E27FC236}">
                <a16:creationId xmlns:a16="http://schemas.microsoft.com/office/drawing/2014/main" id="{E2BC0FAD-AAE5-FAF7-B91E-7EF63DC4BF87}"/>
              </a:ext>
            </a:extLst>
          </p:cNvPr>
          <p:cNvSpPr txBox="1"/>
          <p:nvPr/>
        </p:nvSpPr>
        <p:spPr>
          <a:xfrm>
            <a:off x="1626592" y="5028241"/>
            <a:ext cx="4689012" cy="129266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600" b="0" i="1"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Khi vui vẻ, em thường thể hiện động tác và khuôn mặt như thế nào?</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36" name="Picture 35">
            <a:extLst>
              <a:ext uri="{FF2B5EF4-FFF2-40B4-BE49-F238E27FC236}">
                <a16:creationId xmlns:a16="http://schemas.microsoft.com/office/drawing/2014/main" id="{F32C0932-2842-50F1-C562-A52A537C3C72}"/>
              </a:ext>
            </a:extLst>
          </p:cNvPr>
          <p:cNvPicPr>
            <a:picLocks noChangeAspect="1"/>
          </p:cNvPicPr>
          <p:nvPr/>
        </p:nvPicPr>
        <p:blipFill>
          <a:blip r:embed="rId3"/>
          <a:stretch>
            <a:fillRect/>
          </a:stretch>
        </p:blipFill>
        <p:spPr>
          <a:xfrm>
            <a:off x="6680216" y="2529493"/>
            <a:ext cx="4814031" cy="2777751"/>
          </a:xfrm>
          <a:prstGeom prst="rect">
            <a:avLst/>
          </a:prstGeom>
        </p:spPr>
      </p:pic>
    </p:spTree>
    <p:extLst>
      <p:ext uri="{BB962C8B-B14F-4D97-AF65-F5344CB8AC3E}">
        <p14:creationId xmlns:p14="http://schemas.microsoft.com/office/powerpoint/2010/main" val="60801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par>
                                <p:cTn id="18" presetID="22" presetClass="entr" presetSubtype="4" fill="hold"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down)">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35">
            <a:extLst>
              <a:ext uri="{FF2B5EF4-FFF2-40B4-BE49-F238E27FC236}">
                <a16:creationId xmlns:a16="http://schemas.microsoft.com/office/drawing/2014/main" id="{9499A619-3F8E-6D23-C87F-E26CBA69E259}"/>
              </a:ext>
            </a:extLst>
          </p:cNvPr>
          <p:cNvGrpSpPr/>
          <p:nvPr/>
        </p:nvGrpSpPr>
        <p:grpSpPr>
          <a:xfrm flipH="1">
            <a:off x="6505381" y="1257072"/>
            <a:ext cx="5512447" cy="4915917"/>
            <a:chOff x="7541909" y="1631854"/>
            <a:chExt cx="4046955" cy="1942035"/>
          </a:xfrm>
        </p:grpSpPr>
        <p:sp>
          <p:nvSpPr>
            <p:cNvPr id="6" name="Rectangle 29">
              <a:extLst>
                <a:ext uri="{FF2B5EF4-FFF2-40B4-BE49-F238E27FC236}">
                  <a16:creationId xmlns:a16="http://schemas.microsoft.com/office/drawing/2014/main" id="{EA46B4FB-7221-AE5B-30EA-7841A1313CF0}"/>
                </a:ext>
              </a:extLst>
            </p:cNvPr>
            <p:cNvSpPr/>
            <p:nvPr/>
          </p:nvSpPr>
          <p:spPr>
            <a:xfrm>
              <a:off x="7541909" y="1631854"/>
              <a:ext cx="4046955" cy="1942035"/>
            </a:xfrm>
            <a:prstGeom prst="rect">
              <a:avLst/>
            </a:prstGeom>
            <a:noFill/>
            <a:ln w="28575">
              <a:solidFill>
                <a:srgbClr val="3F76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600" b="0" i="0" u="none" strike="noStrike" kern="1200" cap="none" spc="0" normalizeH="0" baseline="0" noProof="0" dirty="0">
                <a:ln>
                  <a:noFill/>
                </a:ln>
                <a:solidFill>
                  <a:prstClr val="white">
                    <a:lumMod val="50000"/>
                  </a:prstClr>
                </a:solidFill>
                <a:effectLst/>
                <a:uLnTx/>
                <a:uFillTx/>
                <a:latin typeface="UTM Avo" panose="02040603050506020204" pitchFamily="18" charset="0"/>
                <a:ea typeface="Barlow Condensed" panose="00000506000000000000" charset="0"/>
                <a:cs typeface="Barlow Condensed" panose="00000506000000000000" charset="0"/>
                <a:sym typeface="Barlow Condensed" panose="00000506000000000000" charset="0"/>
              </a:endParaRPr>
            </a:p>
          </p:txBody>
        </p:sp>
        <p:sp>
          <p:nvSpPr>
            <p:cNvPr id="7" name="Rectangle 33">
              <a:extLst>
                <a:ext uri="{FF2B5EF4-FFF2-40B4-BE49-F238E27FC236}">
                  <a16:creationId xmlns:a16="http://schemas.microsoft.com/office/drawing/2014/main" id="{265B2BE2-082D-CDD3-C17A-B1E7EFB3C312}"/>
                </a:ext>
              </a:extLst>
            </p:cNvPr>
            <p:cNvSpPr/>
            <p:nvPr/>
          </p:nvSpPr>
          <p:spPr>
            <a:xfrm>
              <a:off x="7541909" y="1631854"/>
              <a:ext cx="4046955" cy="435299"/>
            </a:xfrm>
            <a:prstGeom prst="rect">
              <a:avLst/>
            </a:prstGeom>
            <a:solidFill>
              <a:srgbClr val="3F769D"/>
            </a:solidFill>
            <a:ln>
              <a:solidFill>
                <a:srgbClr val="3F76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600" b="1"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sym typeface="Barlow Condensed" panose="00000506000000000000" charset="0"/>
                </a:rPr>
                <a:t>Kết</a:t>
              </a:r>
              <a:r>
                <a:rPr kumimoji="0" lang="en-US" altLang="zh-CN" sz="2600" b="1"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sym typeface="Barlow Condensed" panose="00000506000000000000" charset="0"/>
                </a:rPr>
                <a:t> </a:t>
              </a:r>
              <a:r>
                <a:rPr kumimoji="0" lang="en-US" altLang="zh-CN" sz="2600" b="1"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sym typeface="Barlow Condensed" panose="00000506000000000000" charset="0"/>
                </a:rPr>
                <a:t>luận</a:t>
              </a:r>
              <a:endParaRPr kumimoji="0" lang="en-GB" sz="2600" b="1"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sym typeface="Barlow Condensed" panose="00000506000000000000" charset="0"/>
              </a:endParaRPr>
            </a:p>
          </p:txBody>
        </p:sp>
      </p:grpSp>
      <p:sp>
        <p:nvSpPr>
          <p:cNvPr id="9" name="Rectangle 8">
            <a:extLst>
              <a:ext uri="{FF2B5EF4-FFF2-40B4-BE49-F238E27FC236}">
                <a16:creationId xmlns:a16="http://schemas.microsoft.com/office/drawing/2014/main" id="{D298C0C7-B65E-92C7-ABC1-9538E0D90C0F}"/>
              </a:ext>
            </a:extLst>
          </p:cNvPr>
          <p:cNvSpPr/>
          <p:nvPr/>
        </p:nvSpPr>
        <p:spPr>
          <a:xfrm>
            <a:off x="6675157" y="2533485"/>
            <a:ext cx="5172893" cy="3067443"/>
          </a:xfrm>
          <a:prstGeom prst="rect">
            <a:avLst/>
          </a:prstGeom>
        </p:spPr>
        <p:txBody>
          <a:bodyPr wrap="square">
            <a:spAutoFit/>
          </a:bodyPr>
          <a:lstStyle/>
          <a:p>
            <a:pPr marL="0" marR="0" lvl="0" indent="0" algn="just" defTabSz="914400" rtl="0" eaLnBrk="1" fontAlgn="auto" latinLnBrk="0" hangingPunct="1">
              <a:lnSpc>
                <a:spcPct val="150000"/>
              </a:lnSpc>
              <a:spcBef>
                <a:spcPts val="700"/>
              </a:spcBef>
              <a:spcAft>
                <a:spcPts val="700"/>
              </a:spcAft>
              <a:buClrTx/>
              <a:buSzTx/>
              <a:buFontTx/>
              <a:buNone/>
              <a:tabLst/>
              <a:defRPr/>
            </a:pPr>
            <a:r>
              <a:rPr kumimoji="0" lang="nl-NL" sz="2200" b="0" i="1"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 nhiều cách khác nhau để thể hiện sự vui vẻ. Tuy nhiên, em không nên có những biểu hiện vui vẻ quá mức, làm ảnh hưởng đến người khác như: chạy nhanh và la hét to ở chỗ đông người, đập vào đồ vật,....</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4122B172-BD6D-D6F2-A7D4-957796BB158E}"/>
              </a:ext>
            </a:extLst>
          </p:cNvPr>
          <p:cNvPicPr>
            <a:picLocks noChangeAspect="1"/>
          </p:cNvPicPr>
          <p:nvPr/>
        </p:nvPicPr>
        <p:blipFill rotWithShape="1">
          <a:blip r:embed="rId3">
            <a:extLst>
              <a:ext uri="{28A0092B-C50C-407E-A947-70E740481C1C}">
                <a14:useLocalDpi xmlns:a14="http://schemas.microsoft.com/office/drawing/2010/main" val="0"/>
              </a:ext>
            </a:extLst>
          </a:blip>
          <a:srcRect t="32738"/>
          <a:stretch/>
        </p:blipFill>
        <p:spPr>
          <a:xfrm>
            <a:off x="343950" y="2358954"/>
            <a:ext cx="5670394" cy="3814035"/>
          </a:xfrm>
          <a:prstGeom prst="rect">
            <a:avLst/>
          </a:prstGeom>
        </p:spPr>
      </p:pic>
    </p:spTree>
    <p:extLst>
      <p:ext uri="{BB962C8B-B14F-4D97-AF65-F5344CB8AC3E}">
        <p14:creationId xmlns:p14="http://schemas.microsoft.com/office/powerpoint/2010/main" val="304393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10">
            <a:extLst>
              <a:ext uri="{FF2B5EF4-FFF2-40B4-BE49-F238E27FC236}">
                <a16:creationId xmlns:a16="http://schemas.microsoft.com/office/drawing/2014/main" id="{4A321C41-4723-BB36-6EC6-D83330D46D2E}"/>
              </a:ext>
            </a:extLst>
          </p:cNvPr>
          <p:cNvSpPr/>
          <p:nvPr/>
        </p:nvSpPr>
        <p:spPr>
          <a:xfrm>
            <a:off x="2734352" y="2420609"/>
            <a:ext cx="738500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600" normalizeH="0" baseline="0" noProof="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sym typeface="Arial" panose="020B0604020202020204" pitchFamily="34" charset="0"/>
              </a:rPr>
              <a:t>2. Cử chỉ thân thiện</a:t>
            </a:r>
            <a:endParaRPr kumimoji="0" lang="zh-CN" altLang="en-US" sz="4000" b="0" i="0" u="none" strike="noStrike" kern="1200" cap="none" spc="600" normalizeH="0" baseline="0" noProof="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sym typeface="Arial" panose="020B0604020202020204" pitchFamily="34" charset="0"/>
            </a:endParaRPr>
          </a:p>
        </p:txBody>
      </p:sp>
      <p:pic>
        <p:nvPicPr>
          <p:cNvPr id="4" name="Picture 3">
            <a:extLst>
              <a:ext uri="{FF2B5EF4-FFF2-40B4-BE49-F238E27FC236}">
                <a16:creationId xmlns:a16="http://schemas.microsoft.com/office/drawing/2014/main" id="{63A79EAC-3D5C-F219-1810-E29A380B6F27}"/>
              </a:ext>
            </a:extLst>
          </p:cNvPr>
          <p:cNvPicPr>
            <a:picLocks noChangeAspect="1"/>
          </p:cNvPicPr>
          <p:nvPr/>
        </p:nvPicPr>
        <p:blipFill>
          <a:blip r:embed="rId3"/>
          <a:stretch>
            <a:fillRect/>
          </a:stretch>
        </p:blipFill>
        <p:spPr>
          <a:xfrm>
            <a:off x="1380687" y="1828797"/>
            <a:ext cx="1645998" cy="1550507"/>
          </a:xfrm>
          <a:prstGeom prst="rect">
            <a:avLst/>
          </a:prstGeom>
        </p:spPr>
      </p:pic>
    </p:spTree>
    <p:extLst>
      <p:ext uri="{BB962C8B-B14F-4D97-AF65-F5344CB8AC3E}">
        <p14:creationId xmlns:p14="http://schemas.microsoft.com/office/powerpoint/2010/main" val="72366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loud 4">
            <a:extLst>
              <a:ext uri="{FF2B5EF4-FFF2-40B4-BE49-F238E27FC236}">
                <a16:creationId xmlns:a16="http://schemas.microsoft.com/office/drawing/2014/main" id="{9BF02953-0239-D9CF-B00F-B3EFEF0A07DF}"/>
              </a:ext>
            </a:extLst>
          </p:cNvPr>
          <p:cNvSpPr/>
          <p:nvPr/>
        </p:nvSpPr>
        <p:spPr>
          <a:xfrm>
            <a:off x="1793585" y="1480930"/>
            <a:ext cx="6326685" cy="3235642"/>
          </a:xfrm>
          <a:prstGeom prst="cloud">
            <a:avLst/>
          </a:prstGeom>
          <a:solidFill>
            <a:srgbClr val="61A4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200" b="0"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GV yêu cầu thảo luận theo cặp đồi và thực hiện các cử chỉ thân thiện: </a:t>
            </a:r>
            <a:r>
              <a:rPr kumimoji="0" lang="nl-NL" sz="2200" b="1" i="0" u="none" strike="noStrike" kern="120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đập tay vui vẻ, bắt tay chúc mừng bạn, chào thân thiện, chúc mừng chiến thắng của đội, bạn thân lâu ngày gặp lại. </a:t>
            </a:r>
            <a:endParaRPr kumimoji="0" lang="en-US" sz="2200" b="1"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pic>
        <p:nvPicPr>
          <p:cNvPr id="6" name="Picture 5">
            <a:extLst>
              <a:ext uri="{FF2B5EF4-FFF2-40B4-BE49-F238E27FC236}">
                <a16:creationId xmlns:a16="http://schemas.microsoft.com/office/drawing/2014/main" id="{6539410F-59FC-726B-C391-609205165309}"/>
              </a:ext>
            </a:extLst>
          </p:cNvPr>
          <p:cNvPicPr>
            <a:picLocks noChangeAspect="1"/>
          </p:cNvPicPr>
          <p:nvPr/>
        </p:nvPicPr>
        <p:blipFill>
          <a:blip r:embed="rId3"/>
          <a:stretch>
            <a:fillRect/>
          </a:stretch>
        </p:blipFill>
        <p:spPr>
          <a:xfrm>
            <a:off x="439972" y="4419858"/>
            <a:ext cx="2918687" cy="2141428"/>
          </a:xfrm>
          <a:prstGeom prst="rect">
            <a:avLst/>
          </a:prstGeom>
        </p:spPr>
      </p:pic>
      <p:pic>
        <p:nvPicPr>
          <p:cNvPr id="9" name="Picture 8">
            <a:extLst>
              <a:ext uri="{FF2B5EF4-FFF2-40B4-BE49-F238E27FC236}">
                <a16:creationId xmlns:a16="http://schemas.microsoft.com/office/drawing/2014/main" id="{E2EA1903-B74C-49C1-101C-B0F3EE3873F8}"/>
              </a:ext>
            </a:extLst>
          </p:cNvPr>
          <p:cNvPicPr>
            <a:picLocks noChangeAspect="1"/>
          </p:cNvPicPr>
          <p:nvPr/>
        </p:nvPicPr>
        <p:blipFill>
          <a:blip r:embed="rId4"/>
          <a:stretch>
            <a:fillRect/>
          </a:stretch>
        </p:blipFill>
        <p:spPr>
          <a:xfrm>
            <a:off x="7331678" y="4352334"/>
            <a:ext cx="2705100" cy="22764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Picture 10">
            <a:extLst>
              <a:ext uri="{FF2B5EF4-FFF2-40B4-BE49-F238E27FC236}">
                <a16:creationId xmlns:a16="http://schemas.microsoft.com/office/drawing/2014/main" id="{3DA156A0-AF3A-627D-856D-EA52968C6CE4}"/>
              </a:ext>
            </a:extLst>
          </p:cNvPr>
          <p:cNvPicPr>
            <a:picLocks noChangeAspect="1"/>
          </p:cNvPicPr>
          <p:nvPr/>
        </p:nvPicPr>
        <p:blipFill rotWithShape="1">
          <a:blip r:embed="rId5"/>
          <a:srcRect b="6353"/>
          <a:stretch/>
        </p:blipFill>
        <p:spPr>
          <a:xfrm>
            <a:off x="8641365" y="1334091"/>
            <a:ext cx="2790825" cy="2194300"/>
          </a:xfrm>
          <a:prstGeom prst="rect">
            <a:avLst/>
          </a:prstGeom>
        </p:spPr>
      </p:pic>
    </p:spTree>
    <p:extLst>
      <p:ext uri="{BB962C8B-B14F-4D97-AF65-F5344CB8AC3E}">
        <p14:creationId xmlns:p14="http://schemas.microsoft.com/office/powerpoint/2010/main" val="231348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组合 13">
            <a:extLst>
              <a:ext uri="{FF2B5EF4-FFF2-40B4-BE49-F238E27FC236}">
                <a16:creationId xmlns:a16="http://schemas.microsoft.com/office/drawing/2014/main" id="{4A9D35B0-A603-325C-F4E5-B9C54AC63D7D}"/>
              </a:ext>
            </a:extLst>
          </p:cNvPr>
          <p:cNvGrpSpPr/>
          <p:nvPr/>
        </p:nvGrpSpPr>
        <p:grpSpPr>
          <a:xfrm>
            <a:off x="1461389" y="1787397"/>
            <a:ext cx="9660835" cy="781893"/>
            <a:chOff x="0" y="272207"/>
            <a:chExt cx="12192000" cy="781893"/>
          </a:xfrm>
        </p:grpSpPr>
        <p:sp>
          <p:nvSpPr>
            <p:cNvPr id="8" name="Subtitle 2">
              <a:extLst>
                <a:ext uri="{FF2B5EF4-FFF2-40B4-BE49-F238E27FC236}">
                  <a16:creationId xmlns:a16="http://schemas.microsoft.com/office/drawing/2014/main" id="{4479C582-416B-B0D5-DA22-99C17D1106DE}"/>
                </a:ext>
              </a:extLst>
            </p:cNvPr>
            <p:cNvSpPr txBox="1"/>
            <p:nvPr/>
          </p:nvSpPr>
          <p:spPr>
            <a:xfrm>
              <a:off x="1119184" y="272207"/>
              <a:ext cx="9953629" cy="509316"/>
            </a:xfrm>
            <a:prstGeom prst="rect">
              <a:avLst/>
            </a:prstGeom>
            <a:noFill/>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Lato" panose="020F050202020403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Lato" panose="020F0502020204030203"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Lato" panose="020F0502020204030203"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Lato" panose="020F0502020204030203"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Lato" panose="020F0502020204030203"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Chia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sẻ</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cảm</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xúc</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của</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mình</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khi</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thực</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hiện</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cử</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chỉ</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thân</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thiện</a:t>
              </a:r>
              <a:r>
                <a:rPr kumimoji="0" lang="en-US" altLang="zh-CN"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a:t>
              </a:r>
              <a:endParaRPr kumimoji="0" lang="id-ID" sz="2600" b="0"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endParaRPr>
            </a:p>
          </p:txBody>
        </p:sp>
        <p:cxnSp>
          <p:nvCxnSpPr>
            <p:cNvPr id="4" name="直接连接符 15">
              <a:extLst>
                <a:ext uri="{FF2B5EF4-FFF2-40B4-BE49-F238E27FC236}">
                  <a16:creationId xmlns:a16="http://schemas.microsoft.com/office/drawing/2014/main" id="{A680F0F4-B21E-BC01-D4CC-34C16610354B}"/>
                </a:ext>
              </a:extLst>
            </p:cNvPr>
            <p:cNvCxnSpPr/>
            <p:nvPr/>
          </p:nvCxnSpPr>
          <p:spPr>
            <a:xfrm>
              <a:off x="0" y="1054100"/>
              <a:ext cx="12192000" cy="0"/>
            </a:xfrm>
            <a:prstGeom prst="line">
              <a:avLst/>
            </a:prstGeom>
            <a:ln>
              <a:solidFill>
                <a:srgbClr val="3F769D"/>
              </a:solidFill>
            </a:ln>
          </p:spPr>
          <p:style>
            <a:lnRef idx="1">
              <a:schemeClr val="accent1"/>
            </a:lnRef>
            <a:fillRef idx="0">
              <a:schemeClr val="accent1"/>
            </a:fillRef>
            <a:effectRef idx="0">
              <a:schemeClr val="accent1"/>
            </a:effectRef>
            <a:fontRef idx="minor">
              <a:schemeClr val="tx1"/>
            </a:fontRef>
          </p:style>
        </p:cxnSp>
      </p:grpSp>
      <p:sp>
        <p:nvSpPr>
          <p:cNvPr id="9" name="矩形 7">
            <a:extLst>
              <a:ext uri="{FF2B5EF4-FFF2-40B4-BE49-F238E27FC236}">
                <a16:creationId xmlns:a16="http://schemas.microsoft.com/office/drawing/2014/main" id="{66DCC05A-EC26-CB05-073E-C5F0925CD511}"/>
              </a:ext>
            </a:extLst>
          </p:cNvPr>
          <p:cNvSpPr/>
          <p:nvPr/>
        </p:nvSpPr>
        <p:spPr>
          <a:xfrm>
            <a:off x="5528200" y="5705774"/>
            <a:ext cx="4978611" cy="853421"/>
          </a:xfrm>
          <a:prstGeom prst="rect">
            <a:avLst/>
          </a:prstGeom>
          <a:solidFill>
            <a:schemeClr val="accent4">
              <a:lumMod val="20000"/>
              <a:lumOff val="80000"/>
            </a:schemeClr>
          </a:solidFill>
          <a:ln w="9525" cap="flat" cmpd="sng" algn="ctr">
            <a:noFill/>
            <a:prstDash val="solid"/>
          </a:ln>
          <a:effectLst/>
        </p:spPr>
        <p:txBody>
          <a:bodyPr lIns="91417" tIns="45708" rIns="91417" bIns="45708"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2600" b="0" i="0" u="none" strike="noStrike" kern="0" cap="none" spc="0" normalizeH="0" baseline="0" noProof="0" dirty="0">
              <a:ln>
                <a:noFill/>
              </a:ln>
              <a:solidFill>
                <a:srgbClr val="FFFFFF"/>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0" name="文本框 4">
            <a:extLst>
              <a:ext uri="{FF2B5EF4-FFF2-40B4-BE49-F238E27FC236}">
                <a16:creationId xmlns:a16="http://schemas.microsoft.com/office/drawing/2014/main" id="{1572A03E-AFA7-62CF-93C1-29BE75CE145E}"/>
              </a:ext>
            </a:extLst>
          </p:cNvPr>
          <p:cNvSpPr txBox="1"/>
          <p:nvPr/>
        </p:nvSpPr>
        <p:spPr>
          <a:xfrm>
            <a:off x="5421864" y="2763481"/>
            <a:ext cx="4995823" cy="2628068"/>
          </a:xfrm>
          <a:prstGeom prst="rect">
            <a:avLst/>
          </a:prstGeom>
          <a:noFill/>
        </p:spPr>
        <p:txBody>
          <a:bodyPr wrap="square" lIns="91417" tIns="45708" rIns="91417" bIns="45708" rtlCol="0">
            <a:spAutoFit/>
          </a:bodyPr>
          <a:lstStyle/>
          <a:p>
            <a:pPr marL="0" marR="0" lvl="0" indent="0" algn="just" defTabSz="457200" rtl="0" eaLnBrk="1" fontAlgn="auto" latinLnBrk="0" hangingPunct="1">
              <a:lnSpc>
                <a:spcPct val="130000"/>
              </a:lnSpc>
              <a:spcBef>
                <a:spcPts val="0"/>
              </a:spcBef>
              <a:spcAft>
                <a:spcPts val="0"/>
              </a:spcAft>
              <a:buClrTx/>
              <a:buSzTx/>
              <a:buFontTx/>
              <a:buNone/>
              <a:tabLst/>
              <a:defRPr/>
            </a:pPr>
            <a:r>
              <a:rPr kumimoji="0" lang="nl-NL"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Vui vẻ, cởi mở và ứng xử thân thiện với mọi người xung quanh thì em sẽ có nhiều bạn bè và được nhiều người yêu quý.</a:t>
            </a:r>
            <a:endParaRPr kumimoji="1" sz="2600" b="1" i="0" u="none" strike="noStrike" kern="1200" cap="none" spc="0" normalizeH="0" baseline="0" noProof="0" dirty="0">
              <a:ln>
                <a:noFill/>
              </a:ln>
              <a:solidFill>
                <a:prstClr val="white">
                  <a:lumMod val="50000"/>
                </a:prstClr>
              </a:solidFill>
              <a:effectLst/>
              <a:uLnTx/>
              <a:uFillTx/>
              <a:latin typeface="UTM Avo" panose="02040603050506020204" pitchFamily="18" charset="0"/>
              <a:ea typeface="Barlow Condensed" panose="00000506000000000000" charset="0"/>
              <a:cs typeface="Arial" panose="020B0604020202020204" pitchFamily="34" charset="0"/>
            </a:endParaRPr>
          </a:p>
        </p:txBody>
      </p:sp>
      <p:sp>
        <p:nvSpPr>
          <p:cNvPr id="11" name="文本框 12">
            <a:extLst>
              <a:ext uri="{FF2B5EF4-FFF2-40B4-BE49-F238E27FC236}">
                <a16:creationId xmlns:a16="http://schemas.microsoft.com/office/drawing/2014/main" id="{6349C570-E222-48AC-0C61-8DA3F51E9B93}"/>
              </a:ext>
            </a:extLst>
          </p:cNvPr>
          <p:cNvSpPr txBox="1"/>
          <p:nvPr/>
        </p:nvSpPr>
        <p:spPr>
          <a:xfrm>
            <a:off x="5617322" y="5817506"/>
            <a:ext cx="4800365" cy="547498"/>
          </a:xfrm>
          <a:prstGeom prst="rect">
            <a:avLst/>
          </a:prstGeom>
          <a:noFill/>
        </p:spPr>
        <p:txBody>
          <a:bodyPr wrap="square" lIns="91417" tIns="45708" rIns="91417" bIns="45708" rtlCol="0">
            <a:spAutoFit/>
          </a:bodyPr>
          <a:lstStyle/>
          <a:p>
            <a:pPr marL="0" marR="0" lvl="0" indent="0" algn="ctr" defTabSz="457200" rtl="0" eaLnBrk="1" fontAlgn="auto" latinLnBrk="0" hangingPunct="1">
              <a:lnSpc>
                <a:spcPct val="130000"/>
              </a:lnSpc>
              <a:spcBef>
                <a:spcPts val="0"/>
              </a:spcBef>
              <a:spcAft>
                <a:spcPts val="0"/>
              </a:spcAft>
              <a:buClrTx/>
              <a:buSzTx/>
              <a:buFontTx/>
              <a:buNone/>
              <a:tabLst/>
              <a:defRPr/>
            </a:pPr>
            <a:r>
              <a:rPr kumimoji="0" lang="en-US" sz="2600" b="0" i="0" u="none" strike="noStrike" kern="1200" cap="none" spc="0" normalizeH="0" baseline="0" noProof="0" dirty="0">
                <a:ln>
                  <a:noFill/>
                </a:ln>
                <a:effectLst/>
                <a:uLnTx/>
                <a:uFillTx/>
                <a:latin typeface="UTM Avo" panose="02040603050506020204" pitchFamily="18" charset="0"/>
                <a:ea typeface="Barlow Condensed" panose="00000506000000000000" charset="0"/>
                <a:cs typeface="Arial" panose="020B0604020202020204" pitchFamily="34" charset="0"/>
                <a:sym typeface="+mn-ea"/>
              </a:rPr>
              <a:t>VUI VẺ - THÂN THIỆN</a:t>
            </a:r>
            <a:endParaRPr kumimoji="0" lang="zh-CN" altLang="en-US" sz="2600" b="1" i="0" u="none" strike="noStrike" kern="1200" cap="none" spc="0" normalizeH="0" baseline="0" noProof="0" dirty="0">
              <a:ln>
                <a:noFill/>
              </a:ln>
              <a:effectLst/>
              <a:uLnTx/>
              <a:uFillTx/>
              <a:latin typeface="UTM Avo" panose="02040603050506020204" pitchFamily="18" charset="0"/>
              <a:ea typeface="Barlow Condensed" panose="00000506000000000000" charset="0"/>
              <a:cs typeface="Arial" panose="020B0604020202020204" pitchFamily="34" charset="0"/>
              <a:sym typeface="+mn-ea"/>
            </a:endParaRPr>
          </a:p>
        </p:txBody>
      </p:sp>
      <p:grpSp>
        <p:nvGrpSpPr>
          <p:cNvPr id="12" name="Group 11">
            <a:extLst>
              <a:ext uri="{FF2B5EF4-FFF2-40B4-BE49-F238E27FC236}">
                <a16:creationId xmlns:a16="http://schemas.microsoft.com/office/drawing/2014/main" id="{D0F01CE5-C51B-5675-528F-087AB47B5DD3}"/>
              </a:ext>
            </a:extLst>
          </p:cNvPr>
          <p:cNvGrpSpPr/>
          <p:nvPr/>
        </p:nvGrpSpPr>
        <p:grpSpPr>
          <a:xfrm>
            <a:off x="1260055" y="2932043"/>
            <a:ext cx="3426795" cy="3284322"/>
            <a:chOff x="1260055" y="2932043"/>
            <a:chExt cx="3426795" cy="3284322"/>
          </a:xfrm>
        </p:grpSpPr>
        <p:grpSp>
          <p:nvGrpSpPr>
            <p:cNvPr id="18" name="Group 17">
              <a:extLst>
                <a:ext uri="{FF2B5EF4-FFF2-40B4-BE49-F238E27FC236}">
                  <a16:creationId xmlns:a16="http://schemas.microsoft.com/office/drawing/2014/main" id="{B634B3AA-74B1-63FD-4F02-081D790D0EF8}"/>
                </a:ext>
              </a:extLst>
            </p:cNvPr>
            <p:cNvGrpSpPr/>
            <p:nvPr/>
          </p:nvGrpSpPr>
          <p:grpSpPr>
            <a:xfrm>
              <a:off x="1260055" y="3349490"/>
              <a:ext cx="1895337" cy="321728"/>
              <a:chOff x="1312303" y="3667539"/>
              <a:chExt cx="1619740" cy="312356"/>
            </a:xfrm>
          </p:grpSpPr>
          <p:sp>
            <p:nvSpPr>
              <p:cNvPr id="16" name="Rectangle 15">
                <a:extLst>
                  <a:ext uri="{FF2B5EF4-FFF2-40B4-BE49-F238E27FC236}">
                    <a16:creationId xmlns:a16="http://schemas.microsoft.com/office/drawing/2014/main" id="{DD96C1C3-C9F5-986A-2EE6-FFB451603AB5}"/>
                  </a:ext>
                </a:extLst>
              </p:cNvPr>
              <p:cNvSpPr/>
              <p:nvPr/>
            </p:nvSpPr>
            <p:spPr>
              <a:xfrm>
                <a:off x="1312303" y="3778162"/>
                <a:ext cx="1261933" cy="201733"/>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21B252D-F471-DC99-A980-FF1FBFC93BDC}"/>
                  </a:ext>
                </a:extLst>
              </p:cNvPr>
              <p:cNvSpPr/>
              <p:nvPr/>
            </p:nvSpPr>
            <p:spPr>
              <a:xfrm>
                <a:off x="2475012" y="3667539"/>
                <a:ext cx="457031" cy="201732"/>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9ECFAB5B-FA4B-2A47-0DC0-7A00DF7BAC71}"/>
                </a:ext>
              </a:extLst>
            </p:cNvPr>
            <p:cNvPicPr>
              <a:picLocks noChangeAspect="1"/>
            </p:cNvPicPr>
            <p:nvPr/>
          </p:nvPicPr>
          <p:blipFill>
            <a:blip r:embed="rId3"/>
            <a:stretch>
              <a:fillRect/>
            </a:stretch>
          </p:blipFill>
          <p:spPr>
            <a:xfrm>
              <a:off x="1574449" y="3108277"/>
              <a:ext cx="2743200" cy="2943225"/>
            </a:xfrm>
            <a:prstGeom prst="rect">
              <a:avLst/>
            </a:prstGeom>
          </p:spPr>
        </p:pic>
        <p:sp>
          <p:nvSpPr>
            <p:cNvPr id="6" name="Rectangle 5">
              <a:extLst>
                <a:ext uri="{FF2B5EF4-FFF2-40B4-BE49-F238E27FC236}">
                  <a16:creationId xmlns:a16="http://schemas.microsoft.com/office/drawing/2014/main" id="{4C82535E-C7C1-5872-10C2-6A529A8042ED}"/>
                </a:ext>
              </a:extLst>
            </p:cNvPr>
            <p:cNvSpPr/>
            <p:nvPr/>
          </p:nvSpPr>
          <p:spPr>
            <a:xfrm>
              <a:off x="1260055" y="2932043"/>
              <a:ext cx="1360543" cy="258808"/>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64E09AD-F021-CB71-8A4A-90A363CC6A39}"/>
                </a:ext>
              </a:extLst>
            </p:cNvPr>
            <p:cNvSpPr/>
            <p:nvPr/>
          </p:nvSpPr>
          <p:spPr>
            <a:xfrm>
              <a:off x="3326307" y="5957557"/>
              <a:ext cx="1360543" cy="258808"/>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985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250" fill="hold"/>
                                        <p:tgtEl>
                                          <p:spTgt spid="10"/>
                                        </p:tgtEl>
                                        <p:attrNameLst>
                                          <p:attrName>ppt_x</p:attrName>
                                        </p:attrNameLst>
                                      </p:cBhvr>
                                      <p:tavLst>
                                        <p:tav tm="0">
                                          <p:val>
                                            <p:strVal val="#ppt_x"/>
                                          </p:val>
                                        </p:tav>
                                        <p:tav tm="100000">
                                          <p:val>
                                            <p:strVal val="#ppt_x"/>
                                          </p:val>
                                        </p:tav>
                                      </p:tavLst>
                                    </p:anim>
                                    <p:anim calcmode="lin" valueType="num">
                                      <p:cBhvr additive="base">
                                        <p:cTn id="14" dur="25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04AB509-B0E4-E625-5F21-B40739CB18BC}"/>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BFABF462-AEC3-7DC6-81F3-8B96B7BD761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52E1083-51D5-43D7-A049-EDA4407E5CDE}"/>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C7FCF-F006-B351-F67A-C091081F1DB0}"/>
              </a:ext>
            </a:extLst>
          </p:cNvPr>
          <p:cNvPicPr>
            <a:picLocks noChangeAspect="1"/>
          </p:cNvPicPr>
          <p:nvPr/>
        </p:nvPicPr>
        <p:blipFill>
          <a:blip r:embed="rId3"/>
          <a:stretch>
            <a:fillRect/>
          </a:stretch>
        </p:blipFill>
        <p:spPr>
          <a:xfrm>
            <a:off x="3007995" y="1580527"/>
            <a:ext cx="5628006" cy="5277473"/>
          </a:xfrm>
          <a:prstGeom prst="rect">
            <a:avLst/>
          </a:prstGeom>
        </p:spPr>
      </p:pic>
    </p:spTree>
    <p:extLst>
      <p:ext uri="{BB962C8B-B14F-4D97-AF65-F5344CB8AC3E}">
        <p14:creationId xmlns:p14="http://schemas.microsoft.com/office/powerpoint/2010/main" val="522577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26973F-5135-E015-FEC4-7577AAB96698}"/>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1892CC02-35D7-B5D9-F9E9-DA05A190CC4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269C8F0-C02A-0588-2CDC-DCE030DDD238}"/>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220922-BFAC-270E-DAE1-E4388437EC46}"/>
              </a:ext>
            </a:extLst>
          </p:cNvPr>
          <p:cNvPicPr>
            <a:picLocks noChangeAspect="1"/>
          </p:cNvPicPr>
          <p:nvPr/>
        </p:nvPicPr>
        <p:blipFill>
          <a:blip r:embed="rId3"/>
          <a:stretch>
            <a:fillRect/>
          </a:stretch>
        </p:blipFill>
        <p:spPr>
          <a:xfrm>
            <a:off x="1866755" y="2418308"/>
            <a:ext cx="8817120" cy="1265327"/>
          </a:xfrm>
          <a:prstGeom prst="rect">
            <a:avLst/>
          </a:prstGeom>
        </p:spPr>
      </p:pic>
      <p:pic>
        <p:nvPicPr>
          <p:cNvPr id="4" name="4" descr="Icon&#10;&#10;Description automatically generated">
            <a:hlinkClick r:id="rId4" action="ppaction://hlinksldjump"/>
            <a:extLst>
              <a:ext uri="{FF2B5EF4-FFF2-40B4-BE49-F238E27FC236}">
                <a16:creationId xmlns:a16="http://schemas.microsoft.com/office/drawing/2014/main" id="{4D2D8077-CD63-A266-9D69-251711908150}"/>
              </a:ext>
            </a:extLst>
          </p:cNvPr>
          <p:cNvPicPr>
            <a:picLocks noChangeAspect="1"/>
          </p:cNvPicPr>
          <p:nvPr/>
        </p:nvPicPr>
        <p:blipFill>
          <a:blip r:embed="rId5" cstate="print">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4576463" y="4033519"/>
            <a:ext cx="2182055" cy="2182055"/>
          </a:xfrm>
          <a:prstGeom prst="rect">
            <a:avLst/>
          </a:prstGeom>
        </p:spPr>
      </p:pic>
    </p:spTree>
    <p:extLst>
      <p:ext uri="{BB962C8B-B14F-4D97-AF65-F5344CB8AC3E}">
        <p14:creationId xmlns:p14="http://schemas.microsoft.com/office/powerpoint/2010/main" val="15672569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2793" y="0"/>
            <a:ext cx="12463393" cy="10370195"/>
          </a:xfrm>
          <a:prstGeom prst="rect">
            <a:avLst/>
          </a:prstGeom>
        </p:spPr>
      </p:pic>
      <p:pic>
        <p:nvPicPr>
          <p:cNvPr id="13" name="CẤM BUÔN BÁN, CẤM REUP" descr="School Cartoon Classroom, PNG, 1500x1500px, School, Architecture, Area,  Building, Cartoon Download Free"/>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708275"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pic>
        <p:nvPicPr>
          <p:cNvPr id="9" name="GAME ĐƯỢC CHIA SẺ MIỄN PHÍ BỞI NK POWERSKILLS"/>
          <p:cNvPicPr>
            <a:picLocks noChangeAspect="1"/>
          </p:cNvPicPr>
          <p:nvPr/>
        </p:nvPicPr>
        <p:blipFill>
          <a:blip r:embed="rId5">
            <a:extLst>
              <a:ext uri="{BEBA8EAE-BF5A-486C-A8C5-ECC9F3942E4B}">
                <a14:imgProps xmlns:a14="http://schemas.microsoft.com/office/drawing/2010/main">
                  <a14:imgLayer r:embed="rId6">
                    <a14:imgEffect>
                      <a14:backgroundRemoval t="0" b="98687" l="10000" r="90000"/>
                    </a14:imgEffect>
                  </a14:imgLayer>
                </a14:imgProps>
              </a:ext>
              <a:ext uri="{28A0092B-C50C-407E-A947-70E740481C1C}">
                <a14:useLocalDpi xmlns:a14="http://schemas.microsoft.com/office/drawing/2010/main" val="0"/>
              </a:ext>
            </a:extLst>
          </a:blip>
          <a:stretch>
            <a:fillRect/>
          </a:stretch>
        </p:blipFill>
        <p:spPr>
          <a:xfrm>
            <a:off x="8534761" y="1866901"/>
            <a:ext cx="3745667" cy="4991100"/>
          </a:xfrm>
          <a:prstGeom prst="rect">
            <a:avLst/>
          </a:prstGeom>
        </p:spPr>
      </p:pic>
      <p:pic>
        <p:nvPicPr>
          <p:cNvPr id="22" name="CẤM BUÔN BÁN, CẤM REUP"/>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7400" y1="35032" x2="72000" y2="37442"/>
                      </a14:backgroundRemoval>
                    </a14:imgEffect>
                  </a14:imgLayer>
                </a14:imgProps>
              </a:ext>
              <a:ext uri="{28A0092B-C50C-407E-A947-70E740481C1C}">
                <a14:useLocalDpi xmlns:a14="http://schemas.microsoft.com/office/drawing/2010/main" val="0"/>
              </a:ext>
            </a:extLst>
          </a:blip>
          <a:stretch>
            <a:fillRect/>
          </a:stretch>
        </p:blipFill>
        <p:spPr>
          <a:xfrm>
            <a:off x="2526552" y="2254253"/>
            <a:ext cx="4237257" cy="4572000"/>
          </a:xfrm>
          <a:prstGeom prst="rect">
            <a:avLst/>
          </a:prstGeom>
        </p:spPr>
      </p:pic>
      <p:pic>
        <p:nvPicPr>
          <p:cNvPr id="25" name="GAME ĐƯỢC CHIA SẺ MIỄN PHÍ BỞI NK POWERSKILLS"/>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foregroundMark x1="31200" y1="21296" x2="31600" y2="23519"/>
                        <a14:foregroundMark x1="34000" y1="26667" x2="36400" y2="29815"/>
                      </a14:backgroundRemoval>
                    </a14:imgEffect>
                  </a14:imgLayer>
                </a14:imgProps>
              </a:ext>
              <a:ext uri="{28A0092B-C50C-407E-A947-70E740481C1C}">
                <a14:useLocalDpi xmlns:a14="http://schemas.microsoft.com/office/drawing/2010/main" val="0"/>
              </a:ext>
            </a:extLst>
          </a:blip>
          <a:stretch>
            <a:fillRect/>
          </a:stretch>
        </p:blipFill>
        <p:spPr>
          <a:xfrm flipH="1">
            <a:off x="4458807" y="3670300"/>
            <a:ext cx="3683591" cy="3978277"/>
          </a:xfrm>
          <a:prstGeom prst="rect">
            <a:avLst/>
          </a:prstGeom>
        </p:spPr>
      </p:pic>
      <p:pic>
        <p:nvPicPr>
          <p:cNvPr id="26" name="XEM THÊM NHIỀU GAME, TEMP KHÁC TẠI: https://www.facebook.com/nkpowerskills"/>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34406" y="3213103"/>
            <a:ext cx="4237257" cy="4572000"/>
          </a:xfrm>
          <a:prstGeom prst="rect">
            <a:avLst/>
          </a:prstGeom>
        </p:spPr>
      </p:pic>
      <p:pic>
        <p:nvPicPr>
          <p:cNvPr id="27" name="CẤM BUÔN BÁN, CẤM REUP"/>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46000" y1="61852" x2="48000" y2="68148"/>
                        <a14:foregroundMark x1="24800" y1="73333" x2="30200" y2="71481"/>
                        <a14:foregroundMark x1="69400" y1="59630" x2="68000" y2="60370"/>
                        <a14:foregroundMark x1="26200" y1="30926" x2="28000" y2="32593"/>
                      </a14:backgroundRemoval>
                    </a14:imgEffect>
                  </a14:imgLayer>
                </a14:imgProps>
              </a:ext>
              <a:ext uri="{28A0092B-C50C-407E-A947-70E740481C1C}">
                <a14:useLocalDpi xmlns:a14="http://schemas.microsoft.com/office/drawing/2010/main" val="0"/>
              </a:ext>
            </a:extLst>
          </a:blip>
          <a:stretch>
            <a:fillRect/>
          </a:stretch>
        </p:blipFill>
        <p:spPr>
          <a:xfrm flipH="1">
            <a:off x="6096000" y="2760184"/>
            <a:ext cx="4233333" cy="4572000"/>
          </a:xfrm>
          <a:prstGeom prst="rect">
            <a:avLst/>
          </a:prstGeom>
        </p:spPr>
      </p:pic>
      <p:sp>
        <p:nvSpPr>
          <p:cNvPr id="10" name="Rectangle 9"/>
          <p:cNvSpPr/>
          <p:nvPr/>
        </p:nvSpPr>
        <p:spPr>
          <a:xfrm>
            <a:off x="668346" y="2422525"/>
            <a:ext cx="10848652" cy="142452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a:ea typeface="+mn-ea"/>
              <a:cs typeface="+mn-cs"/>
              <a:sym typeface="Arial"/>
            </a:endParaRPr>
          </a:p>
        </p:txBody>
      </p:sp>
      <p:sp>
        <p:nvSpPr>
          <p:cNvPr id="11" name="TextBox 10"/>
          <p:cNvSpPr txBox="1"/>
          <p:nvPr/>
        </p:nvSpPr>
        <p:spPr>
          <a:xfrm>
            <a:off x="811131" y="2580790"/>
            <a:ext cx="10755544"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white"/>
                </a:solidFill>
                <a:effectLst/>
                <a:uLnTx/>
                <a:uFillTx/>
                <a:latin typeface="Bungee Inline" pitchFamily="2" charset="0"/>
                <a:ea typeface="+mn-ea"/>
                <a:cs typeface="Arial"/>
                <a:sym typeface="Arial"/>
              </a:rPr>
              <a:t>Bông</a:t>
            </a:r>
            <a:r>
              <a:rPr kumimoji="0" lang="en-US" sz="6600" b="0" i="0" u="none" strike="noStrike" kern="1200" cap="none" spc="0" normalizeH="0" baseline="0" noProof="0" dirty="0">
                <a:ln>
                  <a:noFill/>
                </a:ln>
                <a:solidFill>
                  <a:prstClr val="white"/>
                </a:solidFill>
                <a:effectLst/>
                <a:uLnTx/>
                <a:uFillTx/>
                <a:latin typeface="Bungee Inline" pitchFamily="2" charset="0"/>
                <a:ea typeface="+mn-ea"/>
                <a:cs typeface="Arial"/>
                <a:sym typeface="Arial"/>
              </a:rPr>
              <a:t> </a:t>
            </a:r>
            <a:r>
              <a:rPr kumimoji="0" lang="en-US" sz="6600" b="0" i="0" u="none" strike="noStrike" kern="1200" cap="none" spc="0" normalizeH="0" baseline="0" noProof="0" dirty="0" err="1">
                <a:ln>
                  <a:noFill/>
                </a:ln>
                <a:solidFill>
                  <a:prstClr val="white"/>
                </a:solidFill>
                <a:effectLst/>
                <a:uLnTx/>
                <a:uFillTx/>
                <a:latin typeface="Bungee Inline" pitchFamily="2" charset="0"/>
                <a:ea typeface="+mn-ea"/>
                <a:cs typeface="Arial"/>
                <a:sym typeface="Arial"/>
              </a:rPr>
              <a:t>hồng</a:t>
            </a:r>
            <a:r>
              <a:rPr kumimoji="0" lang="en-US" sz="6600" b="0" i="0" u="none" strike="noStrike" kern="1200" cap="none" spc="0" normalizeH="0" baseline="0" noProof="0" dirty="0">
                <a:ln>
                  <a:noFill/>
                </a:ln>
                <a:solidFill>
                  <a:prstClr val="white"/>
                </a:solidFill>
                <a:effectLst/>
                <a:uLnTx/>
                <a:uFillTx/>
                <a:latin typeface="Bungee Inline" pitchFamily="2" charset="0"/>
                <a:ea typeface="+mn-ea"/>
                <a:cs typeface="Arial"/>
                <a:sym typeface="Arial"/>
              </a:rPr>
              <a:t> </a:t>
            </a:r>
            <a:r>
              <a:rPr kumimoji="0" lang="en-US" sz="6600" b="0" i="0" u="none" strike="noStrike" kern="1200" cap="none" spc="0" normalizeH="0" baseline="0" noProof="0" dirty="0" err="1">
                <a:ln>
                  <a:noFill/>
                </a:ln>
                <a:solidFill>
                  <a:prstClr val="white"/>
                </a:solidFill>
                <a:effectLst/>
                <a:uLnTx/>
                <a:uFillTx/>
                <a:latin typeface="Bungee Inline" pitchFamily="2" charset="0"/>
                <a:ea typeface="+mn-ea"/>
                <a:cs typeface="Arial"/>
                <a:sym typeface="Arial"/>
              </a:rPr>
              <a:t>tặng</a:t>
            </a:r>
            <a:r>
              <a:rPr kumimoji="0" lang="en-US" sz="6600" b="0" i="0" u="none" strike="noStrike" kern="1200" cap="none" spc="0" normalizeH="0" baseline="0" noProof="0" dirty="0">
                <a:ln>
                  <a:noFill/>
                </a:ln>
                <a:solidFill>
                  <a:prstClr val="white"/>
                </a:solidFill>
                <a:effectLst/>
                <a:uLnTx/>
                <a:uFillTx/>
                <a:latin typeface="Bungee Inline" pitchFamily="2" charset="0"/>
                <a:ea typeface="+mn-ea"/>
                <a:cs typeface="Arial"/>
                <a:sym typeface="Arial"/>
              </a:rPr>
              <a:t> </a:t>
            </a:r>
            <a:r>
              <a:rPr kumimoji="0" lang="en-US" sz="6600" b="0" i="0" u="none" strike="noStrike" kern="1200" cap="none" spc="0" normalizeH="0" baseline="0" noProof="0" dirty="0" err="1">
                <a:ln>
                  <a:noFill/>
                </a:ln>
                <a:solidFill>
                  <a:prstClr val="white"/>
                </a:solidFill>
                <a:effectLst/>
                <a:uLnTx/>
                <a:uFillTx/>
                <a:latin typeface="Bungee Inline" pitchFamily="2" charset="0"/>
                <a:ea typeface="+mn-ea"/>
                <a:cs typeface="Arial"/>
                <a:sym typeface="Arial"/>
              </a:rPr>
              <a:t>cô</a:t>
            </a:r>
            <a:endParaRPr kumimoji="0" lang="en-US" sz="6600" b="0" i="0" u="none" strike="noStrike" kern="1200" cap="none" spc="0" normalizeH="0" baseline="0" noProof="0" dirty="0">
              <a:ln>
                <a:noFill/>
              </a:ln>
              <a:solidFill>
                <a:prstClr val="white"/>
              </a:solidFill>
              <a:effectLst/>
              <a:uLnTx/>
              <a:uFillTx/>
              <a:latin typeface="Bungee Inline" pitchFamily="2" charset="0"/>
              <a:ea typeface="+mn-ea"/>
              <a:cs typeface="Arial"/>
              <a:sym typeface="Arial"/>
            </a:endParaRPr>
          </a:p>
        </p:txBody>
      </p:sp>
      <p:pic>
        <p:nvPicPr>
          <p:cNvPr id="2" name="Picture 1">
            <a:extLst>
              <a:ext uri="{FF2B5EF4-FFF2-40B4-BE49-F238E27FC236}">
                <a16:creationId xmlns:a16="http://schemas.microsoft.com/office/drawing/2014/main" id="{8BCE9777-6EB2-8771-7FFA-94D5AD96218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29" y="-297"/>
            <a:ext cx="477976" cy="533400"/>
          </a:xfrm>
          <a:prstGeom prst="rect">
            <a:avLst/>
          </a:prstGeom>
        </p:spPr>
      </p:pic>
    </p:spTree>
    <p:extLst>
      <p:ext uri="{BB962C8B-B14F-4D97-AF65-F5344CB8AC3E}">
        <p14:creationId xmlns:p14="http://schemas.microsoft.com/office/powerpoint/2010/main" val="763076301"/>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5"/>
          <a:stretch>
            <a:fillRect/>
          </a:stretch>
        </p:blipFill>
        <p:spPr>
          <a:xfrm>
            <a:off x="-42793" y="0"/>
            <a:ext cx="12463393" cy="10370195"/>
          </a:xfrm>
          <a:prstGeom prst="rect">
            <a:avLst/>
          </a:prstGeom>
        </p:spPr>
      </p:pic>
      <p:pic>
        <p:nvPicPr>
          <p:cNvPr id="13"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693762"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pic>
        <p:nvPicPr>
          <p:cNvPr id="9" name="GAME ĐƯỢC CHIA SẺ MIỄN PHÍ BỞI NK POWERSKILLS">
            <a:hlinkClick r:id="rId8" action="ppaction://hlinksldjump"/>
          </p:cNvPr>
          <p:cNvPicPr>
            <a:picLocks noChangeAspect="1"/>
          </p:cNvPicPr>
          <p:nvPr/>
        </p:nvPicPr>
        <p:blipFill>
          <a:blip r:embed="rId9">
            <a:extLst>
              <a:ext uri="{BEBA8EAE-BF5A-486C-A8C5-ECC9F3942E4B}">
                <a14:imgProps xmlns:a14="http://schemas.microsoft.com/office/drawing/2010/main">
                  <a14:imgLayer r:embed="rId10">
                    <a14:imgEffect>
                      <a14:backgroundRemoval t="0" b="98687" l="10000" r="90000"/>
                    </a14:imgEffect>
                  </a14:imgLayer>
                </a14:imgProps>
              </a:ext>
              <a:ext uri="{28A0092B-C50C-407E-A947-70E740481C1C}">
                <a14:useLocalDpi xmlns:a14="http://schemas.microsoft.com/office/drawing/2010/main" val="0"/>
              </a:ext>
            </a:extLst>
          </a:blip>
          <a:stretch>
            <a:fillRect/>
          </a:stretch>
        </p:blipFill>
        <p:spPr>
          <a:xfrm>
            <a:off x="8446333" y="1866900"/>
            <a:ext cx="3745667" cy="4991100"/>
          </a:xfrm>
          <a:prstGeom prst="rect">
            <a:avLst/>
          </a:prstGeom>
        </p:spPr>
      </p:pic>
      <p:pic>
        <p:nvPicPr>
          <p:cNvPr id="22" name="CẤM BUÔN BÁN, CẤM REUP"/>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57400" y1="35032" x2="72000" y2="37442"/>
                      </a14:backgroundRemoval>
                    </a14:imgEffect>
                  </a14:imgLayer>
                </a14:imgProps>
              </a:ext>
              <a:ext uri="{28A0092B-C50C-407E-A947-70E740481C1C}">
                <a14:useLocalDpi xmlns:a14="http://schemas.microsoft.com/office/drawing/2010/main" val="0"/>
              </a:ext>
            </a:extLst>
          </a:blip>
          <a:stretch>
            <a:fillRect/>
          </a:stretch>
        </p:blipFill>
        <p:spPr>
          <a:xfrm>
            <a:off x="-4171375" y="2384025"/>
            <a:ext cx="4237257" cy="4572000"/>
          </a:xfrm>
          <a:prstGeom prst="rect">
            <a:avLst/>
          </a:prstGeom>
        </p:spPr>
      </p:pic>
      <p:pic>
        <p:nvPicPr>
          <p:cNvPr id="25" name="GAME ĐƯỢC CHIA SẺ MIỄN PHÍ BỞI NK POWERSKILLS"/>
          <p:cNvPicPr>
            <a:picLocks noChangeAspect="1"/>
          </p:cNvPicPr>
          <p:nvPr/>
        </p:nvPicPr>
        <p:blipFill>
          <a:blip r:embed="rId13" cstate="print">
            <a:extLst>
              <a:ext uri="{BEBA8EAE-BF5A-486C-A8C5-ECC9F3942E4B}">
                <a14:imgProps xmlns:a14="http://schemas.microsoft.com/office/drawing/2010/main">
                  <a14:imgLayer r:embed="rId14">
                    <a14:imgEffect>
                      <a14:backgroundRemoval t="10000" b="90000" l="10000" r="90000">
                        <a14:foregroundMark x1="31200" y1="21296" x2="31600" y2="23519"/>
                        <a14:foregroundMark x1="34000" y1="26667" x2="36400" y2="29815"/>
                      </a14:backgroundRemoval>
                    </a14:imgEffect>
                  </a14:imgLayer>
                </a14:imgProps>
              </a:ext>
              <a:ext uri="{28A0092B-C50C-407E-A947-70E740481C1C}">
                <a14:useLocalDpi xmlns:a14="http://schemas.microsoft.com/office/drawing/2010/main" val="0"/>
              </a:ext>
            </a:extLst>
          </a:blip>
          <a:stretch>
            <a:fillRect/>
          </a:stretch>
        </p:blipFill>
        <p:spPr>
          <a:xfrm flipH="1">
            <a:off x="-5032862" y="3031631"/>
            <a:ext cx="3683590" cy="3978277"/>
          </a:xfrm>
          <a:prstGeom prst="rect">
            <a:avLst/>
          </a:prstGeom>
        </p:spPr>
      </p:pic>
      <p:pic>
        <p:nvPicPr>
          <p:cNvPr id="17" name="GAME ĐƯỢC CHIA SẺ MIỄN PHÍ BỞI NK POWERSKILLS">
            <a:hlinkClick r:id="rId15" action="ppaction://hlinksldjump"/>
            <a:extLst>
              <a:ext uri="{FF2B5EF4-FFF2-40B4-BE49-F238E27FC236}">
                <a16:creationId xmlns:a16="http://schemas.microsoft.com/office/drawing/2014/main" id="{480BD20A-4EA3-4057-B30A-41708969BBC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21432056">
            <a:off x="337837" y="205299"/>
            <a:ext cx="1016084" cy="1052811"/>
          </a:xfrm>
          <a:prstGeom prst="rect">
            <a:avLst/>
          </a:prstGeom>
          <a:effectLst>
            <a:glow rad="101600">
              <a:srgbClr val="F91545"/>
            </a:glow>
          </a:effectLst>
        </p:spPr>
      </p:pic>
      <p:pic>
        <p:nvPicPr>
          <p:cNvPr id="18" name="CẤM BUÔN BÁN, CẤM REUP">
            <a:hlinkClick r:id="rId17" action="ppaction://hlinksldjump"/>
            <a:extLst>
              <a:ext uri="{FF2B5EF4-FFF2-40B4-BE49-F238E27FC236}">
                <a16:creationId xmlns:a16="http://schemas.microsoft.com/office/drawing/2014/main" id="{A5E21DA6-4E2A-4ACC-8623-37530437A8A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13445" y="165038"/>
            <a:ext cx="1053583" cy="1133335"/>
          </a:xfrm>
          <a:prstGeom prst="rect">
            <a:avLst/>
          </a:prstGeom>
          <a:effectLst>
            <a:glow rad="101600">
              <a:srgbClr val="DE16D3">
                <a:alpha val="60000"/>
              </a:srgbClr>
            </a:glow>
          </a:effectLst>
        </p:spPr>
      </p:pic>
      <p:pic>
        <p:nvPicPr>
          <p:cNvPr id="19" name="CẤM BUÔN BÁN, CẤM REUP">
            <a:hlinkClick r:id="rId19" action="ppaction://hlinksldjump"/>
            <a:extLst>
              <a:ext uri="{FF2B5EF4-FFF2-40B4-BE49-F238E27FC236}">
                <a16:creationId xmlns:a16="http://schemas.microsoft.com/office/drawing/2014/main" id="{A5E21DA6-4E2A-4ACC-8623-37530437A8A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526550" y="184565"/>
            <a:ext cx="1053583" cy="1094279"/>
          </a:xfrm>
          <a:prstGeom prst="rect">
            <a:avLst/>
          </a:prstGeom>
          <a:effectLst>
            <a:glow rad="101600">
              <a:srgbClr val="1587EB">
                <a:alpha val="60000"/>
              </a:srgbClr>
            </a:glow>
          </a:effectLst>
        </p:spPr>
      </p:pic>
      <p:pic>
        <p:nvPicPr>
          <p:cNvPr id="21" name="CẤM BUÔN BÁN, CẤM REUP">
            <a:hlinkClick r:id="rId21" action="ppaction://hlinksldjump"/>
            <a:extLst>
              <a:ext uri="{FF2B5EF4-FFF2-40B4-BE49-F238E27FC236}">
                <a16:creationId xmlns:a16="http://schemas.microsoft.com/office/drawing/2014/main" id="{A5E21DA6-4E2A-4ACC-8623-37530437A8A3}"/>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639656" y="183842"/>
            <a:ext cx="1053581" cy="1095724"/>
          </a:xfrm>
          <a:prstGeom prst="rect">
            <a:avLst/>
          </a:prstGeom>
          <a:effectLst>
            <a:glow rad="127000">
              <a:srgbClr val="11D6B2"/>
            </a:glow>
          </a:effectLst>
        </p:spPr>
      </p:pic>
      <p:sp>
        <p:nvSpPr>
          <p:cNvPr id="30" name="Oval Callout 29"/>
          <p:cNvSpPr/>
          <p:nvPr/>
        </p:nvSpPr>
        <p:spPr>
          <a:xfrm>
            <a:off x="417086" y="1169746"/>
            <a:ext cx="6271620" cy="2236291"/>
          </a:xfrm>
          <a:prstGeom prst="wedgeEllipseCallout">
            <a:avLst>
              <a:gd name="adj1" fmla="val -1291"/>
              <a:gd name="adj2" fmla="val 21490"/>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Montserrat Alternates Black" panose="00000A00000000000000" pitchFamily="50" charset="0"/>
                <a:ea typeface="+mn-ea"/>
                <a:cs typeface="+mn-cs"/>
                <a:sym typeface="Arial"/>
              </a:rPr>
              <a:t>CHÚC CÔ 20/11 VUI VẺ</a:t>
            </a:r>
          </a:p>
        </p:txBody>
      </p:sp>
      <p:grpSp>
        <p:nvGrpSpPr>
          <p:cNvPr id="2" name="Group 1"/>
          <p:cNvGrpSpPr/>
          <p:nvPr/>
        </p:nvGrpSpPr>
        <p:grpSpPr>
          <a:xfrm>
            <a:off x="-7837189" y="4205185"/>
            <a:ext cx="12257011" cy="6602746"/>
            <a:chOff x="-8847182" y="3655609"/>
            <a:chExt cx="12257011" cy="6602746"/>
          </a:xfrm>
        </p:grpSpPr>
        <p:pic>
          <p:nvPicPr>
            <p:cNvPr id="31" name="XEM THÊM NHIỀU GAME, TEMP KHÁC TẠI: https://www.facebook.com/nkpowerskills"/>
            <p:cNvPicPr>
              <a:picLocks noChangeAspect="1"/>
            </p:cNvPicPr>
            <p:nvPr/>
          </p:nvPicPr>
          <p:blipFill>
            <a:blip r:embed="rId23">
              <a:extLst>
                <a:ext uri="{BEBA8EAE-BF5A-486C-A8C5-ECC9F3942E4B}">
                  <a14:imgProps xmlns:a14="http://schemas.microsoft.com/office/drawing/2010/main">
                    <a14:imgLayer r:embed="rId2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66449" y="3655609"/>
              <a:ext cx="4237257" cy="4572000"/>
            </a:xfrm>
            <a:prstGeom prst="rect">
              <a:avLst/>
            </a:prstGeom>
          </p:spPr>
        </p:pic>
        <p:sp>
          <p:nvSpPr>
            <p:cNvPr id="32" name="Rounded Rectangle 31">
              <a:hlinkClick r:id="rId25"/>
            </p:cNvPr>
            <p:cNvSpPr/>
            <p:nvPr/>
          </p:nvSpPr>
          <p:spPr>
            <a:xfrm>
              <a:off x="-8847182" y="8524471"/>
              <a:ext cx="12257011" cy="1733884"/>
            </a:xfrm>
            <a:prstGeom prst="roundRect">
              <a:avLst/>
            </a:prstGeom>
            <a:blipFill>
              <a:blip r:embed="rId2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a:ea typeface="+mn-ea"/>
                <a:cs typeface="+mn-cs"/>
                <a:sym typeface="Arial"/>
              </a:endParaRPr>
            </a:p>
          </p:txBody>
        </p:sp>
      </p:grpSp>
      <p:grpSp>
        <p:nvGrpSpPr>
          <p:cNvPr id="3" name="Group 2"/>
          <p:cNvGrpSpPr/>
          <p:nvPr/>
        </p:nvGrpSpPr>
        <p:grpSpPr>
          <a:xfrm>
            <a:off x="-8847684" y="3107439"/>
            <a:ext cx="12257011" cy="7550491"/>
            <a:chOff x="-8937617" y="3031723"/>
            <a:chExt cx="12257011" cy="7550491"/>
          </a:xfrm>
        </p:grpSpPr>
        <p:sp>
          <p:nvSpPr>
            <p:cNvPr id="29" name="Rounded Rectangle 28">
              <a:hlinkClick r:id="rId25"/>
            </p:cNvPr>
            <p:cNvSpPr/>
            <p:nvPr/>
          </p:nvSpPr>
          <p:spPr>
            <a:xfrm>
              <a:off x="-8937617" y="8848330"/>
              <a:ext cx="12257011" cy="1733884"/>
            </a:xfrm>
            <a:prstGeom prst="roundRect">
              <a:avLst/>
            </a:prstGeom>
            <a:blipFill>
              <a:blip r:embed="rId2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等线"/>
                <a:ea typeface="+mn-ea"/>
                <a:cs typeface="+mn-cs"/>
                <a:sym typeface="Arial"/>
              </a:endParaRPr>
            </a:p>
          </p:txBody>
        </p:sp>
        <p:pic>
          <p:nvPicPr>
            <p:cNvPr id="34" name="CẤM BUÔN BÁN, CẤM REUP"/>
            <p:cNvPicPr>
              <a:picLocks noChangeAspect="1"/>
            </p:cNvPicPr>
            <p:nvPr/>
          </p:nvPicPr>
          <p:blipFill>
            <a:blip r:embed="rId27">
              <a:extLst>
                <a:ext uri="{BEBA8EAE-BF5A-486C-A8C5-ECC9F3942E4B}">
                  <a14:imgProps xmlns:a14="http://schemas.microsoft.com/office/drawing/2010/main">
                    <a14:imgLayer r:embed="rId28">
                      <a14:imgEffect>
                        <a14:backgroundRemoval t="10000" b="90000" l="10000" r="90000">
                          <a14:foregroundMark x1="46000" y1="61852" x2="48000" y2="68148"/>
                          <a14:foregroundMark x1="24800" y1="73333" x2="30200" y2="71481"/>
                          <a14:foregroundMark x1="69400" y1="59630" x2="68000" y2="60370"/>
                          <a14:foregroundMark x1="26200" y1="30926" x2="28000" y2="32593"/>
                        </a14:backgroundRemoval>
                      </a14:imgEffect>
                    </a14:imgLayer>
                  </a14:imgProps>
                </a:ext>
                <a:ext uri="{28A0092B-C50C-407E-A947-70E740481C1C}">
                  <a14:useLocalDpi xmlns:a14="http://schemas.microsoft.com/office/drawing/2010/main" val="0"/>
                </a:ext>
              </a:extLst>
            </a:blip>
            <a:stretch>
              <a:fillRect/>
            </a:stretch>
          </p:blipFill>
          <p:spPr>
            <a:xfrm flipH="1">
              <a:off x="-3768198" y="3031723"/>
              <a:ext cx="4233333" cy="4572000"/>
            </a:xfrm>
            <a:prstGeom prst="rect">
              <a:avLst/>
            </a:prstGeom>
          </p:spPr>
        </p:pic>
      </p:grpSp>
      <p:pic>
        <p:nvPicPr>
          <p:cNvPr id="26" name="Picture 2">
            <a:hlinkClick r:id="rId29" action="ppaction://hlinksldjump"/>
          </p:cNvPr>
          <p:cNvPicPr>
            <a:picLocks noChangeAspect="1" noChangeArrowheads="1"/>
          </p:cNvPicPr>
          <p:nvPr/>
        </p:nvPicPr>
        <p:blipFill>
          <a:blip r:embed="rId30" cstate="print">
            <a:extLst>
              <a:ext uri="{28A0092B-C50C-407E-A947-70E740481C1C}">
                <a14:useLocalDpi xmlns:a14="http://schemas.microsoft.com/office/drawing/2010/main" val="0"/>
              </a:ext>
            </a:extLst>
          </a:blip>
          <a:stretch>
            <a:fillRect/>
          </a:stretch>
        </p:blipFill>
        <p:spPr bwMode="auto">
          <a:xfrm>
            <a:off x="10179217" y="50498"/>
            <a:ext cx="1244600" cy="11941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EB63F60-0CD6-FE7B-F096-E676E68A6F43}"/>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529" y="-297"/>
            <a:ext cx="477976" cy="533400"/>
          </a:xfrm>
          <a:prstGeom prst="rect">
            <a:avLst/>
          </a:prstGeom>
        </p:spPr>
      </p:pic>
    </p:spTree>
    <p:extLst>
      <p:ext uri="{BB962C8B-B14F-4D97-AF65-F5344CB8AC3E}">
        <p14:creationId xmlns:p14="http://schemas.microsoft.com/office/powerpoint/2010/main" val="3592464722"/>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indefinite" fill="hold" nodeType="clickEffect">
                                  <p:stCondLst>
                                    <p:cond delay="0"/>
                                  </p:stCondLst>
                                  <p:childTnLst>
                                    <p:animRot by="120000">
                                      <p:cBhvr>
                                        <p:cTn id="6" dur="100" fill="hold">
                                          <p:stCondLst>
                                            <p:cond delay="0"/>
                                          </p:stCondLst>
                                        </p:cTn>
                                        <p:tgtEl>
                                          <p:spTgt spid="17"/>
                                        </p:tgtEl>
                                        <p:attrNameLst>
                                          <p:attrName>r</p:attrName>
                                        </p:attrNameLst>
                                      </p:cBhvr>
                                    </p:animRot>
                                    <p:animRot by="-240000">
                                      <p:cBhvr>
                                        <p:cTn id="7" dur="200" fill="hold">
                                          <p:stCondLst>
                                            <p:cond delay="200"/>
                                          </p:stCondLst>
                                        </p:cTn>
                                        <p:tgtEl>
                                          <p:spTgt spid="17"/>
                                        </p:tgtEl>
                                        <p:attrNameLst>
                                          <p:attrName>r</p:attrName>
                                        </p:attrNameLst>
                                      </p:cBhvr>
                                    </p:animRot>
                                    <p:animRot by="240000">
                                      <p:cBhvr>
                                        <p:cTn id="8" dur="200" fill="hold">
                                          <p:stCondLst>
                                            <p:cond delay="400"/>
                                          </p:stCondLst>
                                        </p:cTn>
                                        <p:tgtEl>
                                          <p:spTgt spid="17"/>
                                        </p:tgtEl>
                                        <p:attrNameLst>
                                          <p:attrName>r</p:attrName>
                                        </p:attrNameLst>
                                      </p:cBhvr>
                                    </p:animRot>
                                    <p:animRot by="-240000">
                                      <p:cBhvr>
                                        <p:cTn id="9" dur="200" fill="hold">
                                          <p:stCondLst>
                                            <p:cond delay="600"/>
                                          </p:stCondLst>
                                        </p:cTn>
                                        <p:tgtEl>
                                          <p:spTgt spid="17"/>
                                        </p:tgtEl>
                                        <p:attrNameLst>
                                          <p:attrName>r</p:attrName>
                                        </p:attrNameLst>
                                      </p:cBhvr>
                                    </p:animRot>
                                    <p:animRot by="120000">
                                      <p:cBhvr>
                                        <p:cTn id="10" dur="200" fill="hold">
                                          <p:stCondLst>
                                            <p:cond delay="800"/>
                                          </p:stCondLst>
                                        </p:cTn>
                                        <p:tgtEl>
                                          <p:spTgt spid="1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2" presetClass="emph" presetSubtype="0" repeatCount="indefinite" fill="hold" nodeType="clickEffect">
                                  <p:stCondLst>
                                    <p:cond delay="0"/>
                                  </p:stCondLst>
                                  <p:childTnLst>
                                    <p:animRot by="120000">
                                      <p:cBhvr>
                                        <p:cTn id="14" dur="100" fill="hold">
                                          <p:stCondLst>
                                            <p:cond delay="0"/>
                                          </p:stCondLst>
                                        </p:cTn>
                                        <p:tgtEl>
                                          <p:spTgt spid="18"/>
                                        </p:tgtEl>
                                        <p:attrNameLst>
                                          <p:attrName>r</p:attrName>
                                        </p:attrNameLst>
                                      </p:cBhvr>
                                    </p:animRot>
                                    <p:animRot by="-240000">
                                      <p:cBhvr>
                                        <p:cTn id="15" dur="200" fill="hold">
                                          <p:stCondLst>
                                            <p:cond delay="200"/>
                                          </p:stCondLst>
                                        </p:cTn>
                                        <p:tgtEl>
                                          <p:spTgt spid="18"/>
                                        </p:tgtEl>
                                        <p:attrNameLst>
                                          <p:attrName>r</p:attrName>
                                        </p:attrNameLst>
                                      </p:cBhvr>
                                    </p:animRot>
                                    <p:animRot by="240000">
                                      <p:cBhvr>
                                        <p:cTn id="16" dur="200" fill="hold">
                                          <p:stCondLst>
                                            <p:cond delay="400"/>
                                          </p:stCondLst>
                                        </p:cTn>
                                        <p:tgtEl>
                                          <p:spTgt spid="18"/>
                                        </p:tgtEl>
                                        <p:attrNameLst>
                                          <p:attrName>r</p:attrName>
                                        </p:attrNameLst>
                                      </p:cBhvr>
                                    </p:animRot>
                                    <p:animRot by="-240000">
                                      <p:cBhvr>
                                        <p:cTn id="17" dur="200" fill="hold">
                                          <p:stCondLst>
                                            <p:cond delay="600"/>
                                          </p:stCondLst>
                                        </p:cTn>
                                        <p:tgtEl>
                                          <p:spTgt spid="18"/>
                                        </p:tgtEl>
                                        <p:attrNameLst>
                                          <p:attrName>r</p:attrName>
                                        </p:attrNameLst>
                                      </p:cBhvr>
                                    </p:animRot>
                                    <p:animRot by="120000">
                                      <p:cBhvr>
                                        <p:cTn id="18" dur="200" fill="hold">
                                          <p:stCondLst>
                                            <p:cond delay="800"/>
                                          </p:stCondLst>
                                        </p:cTn>
                                        <p:tgtEl>
                                          <p:spTgt spid="18"/>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32" presetClass="emph" presetSubtype="0" repeatCount="indefinite" fill="hold" nodeType="clickEffect">
                                  <p:stCondLst>
                                    <p:cond delay="0"/>
                                  </p:stCondLst>
                                  <p:childTnLst>
                                    <p:animRot by="120000">
                                      <p:cBhvr>
                                        <p:cTn id="22" dur="100" fill="hold">
                                          <p:stCondLst>
                                            <p:cond delay="0"/>
                                          </p:stCondLst>
                                        </p:cTn>
                                        <p:tgtEl>
                                          <p:spTgt spid="19"/>
                                        </p:tgtEl>
                                        <p:attrNameLst>
                                          <p:attrName>r</p:attrName>
                                        </p:attrNameLst>
                                      </p:cBhvr>
                                    </p:animRot>
                                    <p:animRot by="-240000">
                                      <p:cBhvr>
                                        <p:cTn id="23" dur="200" fill="hold">
                                          <p:stCondLst>
                                            <p:cond delay="200"/>
                                          </p:stCondLst>
                                        </p:cTn>
                                        <p:tgtEl>
                                          <p:spTgt spid="19"/>
                                        </p:tgtEl>
                                        <p:attrNameLst>
                                          <p:attrName>r</p:attrName>
                                        </p:attrNameLst>
                                      </p:cBhvr>
                                    </p:animRot>
                                    <p:animRot by="240000">
                                      <p:cBhvr>
                                        <p:cTn id="24" dur="200" fill="hold">
                                          <p:stCondLst>
                                            <p:cond delay="400"/>
                                          </p:stCondLst>
                                        </p:cTn>
                                        <p:tgtEl>
                                          <p:spTgt spid="19"/>
                                        </p:tgtEl>
                                        <p:attrNameLst>
                                          <p:attrName>r</p:attrName>
                                        </p:attrNameLst>
                                      </p:cBhvr>
                                    </p:animRot>
                                    <p:animRot by="-240000">
                                      <p:cBhvr>
                                        <p:cTn id="25" dur="200" fill="hold">
                                          <p:stCondLst>
                                            <p:cond delay="600"/>
                                          </p:stCondLst>
                                        </p:cTn>
                                        <p:tgtEl>
                                          <p:spTgt spid="19"/>
                                        </p:tgtEl>
                                        <p:attrNameLst>
                                          <p:attrName>r</p:attrName>
                                        </p:attrNameLst>
                                      </p:cBhvr>
                                    </p:animRot>
                                    <p:animRot by="120000">
                                      <p:cBhvr>
                                        <p:cTn id="26" dur="200" fill="hold">
                                          <p:stCondLst>
                                            <p:cond delay="800"/>
                                          </p:stCondLst>
                                        </p:cTn>
                                        <p:tgtEl>
                                          <p:spTgt spid="19"/>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2" presetClass="emph" presetSubtype="0" repeatCount="indefinite" fill="hold" nodeType="clickEffect">
                                  <p:stCondLst>
                                    <p:cond delay="0"/>
                                  </p:stCondLst>
                                  <p:childTnLst>
                                    <p:animRot by="120000">
                                      <p:cBhvr>
                                        <p:cTn id="30" dur="100" fill="hold">
                                          <p:stCondLst>
                                            <p:cond delay="0"/>
                                          </p:stCondLst>
                                        </p:cTn>
                                        <p:tgtEl>
                                          <p:spTgt spid="21"/>
                                        </p:tgtEl>
                                        <p:attrNameLst>
                                          <p:attrName>r</p:attrName>
                                        </p:attrNameLst>
                                      </p:cBhvr>
                                    </p:animRot>
                                    <p:animRot by="-240000">
                                      <p:cBhvr>
                                        <p:cTn id="31" dur="200" fill="hold">
                                          <p:stCondLst>
                                            <p:cond delay="200"/>
                                          </p:stCondLst>
                                        </p:cTn>
                                        <p:tgtEl>
                                          <p:spTgt spid="21"/>
                                        </p:tgtEl>
                                        <p:attrNameLst>
                                          <p:attrName>r</p:attrName>
                                        </p:attrNameLst>
                                      </p:cBhvr>
                                    </p:animRot>
                                    <p:animRot by="240000">
                                      <p:cBhvr>
                                        <p:cTn id="32" dur="200" fill="hold">
                                          <p:stCondLst>
                                            <p:cond delay="400"/>
                                          </p:stCondLst>
                                        </p:cTn>
                                        <p:tgtEl>
                                          <p:spTgt spid="21"/>
                                        </p:tgtEl>
                                        <p:attrNameLst>
                                          <p:attrName>r</p:attrName>
                                        </p:attrNameLst>
                                      </p:cBhvr>
                                    </p:animRot>
                                    <p:animRot by="-240000">
                                      <p:cBhvr>
                                        <p:cTn id="33" dur="200" fill="hold">
                                          <p:stCondLst>
                                            <p:cond delay="600"/>
                                          </p:stCondLst>
                                        </p:cTn>
                                        <p:tgtEl>
                                          <p:spTgt spid="21"/>
                                        </p:tgtEl>
                                        <p:attrNameLst>
                                          <p:attrName>r</p:attrName>
                                        </p:attrNameLst>
                                      </p:cBhvr>
                                    </p:animRot>
                                    <p:animRot by="120000">
                                      <p:cBhvr>
                                        <p:cTn id="34" dur="200" fill="hold">
                                          <p:stCondLst>
                                            <p:cond delay="800"/>
                                          </p:stCondLst>
                                        </p:cTn>
                                        <p:tgtEl>
                                          <p:spTgt spid="21"/>
                                        </p:tgtEl>
                                        <p:attrNameLst>
                                          <p:attrName>r</p:attrName>
                                        </p:attrNameLst>
                                      </p:cBhvr>
                                    </p:animRot>
                                  </p:childTnLst>
                                </p:cTn>
                              </p:par>
                              <p:par>
                                <p:cTn id="35" presetID="10"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subTnLst>
                                    <p:audio>
                                      <p:cMediaNode>
                                        <p:cTn display="0" masterRel="sameClick">
                                          <p:stCondLst>
                                            <p:cond evt="begin" delay="0">
                                              <p:tn val="35"/>
                                            </p:cond>
                                          </p:stCondLst>
                                          <p:endCondLst>
                                            <p:cond evt="onStopAudio" delay="0">
                                              <p:tgtEl>
                                                <p:sldTgt/>
                                              </p:tgtEl>
                                            </p:cond>
                                          </p:endCondLst>
                                        </p:cTn>
                                        <p:tgtEl>
                                          <p:sndTgt r:embed="rId3" name="Tieng-yeah-tre-con-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17"/>
                                        </p:tgtEl>
                                      </p:cBhvr>
                                    </p:animEffect>
                                    <p:set>
                                      <p:cBhvr>
                                        <p:cTn id="43" dur="1" fill="hold">
                                          <p:stCondLst>
                                            <p:cond delay="499"/>
                                          </p:stCondLst>
                                        </p:cTn>
                                        <p:tgtEl>
                                          <p:spTgt spid="17"/>
                                        </p:tgtEl>
                                        <p:attrNameLst>
                                          <p:attrName>style.visibility</p:attrName>
                                        </p:attrNameLst>
                                      </p:cBhvr>
                                      <p:to>
                                        <p:strVal val="hidden"/>
                                      </p:to>
                                    </p:set>
                                  </p:childTnLst>
                                </p:cTn>
                              </p:par>
                            </p:childTnLst>
                          </p:cTn>
                        </p:par>
                        <p:par>
                          <p:cTn id="44" fill="hold">
                            <p:stCondLst>
                              <p:cond delay="500"/>
                            </p:stCondLst>
                            <p:childTnLst>
                              <p:par>
                                <p:cTn id="45" presetID="0" presetClass="path" presetSubtype="0" accel="50000" decel="50000" fill="hold" nodeType="afterEffect">
                                  <p:stCondLst>
                                    <p:cond delay="0"/>
                                  </p:stCondLst>
                                  <p:childTnLst>
                                    <p:animMotion origin="layout" path="M -3.33333E-6 -2.22222E-6 L -3.33333E-6 0.00023 C 0.06758 -0.01088 -0.02409 0.00301 0.10899 -0.00856 C 0.11472 -0.00903 0.12032 -0.01088 0.12591 -0.01296 C 0.13256 -0.01528 0.14519 -0.02153 0.14519 -0.02129 L 0.32904 -0.01713 L 0.59024 -0.01296 C 0.59688 -0.0125 0.60313 -0.00717 0.60964 -0.00416 C 0.61732 -0.00092 0.62344 0.00209 0.63138 0.0044 C 0.63776 0.00602 0.64427 0.00695 0.65078 0.0088 C 0.65482 0.00972 0.65886 0.01181 0.66289 0.01297 C 0.67891 0.01783 0.68672 0.01852 0.70404 0.02176 C 0.72175 0.02014 0.73946 0.01968 0.75716 0.01736 C 0.76966 0.01551 0.7655 0.01134 0.77657 -2.22222E-6 C 0.77878 -0.00231 0.78151 -0.00254 0.78386 -0.00416 C 0.80157 -0.01782 0.78529 -0.00926 0.80313 -0.01713 C 0.8056 -0.02014 0.80769 -0.02453 0.81042 -0.02592 C 0.82045 -0.03078 0.82761 -0.03009 0.83711 -0.03009 " pathEditMode="relative" rAng="0" ptsTypes="AAAAAAAAAAAAAAAAAA">
                                      <p:cBhvr>
                                        <p:cTn id="46" dur="2000" fill="hold"/>
                                        <p:tgtEl>
                                          <p:spTgt spid="3"/>
                                        </p:tgtEl>
                                        <p:attrNameLst>
                                          <p:attrName>ppt_x</p:attrName>
                                          <p:attrName>ppt_y</p:attrName>
                                        </p:attrNameLst>
                                      </p:cBhvr>
                                      <p:rCtr x="41849" y="-440"/>
                                    </p:animMotion>
                                  </p:childTnLst>
                                  <p:subTnLst>
                                    <p:audio>
                                      <p:cMediaNode>
                                        <p:cTn display="0" masterRel="sameClick">
                                          <p:stCondLst>
                                            <p:cond evt="begin" delay="0">
                                              <p:tn val="45"/>
                                            </p:cond>
                                          </p:stCondLst>
                                          <p:endCondLst>
                                            <p:cond evt="onStopAudio" delay="0">
                                              <p:tgtEl>
                                                <p:sldTgt/>
                                              </p:tgtEl>
                                            </p:cond>
                                          </p:endCondLst>
                                        </p:cTn>
                                        <p:tgtEl>
                                          <p:sndTgt r:embed="rId4" name="Am-thanh-phep-thuat-www_nhacchuongvui_com.wav"/>
                                        </p:tgtEl>
                                      </p:cMediaNode>
                                    </p:audio>
                                  </p:sub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8"/>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18"/>
                                        </p:tgtEl>
                                      </p:cBhvr>
                                    </p:animEffect>
                                    <p:set>
                                      <p:cBhvr>
                                        <p:cTn id="52" dur="1" fill="hold">
                                          <p:stCondLst>
                                            <p:cond delay="499"/>
                                          </p:stCondLst>
                                        </p:cTn>
                                        <p:tgtEl>
                                          <p:spTgt spid="18"/>
                                        </p:tgtEl>
                                        <p:attrNameLst>
                                          <p:attrName>style.visibility</p:attrName>
                                        </p:attrNameLst>
                                      </p:cBhvr>
                                      <p:to>
                                        <p:strVal val="hidden"/>
                                      </p:to>
                                    </p:set>
                                  </p:childTnLst>
                                </p:cTn>
                              </p:par>
                            </p:childTnLst>
                          </p:cTn>
                        </p:par>
                        <p:par>
                          <p:cTn id="53" fill="hold">
                            <p:stCondLst>
                              <p:cond delay="500"/>
                            </p:stCondLst>
                            <p:childTnLst>
                              <p:par>
                                <p:cTn id="54" presetID="0" presetClass="path" presetSubtype="0" accel="50000" decel="50000" fill="hold" nodeType="afterEffect">
                                  <p:stCondLst>
                                    <p:cond delay="0"/>
                                  </p:stCondLst>
                                  <p:childTnLst>
                                    <p:animMotion origin="layout" path="M -1.25E-6 -0.03056 L -1.25E-6 -0.03079 L 0.05287 -0.02686 C 0.06315 -0.02616 0.07344 -0.0257 0.08373 -0.02477 C 0.0888 -0.02431 0.09401 -0.02315 0.09922 -0.02292 C 0.11445 -0.02199 0.12995 -0.02153 0.14531 -0.02107 L 0.37826 -0.02292 C 0.38203 -0.02292 0.38555 -0.02431 0.38932 -0.02477 C 0.39505 -0.02547 0.40091 -0.02616 0.4069 -0.02686 L 0.42005 -0.03056 C 0.45378 -0.04005 0.42422 -0.03241 0.5125 -0.03426 C 0.51758 -0.03496 0.52279 -0.03542 0.52787 -0.03612 C 0.53086 -0.03658 0.53373 -0.03774 0.53659 -0.0382 C 0.54466 -0.03912 0.55274 -0.03912 0.56081 -0.04005 C 0.56745 -0.04051 0.57409 -0.04121 0.58073 -0.0419 L 0.73685 -0.04005 C 0.73906 -0.03982 0.74128 -0.03866 0.74349 -0.0382 C 0.74636 -0.03727 0.74922 -0.03681 0.75221 -0.03612 C 0.75664 -0.03496 0.76081 -0.03264 0.76537 -0.03241 C 0.8388 -0.03033 0.80938 -0.03056 0.85352 -0.03056 " pathEditMode="relative" rAng="0" ptsTypes="AAAAAAAAAAAAAAAAAAAA">
                                      <p:cBhvr>
                                        <p:cTn id="55" dur="2000" fill="hold"/>
                                        <p:tgtEl>
                                          <p:spTgt spid="25"/>
                                        </p:tgtEl>
                                        <p:attrNameLst>
                                          <p:attrName>ppt_x</p:attrName>
                                          <p:attrName>ppt_y</p:attrName>
                                        </p:attrNameLst>
                                      </p:cBhvr>
                                      <p:rCtr x="42669" y="-93"/>
                                    </p:animMotion>
                                  </p:childTnLst>
                                  <p:subTnLst>
                                    <p:audio>
                                      <p:cMediaNode>
                                        <p:cTn display="0" masterRel="sameClick">
                                          <p:stCondLst>
                                            <p:cond evt="begin" delay="0">
                                              <p:tn val="54"/>
                                            </p:cond>
                                          </p:stCondLst>
                                          <p:endCondLst>
                                            <p:cond evt="onStopAudio" delay="0">
                                              <p:tgtEl>
                                                <p:sldTgt/>
                                              </p:tgtEl>
                                            </p:cond>
                                          </p:endCondLst>
                                        </p:cTn>
                                        <p:tgtEl>
                                          <p:sndTgt r:embed="rId4" name="Am-thanh-phep-thuat-www_nhacchuongvui_com.wav"/>
                                        </p:tgtEl>
                                      </p:cMediaNode>
                                    </p:audio>
                                  </p:subTnLst>
                                </p:cTn>
                              </p:par>
                            </p:childTnLst>
                          </p:cTn>
                        </p:par>
                      </p:childTnLst>
                    </p:cTn>
                  </p:par>
                </p:childTnLst>
              </p:cTn>
              <p:nextCondLst>
                <p:cond evt="onClick" delay="0">
                  <p:tgtEl>
                    <p:spTgt spid="18"/>
                  </p:tgtEl>
                </p:cond>
              </p:nextCondLst>
            </p:seq>
            <p:seq concurrent="1" nextAc="seek">
              <p:cTn id="56" restart="whenNotActive" fill="hold" evtFilter="cancelBubble" nodeType="interactiveSeq">
                <p:stCondLst>
                  <p:cond evt="onClick" delay="0">
                    <p:tgtEl>
                      <p:spTgt spid="19"/>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19"/>
                                        </p:tgtEl>
                                      </p:cBhvr>
                                    </p:animEffect>
                                    <p:set>
                                      <p:cBhvr>
                                        <p:cTn id="61" dur="1" fill="hold">
                                          <p:stCondLst>
                                            <p:cond delay="499"/>
                                          </p:stCondLst>
                                        </p:cTn>
                                        <p:tgtEl>
                                          <p:spTgt spid="19"/>
                                        </p:tgtEl>
                                        <p:attrNameLst>
                                          <p:attrName>style.visibility</p:attrName>
                                        </p:attrNameLst>
                                      </p:cBhvr>
                                      <p:to>
                                        <p:strVal val="hidden"/>
                                      </p:to>
                                    </p:set>
                                  </p:childTnLst>
                                </p:cTn>
                              </p:par>
                            </p:childTnLst>
                          </p:cTn>
                        </p:par>
                        <p:par>
                          <p:cTn id="62" fill="hold">
                            <p:stCondLst>
                              <p:cond delay="500"/>
                            </p:stCondLst>
                            <p:childTnLst>
                              <p:par>
                                <p:cTn id="63" presetID="0" presetClass="path" presetSubtype="0" accel="50000" decel="50000" fill="hold" nodeType="afterEffect">
                                  <p:stCondLst>
                                    <p:cond delay="0"/>
                                  </p:stCondLst>
                                  <p:childTnLst>
                                    <p:animMotion origin="layout" path="M -6.25E-7 1.48148E-6 L -6.25E-7 0.00023 C 0.01432 -0.00232 0.02865 -0.00324 0.04284 -0.00625 C 0.07292 -0.01273 0.04583 -0.00972 0.06628 -0.01852 C 0.07057 -0.02037 0.07487 -0.0206 0.07917 -0.02153 C 0.08281 -0.02246 0.08633 -0.02361 0.08984 -0.02477 C 0.09414 -0.02778 0.09844 -0.03056 0.1026 -0.03403 C 0.10495 -0.03565 0.10677 -0.03866 0.10912 -0.04005 C 0.11185 -0.04167 0.11484 -0.04213 0.11758 -0.04306 C 0.13919 -0.06181 0.11667 -0.04491 0.14115 -0.05533 C 0.14414 -0.05671 0.14648 -0.06158 0.14974 -0.06158 C 0.25612 -0.06458 0.36302 -0.06366 0.46992 -0.06458 C 0.49805 -0.07477 0.48125 -0.0713 0.52109 -0.06783 C 0.52331 -0.06551 0.52513 -0.06227 0.5276 -0.06158 C 0.53542 -0.05926 0.54323 -0.05926 0.55117 -0.05857 C 0.56888 -0.05695 0.58672 -0.05648 0.60456 -0.05533 C 0.61719 -0.05093 0.61016 -0.05232 0.62591 -0.05232 " pathEditMode="relative" rAng="0" ptsTypes="AAAAAAAAAAAAAAAAA">
                                      <p:cBhvr>
                                        <p:cTn id="64" dur="2000" fill="hold"/>
                                        <p:tgtEl>
                                          <p:spTgt spid="22"/>
                                        </p:tgtEl>
                                        <p:attrNameLst>
                                          <p:attrName>ppt_x</p:attrName>
                                          <p:attrName>ppt_y</p:attrName>
                                        </p:attrNameLst>
                                      </p:cBhvr>
                                      <p:rCtr x="31289" y="-3565"/>
                                    </p:animMotion>
                                  </p:childTnLst>
                                  <p:subTnLst>
                                    <p:audio>
                                      <p:cMediaNode>
                                        <p:cTn display="0" masterRel="sameClick">
                                          <p:stCondLst>
                                            <p:cond evt="begin" delay="0">
                                              <p:tn val="63"/>
                                            </p:cond>
                                          </p:stCondLst>
                                          <p:endCondLst>
                                            <p:cond evt="onStopAudio" delay="0">
                                              <p:tgtEl>
                                                <p:sldTgt/>
                                              </p:tgtEl>
                                            </p:cond>
                                          </p:endCondLst>
                                        </p:cTn>
                                        <p:tgtEl>
                                          <p:sndTgt r:embed="rId4" name="Am-thanh-phep-thuat-www_nhacchuongvui_com.wav"/>
                                        </p:tgtEl>
                                      </p:cMediaNode>
                                    </p:audio>
                                  </p:subTnLst>
                                </p:cTn>
                              </p:par>
                            </p:childTnLst>
                          </p:cTn>
                        </p:par>
                      </p:childTnLst>
                    </p:cTn>
                  </p:par>
                </p:childTnLst>
              </p:cTn>
              <p:nextCondLst>
                <p:cond evt="onClick" delay="0">
                  <p:tgtEl>
                    <p:spTgt spid="19"/>
                  </p:tgtEl>
                </p:cond>
              </p:nextCondLst>
            </p:seq>
            <p:seq concurrent="1" nextAc="seek">
              <p:cTn id="65" restart="whenNotActive" fill="hold" evtFilter="cancelBubble" nodeType="interactiveSeq">
                <p:stCondLst>
                  <p:cond evt="onClick" delay="0">
                    <p:tgtEl>
                      <p:spTgt spid="21"/>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21"/>
                                        </p:tgtEl>
                                      </p:cBhvr>
                                    </p:animEffect>
                                    <p:set>
                                      <p:cBhvr>
                                        <p:cTn id="70" dur="1" fill="hold">
                                          <p:stCondLst>
                                            <p:cond delay="499"/>
                                          </p:stCondLst>
                                        </p:cTn>
                                        <p:tgtEl>
                                          <p:spTgt spid="21"/>
                                        </p:tgtEl>
                                        <p:attrNameLst>
                                          <p:attrName>style.visibility</p:attrName>
                                        </p:attrNameLst>
                                      </p:cBhvr>
                                      <p:to>
                                        <p:strVal val="hidden"/>
                                      </p:to>
                                    </p:set>
                                  </p:childTnLst>
                                </p:cTn>
                              </p:par>
                            </p:childTnLst>
                          </p:cTn>
                        </p:par>
                        <p:par>
                          <p:cTn id="71" fill="hold">
                            <p:stCondLst>
                              <p:cond delay="500"/>
                            </p:stCondLst>
                            <p:childTnLst>
                              <p:par>
                                <p:cTn id="72" presetID="0" presetClass="path" presetSubtype="0" accel="50000" decel="50000" fill="hold" nodeType="afterEffect">
                                  <p:stCondLst>
                                    <p:cond delay="0"/>
                                  </p:stCondLst>
                                  <p:childTnLst>
                                    <p:animMotion origin="layout" path="M 4.16667E-6 -0.03379 L 4.16667E-6 -0.03356 L 0.01341 -0.03217 C 0.01523 -0.03194 0.01679 -0.03171 0.01849 -0.03171 C 0.02395 -0.03148 0.02968 -0.03148 0.03528 -0.03125 C 0.04427 -0.03055 0.04726 -0.03009 0.05859 -0.03009 C 0.10559 -0.03009 0.1526 -0.03055 0.19908 -0.03078 C 0.20221 -0.03078 0.20455 -0.03101 0.20768 -0.03125 C 0.21184 -0.03148 0.21653 -0.03148 0.22083 -0.03171 C 0.22395 -0.03194 0.22656 -0.0324 0.22942 -0.03263 C 0.23255 -0.0331 0.2358 -0.0331 0.23932 -0.03333 C 0.2414 -0.03356 0.24349 -0.03402 0.24596 -0.03425 C 0.24974 -0.03449 0.25377 -0.03449 0.25768 -0.03472 C 0.25989 -0.03495 0.26198 -0.03518 0.26432 -0.03518 C 0.26809 -0.03541 0.27213 -0.03564 0.27604 -0.03588 C 0.31979 -0.03796 0.2677 -0.03564 0.31432 -0.03726 C 0.32018 -0.0375 0.33033 -0.03819 0.33606 -0.03819 C 0.36171 -0.03865 0.38737 -0.03865 0.41289 -0.03888 L 0.43632 -0.03935 C 0.44101 -0.03935 0.45625 -0.04004 0.46145 -0.04027 C 0.46471 -0.0405 0.46809 -0.04074 0.47135 -0.04074 C 0.47799 -0.04097 0.48476 -0.0412 0.4914 -0.04143 C 0.50872 -0.04305 0.49843 -0.04236 0.525 -0.04189 L 0.5651 -0.04074 C 0.56783 -0.04074 0.5707 -0.0405 0.57343 -0.04027 C 0.57513 -0.04027 0.57669 -0.03981 0.57838 -0.03981 C 0.58619 -0.03958 0.59401 -0.03981 0.60195 -0.03981 " pathEditMode="relative" rAng="0" ptsTypes="AAAAAAAAAAAAAAAAAAAAAAAAAAA">
                                      <p:cBhvr>
                                        <p:cTn id="73" dur="2000" fill="hold"/>
                                        <p:tgtEl>
                                          <p:spTgt spid="2"/>
                                        </p:tgtEl>
                                        <p:attrNameLst>
                                          <p:attrName>ppt_x</p:attrName>
                                          <p:attrName>ppt_y</p:attrName>
                                        </p:attrNameLst>
                                      </p:cBhvr>
                                      <p:rCtr x="30091" y="-255"/>
                                    </p:animMotion>
                                  </p:childTnLst>
                                  <p:subTnLst>
                                    <p:audio>
                                      <p:cMediaNode>
                                        <p:cTn display="0" masterRel="sameClick">
                                          <p:stCondLst>
                                            <p:cond evt="begin" delay="0">
                                              <p:tn val="72"/>
                                            </p:cond>
                                          </p:stCondLst>
                                          <p:endCondLst>
                                            <p:cond evt="onStopAudio" delay="0">
                                              <p:tgtEl>
                                                <p:sldTgt/>
                                              </p:tgtEl>
                                            </p:cond>
                                          </p:endCondLst>
                                        </p:cTn>
                                        <p:tgtEl>
                                          <p:sndTgt r:embed="rId4" name="Am-thanh-phep-thuat-www_nhacchuongvui_com.wav"/>
                                        </p:tgtEl>
                                      </p:cMediaNode>
                                    </p:audio>
                                  </p:subTnLst>
                                </p:cTn>
                              </p:par>
                            </p:childTnLst>
                          </p:cTn>
                        </p:par>
                      </p:childTnLst>
                    </p:cTn>
                  </p:par>
                </p:childTnLst>
              </p:cTn>
              <p:nextCondLst>
                <p:cond evt="onClick" delay="0">
                  <p:tgtEl>
                    <p:spTgt spid="21"/>
                  </p:tgtEl>
                </p:cond>
              </p:nextCondLst>
            </p:seq>
          </p:childTnLst>
        </p:cTn>
      </p:par>
    </p:tnLst>
    <p:bldLst>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stretch>
            <a:fillRect/>
          </a:stretch>
        </p:blipFill>
        <p:spPr>
          <a:xfrm>
            <a:off x="-42793" y="0"/>
            <a:ext cx="12463393" cy="10370195"/>
          </a:xfrm>
          <a:prstGeom prst="rect">
            <a:avLst/>
          </a:prstGeom>
        </p:spPr>
      </p:pic>
      <p:pic>
        <p:nvPicPr>
          <p:cNvPr id="13"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693762"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pic>
        <p:nvPicPr>
          <p:cNvPr id="17"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693762"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54553" y="235976"/>
            <a:ext cx="10500851" cy="177224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Câu</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1: Khi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giành</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chiến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tranh</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các</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bạn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trong</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nhóm</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đập</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tay</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nhau</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vui</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vẻ</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thể</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hiện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sự</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thân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thiện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Đúng</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hay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sai</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a:t>
            </a:r>
          </a:p>
        </p:txBody>
      </p:sp>
      <p:sp>
        <p:nvSpPr>
          <p:cNvPr id="19" name="Rectangle 18"/>
          <p:cNvSpPr/>
          <p:nvPr/>
        </p:nvSpPr>
        <p:spPr>
          <a:xfrm>
            <a:off x="6596959" y="514149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rPr>
              <a:t>ĐÚNG</a:t>
            </a:r>
          </a:p>
        </p:txBody>
      </p:sp>
      <p:sp>
        <p:nvSpPr>
          <p:cNvPr id="20" name="Rectangle 19"/>
          <p:cNvSpPr/>
          <p:nvPr/>
        </p:nvSpPr>
        <p:spPr>
          <a:xfrm>
            <a:off x="876773" y="5191009"/>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rPr>
              <a:t>SAI</a:t>
            </a:r>
          </a:p>
        </p:txBody>
      </p:sp>
      <p:pic>
        <p:nvPicPr>
          <p:cNvPr id="25"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931823" y="4849781"/>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623553" y="4832624"/>
            <a:ext cx="1339599" cy="11773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008164" y="1246819"/>
            <a:ext cx="4431407" cy="443140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hlinkClick r:id="rId11" action="ppaction://hlinksldjump"/>
          </p:cNvPr>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0" y="5678226"/>
            <a:ext cx="1244600" cy="11941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2FC2E5B-4466-2FF4-7726-87EA015A9CB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9" y="-297"/>
            <a:ext cx="477976" cy="533400"/>
          </a:xfrm>
          <a:prstGeom prst="rect">
            <a:avLst/>
          </a:prstGeom>
        </p:spPr>
      </p:pic>
    </p:spTree>
    <p:extLst>
      <p:ext uri="{BB962C8B-B14F-4D97-AF65-F5344CB8AC3E}">
        <p14:creationId xmlns:p14="http://schemas.microsoft.com/office/powerpoint/2010/main" val="99143941"/>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7"/>
                                        </p:tgtEl>
                                      </p:cBhvr>
                                    </p:animEffect>
                                    <p:set>
                                      <p:cBhvr>
                                        <p:cTn id="11" dur="1" fill="hold">
                                          <p:stCondLst>
                                            <p:cond delay="499"/>
                                          </p:stCondLst>
                                        </p:cTn>
                                        <p:tgtEl>
                                          <p:spTgt spid="2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7"/>
                                        </p:tgtEl>
                                      </p:cBhvr>
                                    </p:animEffect>
                                    <p:set>
                                      <p:cBhvr>
                                        <p:cTn id="20"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0"/>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3" name="Am-thanh-tra-loi-sai-www_nhacchuongvui_com.wav"/>
                                        </p:tgtEl>
                                      </p:cMediaNode>
                                    </p:audio>
                                  </p:subTnLst>
                                </p:cTn>
                              </p:par>
                            </p:childTnLst>
                          </p:cTn>
                        </p:par>
                        <p:par>
                          <p:cTn id="26" fill="hold">
                            <p:stCondLst>
                              <p:cond delay="0"/>
                            </p:stCondLst>
                            <p:childTnLst>
                              <p:par>
                                <p:cTn id="27" presetID="1" presetClass="entr" presetSubtype="0" fill="hold" nodeType="afterEffect">
                                  <p:stCondLst>
                                    <p:cond delay="150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1500"/>
                            </p:stCondLst>
                            <p:childTnLst>
                              <p:par>
                                <p:cTn id="30" presetID="10" presetClass="exit" presetSubtype="0" fill="hold" nodeType="afterEffect">
                                  <p:stCondLst>
                                    <p:cond delay="90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3" restart="whenNotActive" fill="hold" evtFilter="cancelBubble" nodeType="interactiveSeq">
                <p:stCondLst>
                  <p:cond evt="onClick" delay="0">
                    <p:tgtEl>
                      <p:spTgt spid="19"/>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4" name="Am-thanh-tra-loi-dung-www_nhacchuongvui_com.wav"/>
                                        </p:tgtEl>
                                      </p:cMediaNode>
                                    </p:audio>
                                  </p:subTnLst>
                                </p:cTn>
                              </p:par>
                            </p:childTnLst>
                          </p:cTn>
                        </p:par>
                        <p:par>
                          <p:cTn id="38" fill="hold">
                            <p:stCondLst>
                              <p:cond delay="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childTnLst>
              </p:cTn>
              <p:nextCondLst>
                <p:cond evt="onClick" delay="0">
                  <p:tgtEl>
                    <p:spTgt spid="19"/>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stretch>
            <a:fillRect/>
          </a:stretch>
        </p:blipFill>
        <p:spPr>
          <a:xfrm>
            <a:off x="-42793" y="0"/>
            <a:ext cx="12463393" cy="10370195"/>
          </a:xfrm>
          <a:prstGeom prst="rect">
            <a:avLst/>
          </a:prstGeom>
        </p:spPr>
      </p:pic>
      <p:pic>
        <p:nvPicPr>
          <p:cNvPr id="13"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693762"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pic>
        <p:nvPicPr>
          <p:cNvPr id="17"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693762"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54553" y="235976"/>
            <a:ext cx="10500851" cy="140765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Câu</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2: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Bắt</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tay</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chúc</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mừng</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bạn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khi</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bạn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đạt</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điểm</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tốt</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để</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thể</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hiện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sự</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thân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thiện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Đúng</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hay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sai</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a:t>
            </a:r>
          </a:p>
        </p:txBody>
      </p:sp>
      <p:sp>
        <p:nvSpPr>
          <p:cNvPr id="19" name="Rectangle 18"/>
          <p:cNvSpPr/>
          <p:nvPr/>
        </p:nvSpPr>
        <p:spPr>
          <a:xfrm>
            <a:off x="6596959" y="514149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rPr>
              <a:t>ĐÚNG</a:t>
            </a:r>
          </a:p>
        </p:txBody>
      </p:sp>
      <p:sp>
        <p:nvSpPr>
          <p:cNvPr id="20" name="Rectangle 19"/>
          <p:cNvSpPr/>
          <p:nvPr/>
        </p:nvSpPr>
        <p:spPr>
          <a:xfrm>
            <a:off x="876773" y="5191009"/>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rPr>
              <a:t>SAI</a:t>
            </a:r>
          </a:p>
        </p:txBody>
      </p:sp>
      <p:pic>
        <p:nvPicPr>
          <p:cNvPr id="25"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931823" y="4849781"/>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623553" y="4832624"/>
            <a:ext cx="1339599" cy="11773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008164" y="1246819"/>
            <a:ext cx="4431407" cy="443140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hlinkClick r:id="rId11" action="ppaction://hlinksldjump"/>
          </p:cNvPr>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0" y="5678226"/>
            <a:ext cx="1244600" cy="11941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1232E33-CF79-2F6E-2F1E-4D3606A028F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9" y="-297"/>
            <a:ext cx="477976" cy="533400"/>
          </a:xfrm>
          <a:prstGeom prst="rect">
            <a:avLst/>
          </a:prstGeom>
        </p:spPr>
      </p:pic>
    </p:spTree>
    <p:extLst>
      <p:ext uri="{BB962C8B-B14F-4D97-AF65-F5344CB8AC3E}">
        <p14:creationId xmlns:p14="http://schemas.microsoft.com/office/powerpoint/2010/main" val="2054501861"/>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7"/>
                                        </p:tgtEl>
                                      </p:cBhvr>
                                    </p:animEffect>
                                    <p:set>
                                      <p:cBhvr>
                                        <p:cTn id="11" dur="1" fill="hold">
                                          <p:stCondLst>
                                            <p:cond delay="499"/>
                                          </p:stCondLst>
                                        </p:cTn>
                                        <p:tgtEl>
                                          <p:spTgt spid="2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7"/>
                                        </p:tgtEl>
                                      </p:cBhvr>
                                    </p:animEffect>
                                    <p:set>
                                      <p:cBhvr>
                                        <p:cTn id="20"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0"/>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3" name="Am-thanh-tra-loi-sai-www_nhacchuongvui_com.wav"/>
                                        </p:tgtEl>
                                      </p:cMediaNode>
                                    </p:audio>
                                  </p:subTnLst>
                                </p:cTn>
                              </p:par>
                            </p:childTnLst>
                          </p:cTn>
                        </p:par>
                        <p:par>
                          <p:cTn id="26" fill="hold">
                            <p:stCondLst>
                              <p:cond delay="0"/>
                            </p:stCondLst>
                            <p:childTnLst>
                              <p:par>
                                <p:cTn id="27" presetID="1" presetClass="entr" presetSubtype="0" fill="hold" nodeType="afterEffect">
                                  <p:stCondLst>
                                    <p:cond delay="150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1500"/>
                            </p:stCondLst>
                            <p:childTnLst>
                              <p:par>
                                <p:cTn id="30" presetID="10" presetClass="exit" presetSubtype="0" fill="hold" nodeType="afterEffect">
                                  <p:stCondLst>
                                    <p:cond delay="90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3" restart="whenNotActive" fill="hold" evtFilter="cancelBubble" nodeType="interactiveSeq">
                <p:stCondLst>
                  <p:cond evt="onClick" delay="0">
                    <p:tgtEl>
                      <p:spTgt spid="19"/>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4" name="Am-thanh-tra-loi-dung-www_nhacchuongvui_com.wav"/>
                                        </p:tgtEl>
                                      </p:cMediaNode>
                                    </p:audio>
                                  </p:subTnLst>
                                </p:cTn>
                              </p:par>
                            </p:childTnLst>
                          </p:cTn>
                        </p:par>
                        <p:par>
                          <p:cTn id="38" fill="hold">
                            <p:stCondLst>
                              <p:cond delay="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childTnLst>
              </p:cTn>
              <p:nextCondLst>
                <p:cond evt="onClick" delay="0">
                  <p:tgtEl>
                    <p:spTgt spid="19"/>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stretch>
            <a:fillRect/>
          </a:stretch>
        </p:blipFill>
        <p:spPr>
          <a:xfrm>
            <a:off x="0" y="0"/>
            <a:ext cx="12463393" cy="10370195"/>
          </a:xfrm>
          <a:prstGeom prst="rect">
            <a:avLst/>
          </a:prstGeom>
        </p:spPr>
      </p:pic>
      <p:pic>
        <p:nvPicPr>
          <p:cNvPr id="13"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736555"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pic>
        <p:nvPicPr>
          <p:cNvPr id="17"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785556" y="653319"/>
            <a:ext cx="9269604" cy="48768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97346" y="235977"/>
            <a:ext cx="10500851" cy="147966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Câu 3: Gặp bàn bè chào hỏi vui vẻ, luôn nở nụ cười thể hiện sự vui vẻ. Đúng hay sai?</a:t>
            </a:r>
            <a:endPar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endParaRPr>
          </a:p>
        </p:txBody>
      </p:sp>
      <p:sp>
        <p:nvSpPr>
          <p:cNvPr id="19" name="Rectangle 18"/>
          <p:cNvSpPr/>
          <p:nvPr/>
        </p:nvSpPr>
        <p:spPr>
          <a:xfrm>
            <a:off x="6899121" y="5075553"/>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rPr>
              <a:t>ĐÚNG</a:t>
            </a:r>
          </a:p>
        </p:txBody>
      </p:sp>
      <p:sp>
        <p:nvSpPr>
          <p:cNvPr id="21" name="Rectangle 20"/>
          <p:cNvSpPr/>
          <p:nvPr/>
        </p:nvSpPr>
        <p:spPr>
          <a:xfrm>
            <a:off x="897346" y="5013516"/>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rPr>
              <a:t>SAI</a:t>
            </a:r>
          </a:p>
        </p:txBody>
      </p:sp>
      <p:pic>
        <p:nvPicPr>
          <p:cNvPr id="24"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892646" y="4778566"/>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925714" y="4766680"/>
            <a:ext cx="1339599" cy="11773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5872244" y="4201656"/>
            <a:ext cx="3184051" cy="318405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hlinkClick r:id="rId11" action="ppaction://hlinksldjump"/>
          </p:cNvPr>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42793" y="5678226"/>
            <a:ext cx="1244600" cy="11941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AEBAF57-FEA0-EB7C-0BC9-ECB499FD8F3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9" y="-297"/>
            <a:ext cx="477976" cy="533400"/>
          </a:xfrm>
          <a:prstGeom prst="rect">
            <a:avLst/>
          </a:prstGeom>
        </p:spPr>
      </p:pic>
    </p:spTree>
    <p:extLst>
      <p:ext uri="{BB962C8B-B14F-4D97-AF65-F5344CB8AC3E}">
        <p14:creationId xmlns:p14="http://schemas.microsoft.com/office/powerpoint/2010/main" val="2959184915"/>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7"/>
                                        </p:tgtEl>
                                      </p:cBhvr>
                                    </p:animEffect>
                                    <p:set>
                                      <p:cBhvr>
                                        <p:cTn id="11" dur="1" fill="hold">
                                          <p:stCondLst>
                                            <p:cond delay="499"/>
                                          </p:stCondLst>
                                        </p:cTn>
                                        <p:tgtEl>
                                          <p:spTgt spid="2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7"/>
                                        </p:tgtEl>
                                      </p:cBhvr>
                                    </p:animEffect>
                                    <p:set>
                                      <p:cBhvr>
                                        <p:cTn id="20"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1"/>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3" name="Am-thanh-tra-loi-sai-www_nhacchuongvui_com.wav"/>
                                        </p:tgtEl>
                                      </p:cMediaNode>
                                    </p:audio>
                                  </p:subTnLst>
                                </p:cTn>
                              </p:par>
                            </p:childTnLst>
                          </p:cTn>
                        </p:par>
                        <p:par>
                          <p:cTn id="26" fill="hold">
                            <p:stCondLst>
                              <p:cond delay="0"/>
                            </p:stCondLst>
                            <p:childTnLst>
                              <p:par>
                                <p:cTn id="27" presetID="1" presetClass="entr" presetSubtype="0" fill="hold" nodeType="afterEffect">
                                  <p:stCondLst>
                                    <p:cond delay="150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1500"/>
                            </p:stCondLst>
                            <p:childTnLst>
                              <p:par>
                                <p:cTn id="30" presetID="10" presetClass="exit" presetSubtype="0" fill="hold" nodeType="afterEffect">
                                  <p:stCondLst>
                                    <p:cond delay="110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3" restart="whenNotActive" fill="hold" evtFilter="cancelBubble" nodeType="interactiveSeq">
                <p:stCondLst>
                  <p:cond evt="onClick" delay="0">
                    <p:tgtEl>
                      <p:spTgt spid="19"/>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4" name="Am-thanh-tra-loi-dung-www_nhacchuongvui_com.wav"/>
                                        </p:tgtEl>
                                      </p:cMediaNode>
                                    </p:audio>
                                  </p:subTnLst>
                                </p:cTn>
                              </p:par>
                            </p:childTnLst>
                          </p:cTn>
                        </p:par>
                        <p:par>
                          <p:cTn id="38" fill="hold">
                            <p:stCondLst>
                              <p:cond delay="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childTnLst>
              </p:cTn>
              <p:nextCondLst>
                <p:cond evt="onClick" delay="0">
                  <p:tgtEl>
                    <p:spTgt spid="19"/>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stretch>
            <a:fillRect/>
          </a:stretch>
        </p:blipFill>
        <p:spPr>
          <a:xfrm>
            <a:off x="0" y="0"/>
            <a:ext cx="12463393" cy="10370195"/>
          </a:xfrm>
          <a:prstGeom prst="rect">
            <a:avLst/>
          </a:prstGeom>
        </p:spPr>
      </p:pic>
      <p:pic>
        <p:nvPicPr>
          <p:cNvPr id="13"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736555"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pic>
        <p:nvPicPr>
          <p:cNvPr id="17" name="CẤM BUÔN BÁN, CẤM REUP" descr="School Cartoon Classroom, PNG, 1500x1500px, School, Architecture, Area,  Building, Cartoon Download F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0" r="100000">
                        <a14:foregroundMark x1="42927" y1="66707" x2="69390" y2="66707"/>
                        <a14:backgroundMark x1="71829" y1="83049" x2="15122" y2="77439"/>
                        <a14:backgroundMark x1="72317" y1="75244" x2="12195" y2="76220"/>
                        <a14:backgroundMark x1="12195" y1="76220" x2="48293" y2="74146"/>
                        <a14:backgroundMark x1="48293" y1="74146" x2="85122" y2="74024"/>
                        <a14:backgroundMark x1="8780" y1="73780" x2="94756" y2="72561"/>
                        <a14:backgroundMark x1="98049" y1="72195" x2="2439" y2="72561"/>
                        <a14:backgroundMark x1="19024" y1="67927" x2="91463" y2="69146"/>
                      </a14:backgroundRemoval>
                    </a14:imgEffect>
                  </a14:imgLayer>
                </a14:imgProps>
              </a:ext>
              <a:ext uri="{28A0092B-C50C-407E-A947-70E740481C1C}">
                <a14:useLocalDpi xmlns:a14="http://schemas.microsoft.com/office/drawing/2010/main" val="0"/>
              </a:ext>
            </a:extLst>
          </a:blip>
          <a:srcRect t="29451" b="26158"/>
          <a:stretch/>
        </p:blipFill>
        <p:spPr bwMode="auto">
          <a:xfrm>
            <a:off x="2736555" y="622301"/>
            <a:ext cx="9269604" cy="487680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97346" y="235977"/>
            <a:ext cx="10500851" cy="129464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Câu</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4: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Bạn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thân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lâu</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ngày</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gặp</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lại</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hò</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hét</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đập</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phá</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đồ</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đạc</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để</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thể</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hiện</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sự</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vui</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vẻ</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Đúng</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hay </a:t>
            </a:r>
            <a:r>
              <a:rPr kumimoji="0" lang="en-US" sz="32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sai</a:t>
            </a: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a:t>
            </a:r>
          </a:p>
        </p:txBody>
      </p:sp>
      <p:sp>
        <p:nvSpPr>
          <p:cNvPr id="19" name="Rectangle 18"/>
          <p:cNvSpPr/>
          <p:nvPr/>
        </p:nvSpPr>
        <p:spPr>
          <a:xfrm>
            <a:off x="897346" y="4156178"/>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rPr>
              <a:t>SAI</a:t>
            </a:r>
          </a:p>
        </p:txBody>
      </p:sp>
      <p:sp>
        <p:nvSpPr>
          <p:cNvPr id="22" name="Rectangle 21"/>
          <p:cNvSpPr/>
          <p:nvPr/>
        </p:nvSpPr>
        <p:spPr>
          <a:xfrm>
            <a:off x="6478495" y="4156177"/>
            <a:ext cx="4683803" cy="60267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rPr>
              <a:t>ĐÚNG</a:t>
            </a:r>
          </a:p>
        </p:txBody>
      </p:sp>
      <p:pic>
        <p:nvPicPr>
          <p:cNvPr id="23"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292495" y="3853496"/>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4601482" y="3783019"/>
            <a:ext cx="1339599" cy="11773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873970" y="4247819"/>
            <a:ext cx="3242818" cy="32428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hlinkClick r:id="rId11" action="ppaction://hlinksldjump"/>
          </p:cNvPr>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42793" y="5678226"/>
            <a:ext cx="1244600" cy="119410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4F72A02-5873-07E5-DE32-75DB5ECCD85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9" y="-297"/>
            <a:ext cx="477976" cy="533400"/>
          </a:xfrm>
          <a:prstGeom prst="rect">
            <a:avLst/>
          </a:prstGeom>
        </p:spPr>
      </p:pic>
    </p:spTree>
    <p:extLst>
      <p:ext uri="{BB962C8B-B14F-4D97-AF65-F5344CB8AC3E}">
        <p14:creationId xmlns:p14="http://schemas.microsoft.com/office/powerpoint/2010/main" val="2740646301"/>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7"/>
                                        </p:tgtEl>
                                      </p:cBhvr>
                                    </p:animEffect>
                                    <p:set>
                                      <p:cBhvr>
                                        <p:cTn id="11" dur="1" fill="hold">
                                          <p:stCondLst>
                                            <p:cond delay="499"/>
                                          </p:stCondLst>
                                        </p:cTn>
                                        <p:tgtEl>
                                          <p:spTgt spid="27"/>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7"/>
                                        </p:tgtEl>
                                      </p:cBhvr>
                                    </p:animEffect>
                                    <p:set>
                                      <p:cBhvr>
                                        <p:cTn id="20"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2"/>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3" name="Am-thanh-tra-loi-sai-www_nhacchuongvui_com.wav"/>
                                        </p:tgtEl>
                                      </p:cMediaNode>
                                    </p:audio>
                                  </p:subTnLst>
                                </p:cTn>
                              </p:par>
                            </p:childTnLst>
                          </p:cTn>
                        </p:par>
                        <p:par>
                          <p:cTn id="26" fill="hold">
                            <p:stCondLst>
                              <p:cond delay="0"/>
                            </p:stCondLst>
                            <p:childTnLst>
                              <p:par>
                                <p:cTn id="27" presetID="1" presetClass="entr" presetSubtype="0" fill="hold" nodeType="afterEffect">
                                  <p:stCondLst>
                                    <p:cond delay="150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1500"/>
                            </p:stCondLst>
                            <p:childTnLst>
                              <p:par>
                                <p:cTn id="30" presetID="10" presetClass="exit" presetSubtype="0" fill="hold" nodeType="afterEffect">
                                  <p:stCondLst>
                                    <p:cond delay="110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3" restart="whenNotActive" fill="hold" evtFilter="cancelBubble" nodeType="interactiveSeq">
                <p:stCondLst>
                  <p:cond evt="onClick" delay="0">
                    <p:tgtEl>
                      <p:spTgt spid="19"/>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4" name="Am-thanh-tra-loi-dung-www_nhacchuongvui_com.wav"/>
                                        </p:tgtEl>
                                      </p:cMediaNode>
                                    </p:audio>
                                  </p:subTnLst>
                                </p:cTn>
                              </p:par>
                            </p:childTnLst>
                          </p:cTn>
                        </p:par>
                        <p:par>
                          <p:cTn id="38" fill="hold">
                            <p:stCondLst>
                              <p:cond delay="0"/>
                            </p:stCondLst>
                            <p:childTnLst>
                              <p:par>
                                <p:cTn id="39" presetID="10"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childTnLst>
                          </p:cTn>
                        </p:par>
                      </p:childTnLst>
                    </p:cTn>
                  </p:par>
                </p:childTnLst>
              </p:cTn>
              <p:nextCondLst>
                <p:cond evt="onClick" delay="0">
                  <p:tgtEl>
                    <p:spTgt spid="19"/>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组合 15">
            <a:extLst>
              <a:ext uri="{FF2B5EF4-FFF2-40B4-BE49-F238E27FC236}">
                <a16:creationId xmlns:a16="http://schemas.microsoft.com/office/drawing/2014/main" id="{D82C3F7D-B964-9BAD-BD32-294280D60AAB}"/>
              </a:ext>
            </a:extLst>
          </p:cNvPr>
          <p:cNvGrpSpPr/>
          <p:nvPr/>
        </p:nvGrpSpPr>
        <p:grpSpPr>
          <a:xfrm>
            <a:off x="949668" y="1296588"/>
            <a:ext cx="8994913" cy="667079"/>
            <a:chOff x="175134" y="406899"/>
            <a:chExt cx="12192000" cy="667079"/>
          </a:xfrm>
        </p:grpSpPr>
        <p:sp>
          <p:nvSpPr>
            <p:cNvPr id="8" name="Subtitle 2">
              <a:extLst>
                <a:ext uri="{FF2B5EF4-FFF2-40B4-BE49-F238E27FC236}">
                  <a16:creationId xmlns:a16="http://schemas.microsoft.com/office/drawing/2014/main" id="{4AA2777D-E551-BF85-7F40-5FAC6F8733F6}"/>
                </a:ext>
              </a:extLst>
            </p:cNvPr>
            <p:cNvSpPr txBox="1"/>
            <p:nvPr/>
          </p:nvSpPr>
          <p:spPr>
            <a:xfrm>
              <a:off x="2804056" y="406899"/>
              <a:ext cx="6787881" cy="509316"/>
            </a:xfrm>
            <a:prstGeom prst="rect">
              <a:avLst/>
            </a:prstGeom>
            <a:noFill/>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Lato" panose="020F050202020403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Lato" panose="020F0502020204030203"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Lato" panose="020F0502020204030203"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Lato" panose="020F0502020204030203"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Lato" panose="020F0502020204030203"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Hướng</a:t>
              </a: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dẫn</a:t>
              </a: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về</a:t>
              </a:r>
              <a:r>
                <a:rPr kumimoji="0" lang="en-US" altLang="zh-CN"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1" i="0" u="none" strike="noStrike" kern="1200" cap="none" spc="600" normalizeH="0" baseline="0" noProof="0" dirty="0" err="1">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rPr>
                <a:t>nhà</a:t>
              </a:r>
              <a:endParaRPr kumimoji="0" lang="id-ID" sz="2600" b="1" i="0" u="none" strike="noStrike" kern="1200" cap="none" spc="600" normalizeH="0" baseline="0" noProof="0" dirty="0">
                <a:ln>
                  <a:noFill/>
                </a:ln>
                <a:solidFill>
                  <a:srgbClr val="3F769D"/>
                </a:solidFill>
                <a:effectLst/>
                <a:uLnTx/>
                <a:uFillTx/>
                <a:latin typeface="UTM Avo" panose="02040603050506020204" pitchFamily="18" charset="0"/>
                <a:ea typeface="Barlow Condensed" panose="00000506000000000000" charset="0"/>
                <a:cs typeface="Arial" panose="020B0604020202020204" pitchFamily="34" charset="0"/>
              </a:endParaRPr>
            </a:p>
          </p:txBody>
        </p:sp>
        <p:cxnSp>
          <p:nvCxnSpPr>
            <p:cNvPr id="4" name="直接连接符 17">
              <a:extLst>
                <a:ext uri="{FF2B5EF4-FFF2-40B4-BE49-F238E27FC236}">
                  <a16:creationId xmlns:a16="http://schemas.microsoft.com/office/drawing/2014/main" id="{D676A412-E710-6C4C-9D6F-5501E7582D1A}"/>
                </a:ext>
              </a:extLst>
            </p:cNvPr>
            <p:cNvCxnSpPr/>
            <p:nvPr/>
          </p:nvCxnSpPr>
          <p:spPr>
            <a:xfrm>
              <a:off x="175134" y="1073978"/>
              <a:ext cx="12192000" cy="0"/>
            </a:xfrm>
            <a:prstGeom prst="line">
              <a:avLst/>
            </a:prstGeom>
            <a:ln>
              <a:solidFill>
                <a:srgbClr val="3F769D"/>
              </a:solidFill>
            </a:ln>
          </p:spPr>
          <p:style>
            <a:lnRef idx="1">
              <a:schemeClr val="accent1"/>
            </a:lnRef>
            <a:fillRef idx="0">
              <a:schemeClr val="accent1"/>
            </a:fillRef>
            <a:effectRef idx="0">
              <a:schemeClr val="accent1"/>
            </a:effectRef>
            <a:fontRef idx="minor">
              <a:schemeClr val="tx1"/>
            </a:fontRef>
          </p:style>
        </p:cxnSp>
      </p:grpSp>
      <p:sp>
        <p:nvSpPr>
          <p:cNvPr id="10" name="AutoShape 12">
            <a:extLst>
              <a:ext uri="{FF2B5EF4-FFF2-40B4-BE49-F238E27FC236}">
                <a16:creationId xmlns:a16="http://schemas.microsoft.com/office/drawing/2014/main" id="{1AC3DD86-1C1C-20B0-B3ED-56EECB855D7F}"/>
              </a:ext>
            </a:extLst>
          </p:cNvPr>
          <p:cNvSpPr>
            <a:spLocks noChangeArrowheads="1"/>
          </p:cNvSpPr>
          <p:nvPr/>
        </p:nvSpPr>
        <p:spPr bwMode="auto">
          <a:xfrm>
            <a:off x="1280681" y="2363790"/>
            <a:ext cx="3703963" cy="790298"/>
          </a:xfrm>
          <a:prstGeom prst="homePlate">
            <a:avLst>
              <a:gd name="adj" fmla="val 63872"/>
            </a:avLst>
          </a:prstGeom>
          <a:solidFill>
            <a:srgbClr val="3F769D"/>
          </a:solidFill>
          <a:ln w="9525">
            <a:noFill/>
            <a:miter lim="800000"/>
          </a:ln>
        </p:spPr>
        <p:txBody>
          <a:bodyPr wrap="none" lIns="91472" tIns="45736" rIns="91472" bIns="45736"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Barlow Condensed" panose="00000506000000000000" charset="0"/>
              </a:rPr>
              <a:t>1</a:t>
            </a:r>
            <a:endParaRPr kumimoji="0" lang="zh-CN" altLang="en-US" sz="3200" b="1"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1" name="TextBox 19">
            <a:extLst>
              <a:ext uri="{FF2B5EF4-FFF2-40B4-BE49-F238E27FC236}">
                <a16:creationId xmlns:a16="http://schemas.microsoft.com/office/drawing/2014/main" id="{AECF9D0C-D31B-5734-F994-25D633818877}"/>
              </a:ext>
            </a:extLst>
          </p:cNvPr>
          <p:cNvSpPr txBox="1"/>
          <p:nvPr/>
        </p:nvSpPr>
        <p:spPr>
          <a:xfrm>
            <a:off x="1399100" y="3406110"/>
            <a:ext cx="3467124" cy="1090587"/>
          </a:xfrm>
          <a:prstGeom prst="rect">
            <a:avLst/>
          </a:prstGeom>
          <a:solidFill>
            <a:srgbClr val="3F769D"/>
          </a:solidFill>
        </p:spPr>
        <p:txBody>
          <a:bodyPr wrap="square" lIns="91472" tIns="45736" rIns="91472" bIns="45736"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Hoàn</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thành</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bài</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tập</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vận</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dụng</a:t>
            </a:r>
            <a:endParaRPr kumimoji="0" lang="zh-CN" altLang="en-US"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endParaRPr>
          </a:p>
        </p:txBody>
      </p:sp>
      <p:sp>
        <p:nvSpPr>
          <p:cNvPr id="13" name="AutoShape 12">
            <a:extLst>
              <a:ext uri="{FF2B5EF4-FFF2-40B4-BE49-F238E27FC236}">
                <a16:creationId xmlns:a16="http://schemas.microsoft.com/office/drawing/2014/main" id="{D4097B65-AC4D-FDFB-50BB-B088AEE22B31}"/>
              </a:ext>
            </a:extLst>
          </p:cNvPr>
          <p:cNvSpPr>
            <a:spLocks noChangeArrowheads="1"/>
          </p:cNvSpPr>
          <p:nvPr/>
        </p:nvSpPr>
        <p:spPr bwMode="auto">
          <a:xfrm flipH="1">
            <a:off x="5676029" y="2363790"/>
            <a:ext cx="3703963" cy="790298"/>
          </a:xfrm>
          <a:prstGeom prst="homePlate">
            <a:avLst>
              <a:gd name="adj" fmla="val 63872"/>
            </a:avLst>
          </a:prstGeom>
          <a:solidFill>
            <a:srgbClr val="3F769D"/>
          </a:solidFill>
          <a:ln w="9525">
            <a:noFill/>
            <a:miter lim="800000"/>
          </a:ln>
        </p:spPr>
        <p:txBody>
          <a:bodyPr wrap="none" lIns="91472" tIns="45736" rIns="91472" bIns="45736"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Barlow Condensed" panose="00000506000000000000" charset="0"/>
              </a:rPr>
              <a:t>2</a:t>
            </a:r>
            <a:endParaRPr kumimoji="0" lang="zh-CN" altLang="en-US" sz="3200" b="1"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Barlow Condensed" panose="00000506000000000000" charset="0"/>
            </a:endParaRPr>
          </a:p>
        </p:txBody>
      </p:sp>
      <p:sp>
        <p:nvSpPr>
          <p:cNvPr id="14" name="TextBox 22">
            <a:extLst>
              <a:ext uri="{FF2B5EF4-FFF2-40B4-BE49-F238E27FC236}">
                <a16:creationId xmlns:a16="http://schemas.microsoft.com/office/drawing/2014/main" id="{0ED2CD2E-B289-AECC-0E0C-6E987F99DDA0}"/>
              </a:ext>
            </a:extLst>
          </p:cNvPr>
          <p:cNvSpPr txBox="1"/>
          <p:nvPr/>
        </p:nvSpPr>
        <p:spPr>
          <a:xfrm>
            <a:off x="5676029" y="3429000"/>
            <a:ext cx="3869488" cy="1067697"/>
          </a:xfrm>
          <a:prstGeom prst="rect">
            <a:avLst/>
          </a:prstGeom>
          <a:solidFill>
            <a:srgbClr val="3F769D"/>
          </a:solidFill>
        </p:spPr>
        <p:txBody>
          <a:bodyPr wrap="square" lIns="91472" tIns="45736" rIns="91472" bIns="45736"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Chuẩn</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bị</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nội</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dung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tiết</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sinh</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hoạt</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cuối</a:t>
            </a: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 </a:t>
            </a:r>
            <a:r>
              <a:rPr kumimoji="0" lang="en-US" altLang="zh-CN" sz="2600" b="0" i="0" u="none" strike="noStrike" kern="1200" cap="none" spc="0" normalizeH="0" baseline="0" noProof="0" dirty="0" err="1">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rPr>
              <a:t>tuần</a:t>
            </a:r>
            <a:endParaRPr kumimoji="0" lang="zh-CN" altLang="en-US" sz="2600" b="0" i="0" u="none" strike="noStrike" kern="1200" cap="none" spc="0" normalizeH="0" baseline="0" noProof="0" dirty="0">
              <a:ln>
                <a:noFill/>
              </a:ln>
              <a:solidFill>
                <a:prstClr val="white"/>
              </a:solidFill>
              <a:effectLst/>
              <a:uLnTx/>
              <a:uFillTx/>
              <a:latin typeface="UTM Avo" panose="02040603050506020204" pitchFamily="18" charset="0"/>
              <a:ea typeface="Barlow Condensed" panose="00000506000000000000" charset="0"/>
              <a:cs typeface="Arial" panose="020B0604020202020204" pitchFamily="34" charset="0"/>
            </a:endParaRPr>
          </a:p>
        </p:txBody>
      </p:sp>
    </p:spTree>
    <p:extLst>
      <p:ext uri="{BB962C8B-B14F-4D97-AF65-F5344CB8AC3E}">
        <p14:creationId xmlns:p14="http://schemas.microsoft.com/office/powerpoint/2010/main" val="343050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16" presetClass="entr" presetSubtype="21"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50</TotalTime>
  <Words>619</Words>
  <Application>Microsoft Office PowerPoint</Application>
  <PresentationFormat>Widescreen</PresentationFormat>
  <Paragraphs>60</Paragraphs>
  <Slides>25</Slides>
  <Notes>5</Notes>
  <HiddenSlides>0</HiddenSlides>
  <MMClips>1</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25</vt:i4>
      </vt:variant>
    </vt:vector>
  </HeadingPairs>
  <TitlesOfParts>
    <vt:vector size="38" baseType="lpstr">
      <vt:lpstr>等线</vt:lpstr>
      <vt:lpstr>等线 Light</vt:lpstr>
      <vt:lpstr>Arial</vt:lpstr>
      <vt:lpstr>Bungee Inline</vt:lpstr>
      <vt:lpstr>Calibri</vt:lpstr>
      <vt:lpstr>Calibri Light</vt:lpstr>
      <vt:lpstr>Montserrat Alternates Black</vt:lpstr>
      <vt:lpstr>UTM Avo</vt:lpstr>
      <vt:lpstr>Wingdings</vt:lpstr>
      <vt:lpstr>Yeseva One</vt:lpstr>
      <vt:lpstr>Office Theme</vt:lpstr>
      <vt:lpstr>Office 主题​​</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hung.nv2510hung.nv2510</cp:lastModifiedBy>
  <cp:revision>11</cp:revision>
  <dcterms:created xsi:type="dcterms:W3CDTF">2023-05-08T02:27:45Z</dcterms:created>
  <dcterms:modified xsi:type="dcterms:W3CDTF">2023-08-18T02:03:44Z</dcterms:modified>
</cp:coreProperties>
</file>